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0843F-6316-4E31-BA52-0F18E83FEB25}" v="311" dt="2021-05-07T21:45:02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7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44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7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94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23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3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6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02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35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5108" y="728506"/>
            <a:ext cx="10785230" cy="3952092"/>
          </a:xfrm>
        </p:spPr>
        <p:txBody>
          <a:bodyPr>
            <a:normAutofit fontScale="90000"/>
          </a:bodyPr>
          <a:lstStyle/>
          <a:p>
            <a:br>
              <a:rPr lang="fr-FR" sz="1800" b="1" dirty="0"/>
            </a:br>
            <a:br>
              <a:rPr lang="fr-FR" sz="1800" b="1" dirty="0"/>
            </a:br>
            <a:r>
              <a:rPr lang="fr-FR" sz="5300" dirty="0">
                <a:solidFill>
                  <a:srgbClr val="FF0000"/>
                </a:solidFill>
              </a:rPr>
              <a:t>Projet BDW1</a:t>
            </a:r>
            <a:br>
              <a:rPr lang="fr-FR" sz="5300" dirty="0">
                <a:solidFill>
                  <a:srgbClr val="FF0000"/>
                </a:solidFill>
              </a:rPr>
            </a:br>
            <a:r>
              <a:rPr lang="fr-FR" sz="5300" i="1" dirty="0">
                <a:solidFill>
                  <a:srgbClr val="FF0000"/>
                </a:solidFill>
              </a:rPr>
              <a:t>Application mini-Pinterest</a:t>
            </a:r>
            <a:br>
              <a:rPr lang="fr-FR" sz="5300" dirty="0">
                <a:solidFill>
                  <a:srgbClr val="FF0000"/>
                </a:solidFill>
              </a:rPr>
            </a:br>
            <a:r>
              <a:rPr lang="fr-FR" sz="3600" i="1" dirty="0">
                <a:solidFill>
                  <a:srgbClr val="00B0F0"/>
                </a:solidFill>
              </a:rPr>
              <a:t>2020-2021</a:t>
            </a:r>
            <a:br>
              <a:rPr lang="fr-FR" sz="3600" dirty="0"/>
            </a:br>
            <a:r>
              <a:rPr lang="fr-FR" sz="1800" dirty="0"/>
              <a:t> </a:t>
            </a:r>
            <a:br>
              <a:rPr lang="fr-FR" sz="1800" dirty="0"/>
            </a:b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latin typeface="Times New Roman"/>
                <a:cs typeface="Times New Roman"/>
              </a:rPr>
              <a:t> Nom :TRAN                                              Prénom(s) : David             Groupe : B</a:t>
            </a: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Démarche/méthodologie (1/2)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EC17C2-DF50-400B-92F2-07490B0AD97D}"/>
              </a:ext>
            </a:extLst>
          </p:cNvPr>
          <p:cNvSpPr txBox="1"/>
          <p:nvPr/>
        </p:nvSpPr>
        <p:spPr>
          <a:xfrm>
            <a:off x="2702169" y="2323378"/>
            <a:ext cx="58442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fr-FR">
                <a:cs typeface="Calibri"/>
              </a:rPr>
              <a:t>Démarche du projet et méthode</a:t>
            </a:r>
            <a:endParaRPr lang="fr-FR" dirty="0"/>
          </a:p>
          <a:p>
            <a:pPr marL="342900" indent="-342900">
              <a:buFont typeface="+mj-lt"/>
              <a:buAutoNum type="arabicParenR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15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Démarche/méthodologie (2/2)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1D5D00-709A-46A1-9831-F8C15B9F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74" y="2516066"/>
            <a:ext cx="8016935" cy="132556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1B09A77-1024-4862-8B17-13671ECA72F0}"/>
              </a:ext>
            </a:extLst>
          </p:cNvPr>
          <p:cNvSpPr txBox="1"/>
          <p:nvPr/>
        </p:nvSpPr>
        <p:spPr>
          <a:xfrm>
            <a:off x="2164991" y="3785008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5) Réglage des bugs et améliorations du code</a:t>
            </a:r>
          </a:p>
          <a:p>
            <a:r>
              <a:rPr lang="fr-FR" dirty="0"/>
              <a:t>6)Finalisation du code et commentaires rajoutés</a:t>
            </a:r>
          </a:p>
        </p:txBody>
      </p:sp>
    </p:spTree>
    <p:extLst>
      <p:ext uri="{BB962C8B-B14F-4D97-AF65-F5344CB8AC3E}">
        <p14:creationId xmlns:p14="http://schemas.microsoft.com/office/powerpoint/2010/main" val="12696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902" y="139037"/>
            <a:ext cx="11315281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Retour d’expérience (1/2)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0125AA-5651-43C6-B203-0169C90E6923}"/>
              </a:ext>
            </a:extLst>
          </p:cNvPr>
          <p:cNvSpPr txBox="1"/>
          <p:nvPr/>
        </p:nvSpPr>
        <p:spPr>
          <a:xfrm>
            <a:off x="1961321" y="1934817"/>
            <a:ext cx="866692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cs typeface="Calibri"/>
              </a:rPr>
              <a:t>En quoi faire ce projet m'a été utile :</a:t>
            </a:r>
          </a:p>
          <a:p>
            <a:r>
              <a:rPr lang="fr-FR" dirty="0">
                <a:cs typeface="Calibri"/>
              </a:rPr>
              <a:t>-Savoir comment un site marche, faire un site, utiliser une base de données</a:t>
            </a:r>
          </a:p>
          <a:p>
            <a:r>
              <a:rPr lang="fr-FR" dirty="0">
                <a:cs typeface="Calibri"/>
              </a:rPr>
              <a:t>-Apprendre à savoir gérer un projet, bien que je n'ai pas réussi à le finaliser dû à mon incompétence</a:t>
            </a:r>
            <a:endParaRPr lang="fr-FR" dirty="0"/>
          </a:p>
          <a:p>
            <a:r>
              <a:rPr lang="fr-FR" dirty="0">
                <a:cs typeface="Calibri"/>
              </a:rPr>
              <a:t>-Apprendre, améliorer mes connaissances en PHP et SQL. </a:t>
            </a:r>
          </a:p>
          <a:p>
            <a:r>
              <a:rPr lang="fr-FR" dirty="0">
                <a:cs typeface="Calibri"/>
              </a:rPr>
              <a:t>-Apprendre à travailler seul et utiliser les docs PHP/SQL, sites </a:t>
            </a:r>
            <a:r>
              <a:rPr lang="fr-FR" dirty="0" err="1">
                <a:cs typeface="Calibri"/>
              </a:rPr>
              <a:t>internets</a:t>
            </a:r>
            <a:r>
              <a:rPr lang="fr-FR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0171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137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  Projet BDW1 Application mini-Pinterest 2020-2021     Nom :TRAN                                              Prénom(s) : David             Groupe : B </vt:lpstr>
      <vt:lpstr>Démarche/méthodologie (1/2)</vt:lpstr>
      <vt:lpstr>Démarche/méthodologie (2/2)</vt:lpstr>
      <vt:lpstr>Retour d’expérience (1/2)</vt:lpstr>
    </vt:vector>
  </TitlesOfParts>
  <Company>UCBL - Lyon 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Projet BDW1 Application mini-Pinterest 2020-2021     Nom :                                                                   Prénom(s) :                                              Groupe :  Nom :                                                                   Prénom(s) :                                              Groupe : </dc:title>
  <dc:creator>HACID MOHAND  SAID</dc:creator>
  <cp:lastModifiedBy>Thomas BELIN</cp:lastModifiedBy>
  <cp:revision>46</cp:revision>
  <dcterms:created xsi:type="dcterms:W3CDTF">2021-04-18T10:09:32Z</dcterms:created>
  <dcterms:modified xsi:type="dcterms:W3CDTF">2021-05-07T21:45:28Z</dcterms:modified>
</cp:coreProperties>
</file>