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58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6D602-FC59-CB10-CDFB-17151BEF524B}" v="2" dt="2021-05-10T02:09:59.942"/>
    <p1510:client id="{6882C53D-0F20-4D9F-A350-0DCF6CDB661D}" v="669" dt="2021-05-10T01:48:03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82330-37FC-4C25-AFDD-1658179D4DE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223010-AA3B-409F-AF6C-7A857E9C174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Objectifs réalisés</a:t>
          </a:r>
          <a:endParaRPr lang="en-US"/>
        </a:p>
      </dgm:t>
    </dgm:pt>
    <dgm:pt modelId="{3FA3ED97-59ED-47C8-A2BA-74EB49EB8F1C}" type="parTrans" cxnId="{FBACA1F6-73A5-488B-8483-5D080B5E1622}">
      <dgm:prSet/>
      <dgm:spPr/>
      <dgm:t>
        <a:bodyPr/>
        <a:lstStyle/>
        <a:p>
          <a:endParaRPr lang="en-US"/>
        </a:p>
      </dgm:t>
    </dgm:pt>
    <dgm:pt modelId="{1F47C362-D609-401D-B548-3284AE8164C5}" type="sibTrans" cxnId="{FBACA1F6-73A5-488B-8483-5D080B5E16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EFFD26-7884-41BD-A98C-CAC4EABD184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Difficultés rencontrées</a:t>
          </a:r>
          <a:endParaRPr lang="en-US"/>
        </a:p>
      </dgm:t>
    </dgm:pt>
    <dgm:pt modelId="{2548819C-5A9B-48C0-B815-A85B56388265}" type="parTrans" cxnId="{DAC23F57-33AE-4504-91D6-E6BFBFA1E5A4}">
      <dgm:prSet/>
      <dgm:spPr/>
      <dgm:t>
        <a:bodyPr/>
        <a:lstStyle/>
        <a:p>
          <a:endParaRPr lang="en-US"/>
        </a:p>
      </dgm:t>
    </dgm:pt>
    <dgm:pt modelId="{966345E1-202D-46EB-A60B-9C1F60684C47}" type="sibTrans" cxnId="{DAC23F57-33AE-4504-91D6-E6BFBFA1E5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92D6C9-72DD-4D8B-B899-AC25DD9CED0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Expérience</a:t>
          </a:r>
          <a:endParaRPr lang="en-US"/>
        </a:p>
      </dgm:t>
    </dgm:pt>
    <dgm:pt modelId="{FE2EDD51-E215-434F-BC6D-CBE7FBC56CDB}" type="parTrans" cxnId="{3687BA42-45DB-47BD-9E21-5E51382099E6}">
      <dgm:prSet/>
      <dgm:spPr/>
      <dgm:t>
        <a:bodyPr/>
        <a:lstStyle/>
        <a:p>
          <a:endParaRPr lang="en-US"/>
        </a:p>
      </dgm:t>
    </dgm:pt>
    <dgm:pt modelId="{C0942F0F-DDB4-4837-B0C0-E36717A90F20}" type="sibTrans" cxnId="{3687BA42-45DB-47BD-9E21-5E51382099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94B7B3-5136-45CC-9A41-A6F3D51BE7B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Résultat</a:t>
          </a:r>
          <a:endParaRPr lang="en-US"/>
        </a:p>
      </dgm:t>
    </dgm:pt>
    <dgm:pt modelId="{826F0A0B-F68C-4B97-B7B5-053BE065F1FA}" type="parTrans" cxnId="{0FCB14EB-5E23-402F-B699-EA68445B26F4}">
      <dgm:prSet/>
      <dgm:spPr/>
      <dgm:t>
        <a:bodyPr/>
        <a:lstStyle/>
        <a:p>
          <a:endParaRPr lang="en-US"/>
        </a:p>
      </dgm:t>
    </dgm:pt>
    <dgm:pt modelId="{4E15D2D2-D6D0-4B45-B8D5-3527F0CB9B2A}" type="sibTrans" cxnId="{0FCB14EB-5E23-402F-B699-EA68445B26F4}">
      <dgm:prSet/>
      <dgm:spPr/>
      <dgm:t>
        <a:bodyPr/>
        <a:lstStyle/>
        <a:p>
          <a:endParaRPr lang="en-US"/>
        </a:p>
      </dgm:t>
    </dgm:pt>
    <dgm:pt modelId="{816898CC-6F97-4926-B24C-689D048E41C5}" type="pres">
      <dgm:prSet presAssocID="{19E82330-37FC-4C25-AFDD-1658179D4DED}" presName="root" presStyleCnt="0">
        <dgm:presLayoutVars>
          <dgm:dir/>
          <dgm:resizeHandles val="exact"/>
        </dgm:presLayoutVars>
      </dgm:prSet>
      <dgm:spPr/>
    </dgm:pt>
    <dgm:pt modelId="{A8346774-6E59-4BFB-9B91-CCE16E662FEB}" type="pres">
      <dgm:prSet presAssocID="{19E82330-37FC-4C25-AFDD-1658179D4DED}" presName="container" presStyleCnt="0">
        <dgm:presLayoutVars>
          <dgm:dir/>
          <dgm:resizeHandles val="exact"/>
        </dgm:presLayoutVars>
      </dgm:prSet>
      <dgm:spPr/>
    </dgm:pt>
    <dgm:pt modelId="{54828ED4-28EA-4A4B-A380-B50901F8C7E6}" type="pres">
      <dgm:prSet presAssocID="{BA223010-AA3B-409F-AF6C-7A857E9C174F}" presName="compNode" presStyleCnt="0"/>
      <dgm:spPr/>
    </dgm:pt>
    <dgm:pt modelId="{B7B27692-B624-4E32-9B70-D065F2F27BA8}" type="pres">
      <dgm:prSet presAssocID="{BA223010-AA3B-409F-AF6C-7A857E9C174F}" presName="iconBgRect" presStyleLbl="bgShp" presStyleIdx="0" presStyleCnt="4"/>
      <dgm:spPr/>
    </dgm:pt>
    <dgm:pt modelId="{E86653AF-E81D-4553-A352-3F864A16F70F}" type="pres">
      <dgm:prSet presAssocID="{BA223010-AA3B-409F-AF6C-7A857E9C17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3340E981-2569-49F7-9986-1C111C60E124}" type="pres">
      <dgm:prSet presAssocID="{BA223010-AA3B-409F-AF6C-7A857E9C174F}" presName="spaceRect" presStyleCnt="0"/>
      <dgm:spPr/>
    </dgm:pt>
    <dgm:pt modelId="{799217F4-6B6A-4788-9F73-699299996938}" type="pres">
      <dgm:prSet presAssocID="{BA223010-AA3B-409F-AF6C-7A857E9C174F}" presName="textRect" presStyleLbl="revTx" presStyleIdx="0" presStyleCnt="4">
        <dgm:presLayoutVars>
          <dgm:chMax val="1"/>
          <dgm:chPref val="1"/>
        </dgm:presLayoutVars>
      </dgm:prSet>
      <dgm:spPr/>
    </dgm:pt>
    <dgm:pt modelId="{0ED9DBDD-B0F4-4129-9881-285D5AD601F9}" type="pres">
      <dgm:prSet presAssocID="{1F47C362-D609-401D-B548-3284AE8164C5}" presName="sibTrans" presStyleLbl="sibTrans2D1" presStyleIdx="0" presStyleCnt="0"/>
      <dgm:spPr/>
    </dgm:pt>
    <dgm:pt modelId="{00AAE33B-A208-4984-A576-750598557C64}" type="pres">
      <dgm:prSet presAssocID="{A2EFFD26-7884-41BD-A98C-CAC4EABD1846}" presName="compNode" presStyleCnt="0"/>
      <dgm:spPr/>
    </dgm:pt>
    <dgm:pt modelId="{6F459857-DA62-41C7-81BE-73526D883614}" type="pres">
      <dgm:prSet presAssocID="{A2EFFD26-7884-41BD-A98C-CAC4EABD1846}" presName="iconBgRect" presStyleLbl="bgShp" presStyleIdx="1" presStyleCnt="4"/>
      <dgm:spPr/>
    </dgm:pt>
    <dgm:pt modelId="{13C2CC5C-5717-49F9-84BF-6FEF69FB2E77}" type="pres">
      <dgm:prSet presAssocID="{A2EFFD26-7884-41BD-A98C-CAC4EABD18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3E1D950E-8AD7-40B5-AFAA-D8CDCFA994DC}" type="pres">
      <dgm:prSet presAssocID="{A2EFFD26-7884-41BD-A98C-CAC4EABD1846}" presName="spaceRect" presStyleCnt="0"/>
      <dgm:spPr/>
    </dgm:pt>
    <dgm:pt modelId="{F04C79DA-FB30-4785-89FF-FD2CE1DDD234}" type="pres">
      <dgm:prSet presAssocID="{A2EFFD26-7884-41BD-A98C-CAC4EABD1846}" presName="textRect" presStyleLbl="revTx" presStyleIdx="1" presStyleCnt="4">
        <dgm:presLayoutVars>
          <dgm:chMax val="1"/>
          <dgm:chPref val="1"/>
        </dgm:presLayoutVars>
      </dgm:prSet>
      <dgm:spPr/>
    </dgm:pt>
    <dgm:pt modelId="{BF8949A0-92CB-4DDA-8261-14668EFC3371}" type="pres">
      <dgm:prSet presAssocID="{966345E1-202D-46EB-A60B-9C1F60684C47}" presName="sibTrans" presStyleLbl="sibTrans2D1" presStyleIdx="0" presStyleCnt="0"/>
      <dgm:spPr/>
    </dgm:pt>
    <dgm:pt modelId="{11FE7C5A-2F64-4A0D-8509-56ED69F15120}" type="pres">
      <dgm:prSet presAssocID="{0492D6C9-72DD-4D8B-B899-AC25DD9CED0F}" presName="compNode" presStyleCnt="0"/>
      <dgm:spPr/>
    </dgm:pt>
    <dgm:pt modelId="{0AD35109-028A-48B1-AB52-9273D440985A}" type="pres">
      <dgm:prSet presAssocID="{0492D6C9-72DD-4D8B-B899-AC25DD9CED0F}" presName="iconBgRect" presStyleLbl="bgShp" presStyleIdx="2" presStyleCnt="4"/>
      <dgm:spPr/>
    </dgm:pt>
    <dgm:pt modelId="{495380B8-ED83-4A42-8E45-E0D9B08784D6}" type="pres">
      <dgm:prSet presAssocID="{0492D6C9-72DD-4D8B-B899-AC25DD9CED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ole"/>
        </a:ext>
      </dgm:extLst>
    </dgm:pt>
    <dgm:pt modelId="{C3B063D6-7D97-4A79-BC83-F2DDAAA9720A}" type="pres">
      <dgm:prSet presAssocID="{0492D6C9-72DD-4D8B-B899-AC25DD9CED0F}" presName="spaceRect" presStyleCnt="0"/>
      <dgm:spPr/>
    </dgm:pt>
    <dgm:pt modelId="{4CC498D2-5C56-4F4F-B94F-13D1042F402B}" type="pres">
      <dgm:prSet presAssocID="{0492D6C9-72DD-4D8B-B899-AC25DD9CED0F}" presName="textRect" presStyleLbl="revTx" presStyleIdx="2" presStyleCnt="4">
        <dgm:presLayoutVars>
          <dgm:chMax val="1"/>
          <dgm:chPref val="1"/>
        </dgm:presLayoutVars>
      </dgm:prSet>
      <dgm:spPr/>
    </dgm:pt>
    <dgm:pt modelId="{BF541614-A422-4823-8B22-4241A56E35DF}" type="pres">
      <dgm:prSet presAssocID="{C0942F0F-DDB4-4837-B0C0-E36717A90F20}" presName="sibTrans" presStyleLbl="sibTrans2D1" presStyleIdx="0" presStyleCnt="0"/>
      <dgm:spPr/>
    </dgm:pt>
    <dgm:pt modelId="{593B81FB-EE9C-4099-BDDB-D7BEDA003738}" type="pres">
      <dgm:prSet presAssocID="{CF94B7B3-5136-45CC-9A41-A6F3D51BE7BF}" presName="compNode" presStyleCnt="0"/>
      <dgm:spPr/>
    </dgm:pt>
    <dgm:pt modelId="{F7020FBE-0BC8-452C-818A-D248D2246382}" type="pres">
      <dgm:prSet presAssocID="{CF94B7B3-5136-45CC-9A41-A6F3D51BE7BF}" presName="iconBgRect" presStyleLbl="bgShp" presStyleIdx="3" presStyleCnt="4"/>
      <dgm:spPr/>
    </dgm:pt>
    <dgm:pt modelId="{855D1FC1-BBBF-4E70-946C-90B3AA3D9F38}" type="pres">
      <dgm:prSet presAssocID="{CF94B7B3-5136-45CC-9A41-A6F3D51BE7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ble"/>
        </a:ext>
      </dgm:extLst>
    </dgm:pt>
    <dgm:pt modelId="{7FA9DA5D-2BE1-4318-89FF-8C6106729DAF}" type="pres">
      <dgm:prSet presAssocID="{CF94B7B3-5136-45CC-9A41-A6F3D51BE7BF}" presName="spaceRect" presStyleCnt="0"/>
      <dgm:spPr/>
    </dgm:pt>
    <dgm:pt modelId="{5452D152-ED3A-45B4-AA6D-DBA447F4BBEC}" type="pres">
      <dgm:prSet presAssocID="{CF94B7B3-5136-45CC-9A41-A6F3D51BE7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87BA42-45DB-47BD-9E21-5E51382099E6}" srcId="{19E82330-37FC-4C25-AFDD-1658179D4DED}" destId="{0492D6C9-72DD-4D8B-B899-AC25DD9CED0F}" srcOrd="2" destOrd="0" parTransId="{FE2EDD51-E215-434F-BC6D-CBE7FBC56CDB}" sibTransId="{C0942F0F-DDB4-4837-B0C0-E36717A90F20}"/>
    <dgm:cxn modelId="{1ECD6449-4333-432C-BDB1-384179536F48}" type="presOf" srcId="{1F47C362-D609-401D-B548-3284AE8164C5}" destId="{0ED9DBDD-B0F4-4129-9881-285D5AD601F9}" srcOrd="0" destOrd="0" presId="urn:microsoft.com/office/officeart/2018/2/layout/IconCircleList"/>
    <dgm:cxn modelId="{D2332A73-12C1-4F7A-BC5E-0C6308A162A6}" type="presOf" srcId="{CF94B7B3-5136-45CC-9A41-A6F3D51BE7BF}" destId="{5452D152-ED3A-45B4-AA6D-DBA447F4BBEC}" srcOrd="0" destOrd="0" presId="urn:microsoft.com/office/officeart/2018/2/layout/IconCircleList"/>
    <dgm:cxn modelId="{67652F55-9496-4C66-99D8-30673B2EE19E}" type="presOf" srcId="{0492D6C9-72DD-4D8B-B899-AC25DD9CED0F}" destId="{4CC498D2-5C56-4F4F-B94F-13D1042F402B}" srcOrd="0" destOrd="0" presId="urn:microsoft.com/office/officeart/2018/2/layout/IconCircleList"/>
    <dgm:cxn modelId="{D9CD3975-9AF2-41BD-90D0-807BBC687547}" type="presOf" srcId="{A2EFFD26-7884-41BD-A98C-CAC4EABD1846}" destId="{F04C79DA-FB30-4785-89FF-FD2CE1DDD234}" srcOrd="0" destOrd="0" presId="urn:microsoft.com/office/officeart/2018/2/layout/IconCircleList"/>
    <dgm:cxn modelId="{DAC23F57-33AE-4504-91D6-E6BFBFA1E5A4}" srcId="{19E82330-37FC-4C25-AFDD-1658179D4DED}" destId="{A2EFFD26-7884-41BD-A98C-CAC4EABD1846}" srcOrd="1" destOrd="0" parTransId="{2548819C-5A9B-48C0-B815-A85B56388265}" sibTransId="{966345E1-202D-46EB-A60B-9C1F60684C47}"/>
    <dgm:cxn modelId="{B6124594-4C10-4750-9B63-F5CB01932ED2}" type="presOf" srcId="{966345E1-202D-46EB-A60B-9C1F60684C47}" destId="{BF8949A0-92CB-4DDA-8261-14668EFC3371}" srcOrd="0" destOrd="0" presId="urn:microsoft.com/office/officeart/2018/2/layout/IconCircleList"/>
    <dgm:cxn modelId="{5FC1B4A4-B928-4398-8EF0-4882B3B89295}" type="presOf" srcId="{19E82330-37FC-4C25-AFDD-1658179D4DED}" destId="{816898CC-6F97-4926-B24C-689D048E41C5}" srcOrd="0" destOrd="0" presId="urn:microsoft.com/office/officeart/2018/2/layout/IconCircleList"/>
    <dgm:cxn modelId="{19BFB6A5-0470-4F0C-84B6-0CFA0F35E996}" type="presOf" srcId="{BA223010-AA3B-409F-AF6C-7A857E9C174F}" destId="{799217F4-6B6A-4788-9F73-699299996938}" srcOrd="0" destOrd="0" presId="urn:microsoft.com/office/officeart/2018/2/layout/IconCircleList"/>
    <dgm:cxn modelId="{0FCB14EB-5E23-402F-B699-EA68445B26F4}" srcId="{19E82330-37FC-4C25-AFDD-1658179D4DED}" destId="{CF94B7B3-5136-45CC-9A41-A6F3D51BE7BF}" srcOrd="3" destOrd="0" parTransId="{826F0A0B-F68C-4B97-B7B5-053BE065F1FA}" sibTransId="{4E15D2D2-D6D0-4B45-B8D5-3527F0CB9B2A}"/>
    <dgm:cxn modelId="{E8C9A0EC-4700-4614-823D-01C15C568A7A}" type="presOf" srcId="{C0942F0F-DDB4-4837-B0C0-E36717A90F20}" destId="{BF541614-A422-4823-8B22-4241A56E35DF}" srcOrd="0" destOrd="0" presId="urn:microsoft.com/office/officeart/2018/2/layout/IconCircleList"/>
    <dgm:cxn modelId="{FBACA1F6-73A5-488B-8483-5D080B5E1622}" srcId="{19E82330-37FC-4C25-AFDD-1658179D4DED}" destId="{BA223010-AA3B-409F-AF6C-7A857E9C174F}" srcOrd="0" destOrd="0" parTransId="{3FA3ED97-59ED-47C8-A2BA-74EB49EB8F1C}" sibTransId="{1F47C362-D609-401D-B548-3284AE8164C5}"/>
    <dgm:cxn modelId="{B3CCDE96-A7D2-482D-AB40-531C89731C0B}" type="presParOf" srcId="{816898CC-6F97-4926-B24C-689D048E41C5}" destId="{A8346774-6E59-4BFB-9B91-CCE16E662FEB}" srcOrd="0" destOrd="0" presId="urn:microsoft.com/office/officeart/2018/2/layout/IconCircleList"/>
    <dgm:cxn modelId="{C79F9087-2C16-41A1-81CF-7258E637E64E}" type="presParOf" srcId="{A8346774-6E59-4BFB-9B91-CCE16E662FEB}" destId="{54828ED4-28EA-4A4B-A380-B50901F8C7E6}" srcOrd="0" destOrd="0" presId="urn:microsoft.com/office/officeart/2018/2/layout/IconCircleList"/>
    <dgm:cxn modelId="{6EEA4A9D-C252-4C03-8EC9-40A5753497C1}" type="presParOf" srcId="{54828ED4-28EA-4A4B-A380-B50901F8C7E6}" destId="{B7B27692-B624-4E32-9B70-D065F2F27BA8}" srcOrd="0" destOrd="0" presId="urn:microsoft.com/office/officeart/2018/2/layout/IconCircleList"/>
    <dgm:cxn modelId="{340D9A51-5476-4CDD-9515-B48D64816921}" type="presParOf" srcId="{54828ED4-28EA-4A4B-A380-B50901F8C7E6}" destId="{E86653AF-E81D-4553-A352-3F864A16F70F}" srcOrd="1" destOrd="0" presId="urn:microsoft.com/office/officeart/2018/2/layout/IconCircleList"/>
    <dgm:cxn modelId="{EF2D338E-B169-4EC0-8F5A-194416CA9C45}" type="presParOf" srcId="{54828ED4-28EA-4A4B-A380-B50901F8C7E6}" destId="{3340E981-2569-49F7-9986-1C111C60E124}" srcOrd="2" destOrd="0" presId="urn:microsoft.com/office/officeart/2018/2/layout/IconCircleList"/>
    <dgm:cxn modelId="{22D23C71-86DE-4860-BAD6-B8A0BFCE63E2}" type="presParOf" srcId="{54828ED4-28EA-4A4B-A380-B50901F8C7E6}" destId="{799217F4-6B6A-4788-9F73-699299996938}" srcOrd="3" destOrd="0" presId="urn:microsoft.com/office/officeart/2018/2/layout/IconCircleList"/>
    <dgm:cxn modelId="{71556817-759C-4D33-8487-8FC64AD9302A}" type="presParOf" srcId="{A8346774-6E59-4BFB-9B91-CCE16E662FEB}" destId="{0ED9DBDD-B0F4-4129-9881-285D5AD601F9}" srcOrd="1" destOrd="0" presId="urn:microsoft.com/office/officeart/2018/2/layout/IconCircleList"/>
    <dgm:cxn modelId="{414CECDB-87CD-4A4A-B342-E84CAEB71C67}" type="presParOf" srcId="{A8346774-6E59-4BFB-9B91-CCE16E662FEB}" destId="{00AAE33B-A208-4984-A576-750598557C64}" srcOrd="2" destOrd="0" presId="urn:microsoft.com/office/officeart/2018/2/layout/IconCircleList"/>
    <dgm:cxn modelId="{CFD69E37-33D0-45F0-8755-912A1C30A9B2}" type="presParOf" srcId="{00AAE33B-A208-4984-A576-750598557C64}" destId="{6F459857-DA62-41C7-81BE-73526D883614}" srcOrd="0" destOrd="0" presId="urn:microsoft.com/office/officeart/2018/2/layout/IconCircleList"/>
    <dgm:cxn modelId="{40C2E587-28C0-4A55-A21D-BB90C190E245}" type="presParOf" srcId="{00AAE33B-A208-4984-A576-750598557C64}" destId="{13C2CC5C-5717-49F9-84BF-6FEF69FB2E77}" srcOrd="1" destOrd="0" presId="urn:microsoft.com/office/officeart/2018/2/layout/IconCircleList"/>
    <dgm:cxn modelId="{F66D5AD4-B84E-4701-AC2E-61225A0D62B4}" type="presParOf" srcId="{00AAE33B-A208-4984-A576-750598557C64}" destId="{3E1D950E-8AD7-40B5-AFAA-D8CDCFA994DC}" srcOrd="2" destOrd="0" presId="urn:microsoft.com/office/officeart/2018/2/layout/IconCircleList"/>
    <dgm:cxn modelId="{363605B5-E6D0-4A85-B758-70CE404878A3}" type="presParOf" srcId="{00AAE33B-A208-4984-A576-750598557C64}" destId="{F04C79DA-FB30-4785-89FF-FD2CE1DDD234}" srcOrd="3" destOrd="0" presId="urn:microsoft.com/office/officeart/2018/2/layout/IconCircleList"/>
    <dgm:cxn modelId="{BF2A0C1D-9570-4991-A7E2-F7869D287370}" type="presParOf" srcId="{A8346774-6E59-4BFB-9B91-CCE16E662FEB}" destId="{BF8949A0-92CB-4DDA-8261-14668EFC3371}" srcOrd="3" destOrd="0" presId="urn:microsoft.com/office/officeart/2018/2/layout/IconCircleList"/>
    <dgm:cxn modelId="{87B69F30-14C4-4811-83E3-273F49B2A2C2}" type="presParOf" srcId="{A8346774-6E59-4BFB-9B91-CCE16E662FEB}" destId="{11FE7C5A-2F64-4A0D-8509-56ED69F15120}" srcOrd="4" destOrd="0" presId="urn:microsoft.com/office/officeart/2018/2/layout/IconCircleList"/>
    <dgm:cxn modelId="{109B0D5F-B837-460D-8594-42E133B7AE75}" type="presParOf" srcId="{11FE7C5A-2F64-4A0D-8509-56ED69F15120}" destId="{0AD35109-028A-48B1-AB52-9273D440985A}" srcOrd="0" destOrd="0" presId="urn:microsoft.com/office/officeart/2018/2/layout/IconCircleList"/>
    <dgm:cxn modelId="{EABC3F1B-3636-4552-97EA-805C92F67238}" type="presParOf" srcId="{11FE7C5A-2F64-4A0D-8509-56ED69F15120}" destId="{495380B8-ED83-4A42-8E45-E0D9B08784D6}" srcOrd="1" destOrd="0" presId="urn:microsoft.com/office/officeart/2018/2/layout/IconCircleList"/>
    <dgm:cxn modelId="{59A08705-7A1F-4198-86C9-D0302ED1A53A}" type="presParOf" srcId="{11FE7C5A-2F64-4A0D-8509-56ED69F15120}" destId="{C3B063D6-7D97-4A79-BC83-F2DDAAA9720A}" srcOrd="2" destOrd="0" presId="urn:microsoft.com/office/officeart/2018/2/layout/IconCircleList"/>
    <dgm:cxn modelId="{BBBA9F3B-C224-432F-9FE9-A6E289E375F0}" type="presParOf" srcId="{11FE7C5A-2F64-4A0D-8509-56ED69F15120}" destId="{4CC498D2-5C56-4F4F-B94F-13D1042F402B}" srcOrd="3" destOrd="0" presId="urn:microsoft.com/office/officeart/2018/2/layout/IconCircleList"/>
    <dgm:cxn modelId="{F518C930-1732-4707-A443-326BF07BFAB6}" type="presParOf" srcId="{A8346774-6E59-4BFB-9B91-CCE16E662FEB}" destId="{BF541614-A422-4823-8B22-4241A56E35DF}" srcOrd="5" destOrd="0" presId="urn:microsoft.com/office/officeart/2018/2/layout/IconCircleList"/>
    <dgm:cxn modelId="{04E46A27-2548-4B44-B2CB-76ADB1AEEA5F}" type="presParOf" srcId="{A8346774-6E59-4BFB-9B91-CCE16E662FEB}" destId="{593B81FB-EE9C-4099-BDDB-D7BEDA003738}" srcOrd="6" destOrd="0" presId="urn:microsoft.com/office/officeart/2018/2/layout/IconCircleList"/>
    <dgm:cxn modelId="{76E3945B-6119-4C16-9763-816D0CBC255A}" type="presParOf" srcId="{593B81FB-EE9C-4099-BDDB-D7BEDA003738}" destId="{F7020FBE-0BC8-452C-818A-D248D2246382}" srcOrd="0" destOrd="0" presId="urn:microsoft.com/office/officeart/2018/2/layout/IconCircleList"/>
    <dgm:cxn modelId="{57213B8F-FE01-4FC3-8DC1-9AD7A49ED6E8}" type="presParOf" srcId="{593B81FB-EE9C-4099-BDDB-D7BEDA003738}" destId="{855D1FC1-BBBF-4E70-946C-90B3AA3D9F38}" srcOrd="1" destOrd="0" presId="urn:microsoft.com/office/officeart/2018/2/layout/IconCircleList"/>
    <dgm:cxn modelId="{327BB16E-8775-4156-91AD-5EAC3EBF56E8}" type="presParOf" srcId="{593B81FB-EE9C-4099-BDDB-D7BEDA003738}" destId="{7FA9DA5D-2BE1-4318-89FF-8C6106729DAF}" srcOrd="2" destOrd="0" presId="urn:microsoft.com/office/officeart/2018/2/layout/IconCircleList"/>
    <dgm:cxn modelId="{EAB6A705-DA8D-4ECE-974A-C3B2C6CF619B}" type="presParOf" srcId="{593B81FB-EE9C-4099-BDDB-D7BEDA003738}" destId="{5452D152-ED3A-45B4-AA6D-DBA447F4BB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27692-B624-4E32-9B70-D065F2F27BA8}">
      <dsp:nvSpPr>
        <dsp:cNvPr id="0" name=""/>
        <dsp:cNvSpPr/>
      </dsp:nvSpPr>
      <dsp:spPr>
        <a:xfrm>
          <a:off x="15928" y="1226440"/>
          <a:ext cx="720903" cy="7209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653AF-E81D-4553-A352-3F864A16F70F}">
      <dsp:nvSpPr>
        <dsp:cNvPr id="0" name=""/>
        <dsp:cNvSpPr/>
      </dsp:nvSpPr>
      <dsp:spPr>
        <a:xfrm>
          <a:off x="167318" y="1377830"/>
          <a:ext cx="418124" cy="418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217F4-6B6A-4788-9F73-699299996938}">
      <dsp:nvSpPr>
        <dsp:cNvPr id="0" name=""/>
        <dsp:cNvSpPr/>
      </dsp:nvSpPr>
      <dsp:spPr>
        <a:xfrm>
          <a:off x="891311" y="1226440"/>
          <a:ext cx="1699273" cy="720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Objectifs réalisés</a:t>
          </a:r>
          <a:endParaRPr lang="en-US" sz="2300" kern="1200"/>
        </a:p>
      </dsp:txBody>
      <dsp:txXfrm>
        <a:off x="891311" y="1226440"/>
        <a:ext cx="1699273" cy="720903"/>
      </dsp:txXfrm>
    </dsp:sp>
    <dsp:sp modelId="{6F459857-DA62-41C7-81BE-73526D883614}">
      <dsp:nvSpPr>
        <dsp:cNvPr id="0" name=""/>
        <dsp:cNvSpPr/>
      </dsp:nvSpPr>
      <dsp:spPr>
        <a:xfrm>
          <a:off x="2886670" y="1226440"/>
          <a:ext cx="720903" cy="7209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2CC5C-5717-49F9-84BF-6FEF69FB2E77}">
      <dsp:nvSpPr>
        <dsp:cNvPr id="0" name=""/>
        <dsp:cNvSpPr/>
      </dsp:nvSpPr>
      <dsp:spPr>
        <a:xfrm>
          <a:off x="3038060" y="1377830"/>
          <a:ext cx="418124" cy="418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C79DA-FB30-4785-89FF-FD2CE1DDD234}">
      <dsp:nvSpPr>
        <dsp:cNvPr id="0" name=""/>
        <dsp:cNvSpPr/>
      </dsp:nvSpPr>
      <dsp:spPr>
        <a:xfrm>
          <a:off x="3762054" y="1226440"/>
          <a:ext cx="1699273" cy="720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Difficultés rencontrées</a:t>
          </a:r>
          <a:endParaRPr lang="en-US" sz="2300" kern="1200"/>
        </a:p>
      </dsp:txBody>
      <dsp:txXfrm>
        <a:off x="3762054" y="1226440"/>
        <a:ext cx="1699273" cy="720903"/>
      </dsp:txXfrm>
    </dsp:sp>
    <dsp:sp modelId="{0AD35109-028A-48B1-AB52-9273D440985A}">
      <dsp:nvSpPr>
        <dsp:cNvPr id="0" name=""/>
        <dsp:cNvSpPr/>
      </dsp:nvSpPr>
      <dsp:spPr>
        <a:xfrm>
          <a:off x="15928" y="2745051"/>
          <a:ext cx="720903" cy="7209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380B8-ED83-4A42-8E45-E0D9B08784D6}">
      <dsp:nvSpPr>
        <dsp:cNvPr id="0" name=""/>
        <dsp:cNvSpPr/>
      </dsp:nvSpPr>
      <dsp:spPr>
        <a:xfrm>
          <a:off x="167318" y="2896441"/>
          <a:ext cx="418124" cy="418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498D2-5C56-4F4F-B94F-13D1042F402B}">
      <dsp:nvSpPr>
        <dsp:cNvPr id="0" name=""/>
        <dsp:cNvSpPr/>
      </dsp:nvSpPr>
      <dsp:spPr>
        <a:xfrm>
          <a:off x="891311" y="2745051"/>
          <a:ext cx="1699273" cy="720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Expérience</a:t>
          </a:r>
          <a:endParaRPr lang="en-US" sz="2300" kern="1200"/>
        </a:p>
      </dsp:txBody>
      <dsp:txXfrm>
        <a:off x="891311" y="2745051"/>
        <a:ext cx="1699273" cy="720903"/>
      </dsp:txXfrm>
    </dsp:sp>
    <dsp:sp modelId="{F7020FBE-0BC8-452C-818A-D248D2246382}">
      <dsp:nvSpPr>
        <dsp:cNvPr id="0" name=""/>
        <dsp:cNvSpPr/>
      </dsp:nvSpPr>
      <dsp:spPr>
        <a:xfrm>
          <a:off x="2886670" y="2745051"/>
          <a:ext cx="720903" cy="7209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D1FC1-BBBF-4E70-946C-90B3AA3D9F38}">
      <dsp:nvSpPr>
        <dsp:cNvPr id="0" name=""/>
        <dsp:cNvSpPr/>
      </dsp:nvSpPr>
      <dsp:spPr>
        <a:xfrm>
          <a:off x="3038060" y="2896441"/>
          <a:ext cx="418124" cy="418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2D152-ED3A-45B4-AA6D-DBA447F4BBEC}">
      <dsp:nvSpPr>
        <dsp:cNvPr id="0" name=""/>
        <dsp:cNvSpPr/>
      </dsp:nvSpPr>
      <dsp:spPr>
        <a:xfrm>
          <a:off x="3762054" y="2745051"/>
          <a:ext cx="1699273" cy="720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Résultat</a:t>
          </a:r>
          <a:endParaRPr lang="en-US" sz="2300" kern="1200"/>
        </a:p>
      </dsp:txBody>
      <dsp:txXfrm>
        <a:off x="3762054" y="2745051"/>
        <a:ext cx="1699273" cy="720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9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2702018"/>
          </a:xfrm>
          <a:noFill/>
        </p:spPr>
        <p:txBody>
          <a:bodyPr anchor="b">
            <a:normAutofit/>
          </a:bodyPr>
          <a:lstStyle/>
          <a:p>
            <a:r>
              <a:rPr lang="de-DE" sz="4800" b="1" u="sng">
                <a:solidFill>
                  <a:schemeClr val="bg1"/>
                </a:solidFill>
                <a:cs typeface="Calibri Light"/>
              </a:rPr>
              <a:t>PROJET LIFAP4 2020-2021 : </a:t>
            </a:r>
            <a:r>
              <a:rPr lang="de-DE" sz="4800" b="1">
                <a:solidFill>
                  <a:schemeClr val="bg1"/>
                </a:solidFill>
                <a:cs typeface="Calibri Light" panose="020F0302020204030204"/>
              </a:rPr>
              <a:t>SNAKE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18174" y="4616950"/>
            <a:ext cx="7315200" cy="12591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chemeClr val="bg1"/>
                </a:solidFill>
                <a:cs typeface="Calibri"/>
              </a:rPr>
              <a:t>GROS LORIC – TANG KEVIN – TRAN DAVID</a:t>
            </a:r>
          </a:p>
          <a:p>
            <a:r>
              <a:rPr lang="de-DE">
                <a:solidFill>
                  <a:schemeClr val="bg1"/>
                </a:solidFill>
                <a:cs typeface="Calibri"/>
              </a:rPr>
              <a:t>Chargé de projet : ELIANE PERNA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D1C54C-3CCC-4BFF-B717-132976F0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381" y="0"/>
            <a:ext cx="7165235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 dirty="0" err="1">
                <a:latin typeface="+mj-lt"/>
                <a:ea typeface="+mj-ea"/>
                <a:cs typeface="+mj-cs"/>
              </a:rPr>
              <a:t>Diagramme</a:t>
            </a:r>
            <a:r>
              <a:rPr lang="en-US" b="1" u="sng" kern="1200" dirty="0">
                <a:latin typeface="+mj-lt"/>
                <a:ea typeface="+mj-ea"/>
                <a:cs typeface="+mj-cs"/>
              </a:rPr>
              <a:t> des classes (UML)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23F0B3-386A-4024-BA86-62211F52A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48" y="1155033"/>
            <a:ext cx="9035330" cy="54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04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1FE6C-5C47-48D3-A7D0-54523BF7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306" y="223043"/>
            <a:ext cx="4375586" cy="1325563"/>
          </a:xfrm>
        </p:spPr>
        <p:txBody>
          <a:bodyPr>
            <a:normAutofit/>
          </a:bodyPr>
          <a:lstStyle/>
          <a:p>
            <a:r>
              <a:rPr lang="fr-FR" b="1" u="sng" dirty="0">
                <a:cs typeface="Calibri Light"/>
              </a:rPr>
              <a:t>Explication des classes</a:t>
            </a:r>
            <a:endParaRPr lang="fr-FR" b="1" dirty="0"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2002EE-028F-4C32-8DFB-D295A6EA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215" y="1659428"/>
            <a:ext cx="2022074" cy="3958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400" dirty="0">
                <a:cs typeface="Calibri"/>
              </a:rPr>
              <a:t>Classe Apple</a:t>
            </a: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01F8AB49-EC08-4DE7-A453-4D4E4D36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81" r="-8" b="488"/>
          <a:stretch/>
        </p:blipFill>
        <p:spPr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2B5FAA8D-A813-4F9B-8FC7-2E86CAB8C8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1" r="2487"/>
          <a:stretch/>
        </p:blipFill>
        <p:spPr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7" name="Image 7" descr="Une image contenant texte, signe, jaune, extérieur&#10;&#10;Description générée automatiquement">
            <a:extLst>
              <a:ext uri="{FF2B5EF4-FFF2-40B4-BE49-F238E27FC236}">
                <a16:creationId xmlns:a16="http://schemas.microsoft.com/office/drawing/2014/main" id="{3FAE87AC-7C0D-4F3B-BB68-F242E0AE1F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76" r="-1" b="3354"/>
          <a:stretch/>
        </p:blipFill>
        <p:spPr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ECDEA56E-E2C7-43A1-BDB9-218E357CD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2" r="3" b="3"/>
          <a:stretch/>
        </p:blipFill>
        <p:spPr>
          <a:xfrm>
            <a:off x="-65048" y="4262770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8C11C21-CD1C-4377-BAF9-385E2BE7A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09" y="2215838"/>
            <a:ext cx="5579779" cy="41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64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FADF0F-1458-4CEA-A426-7B5E1066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-25091"/>
            <a:ext cx="7569706" cy="897546"/>
          </a:xfrm>
        </p:spPr>
        <p:txBody>
          <a:bodyPr anchor="ctr">
            <a:normAutofit/>
          </a:bodyPr>
          <a:lstStyle/>
          <a:p>
            <a:pPr algn="ctr"/>
            <a:r>
              <a:rPr lang="fr-FR" b="1" u="sng" dirty="0">
                <a:cs typeface="Calibri Light"/>
              </a:rPr>
              <a:t>Explication des classes</a:t>
            </a:r>
            <a:endParaRPr lang="fr-FR" u="sng" dirty="0"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94CE5E-484D-432E-9C55-EF13ACC5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942" y="2187093"/>
            <a:ext cx="2174023" cy="623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>
                <a:cs typeface="Calibri"/>
              </a:rPr>
              <a:t>Classe Snake </a:t>
            </a:r>
            <a:endParaRPr lang="fr-FR" sz="2400" dirty="0"/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id="{9771810D-D494-4127-BF62-7B1415B9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37" y="2581441"/>
            <a:ext cx="480199" cy="2353604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046F5D-6EF0-4665-9C48-69F181368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41" y="829986"/>
            <a:ext cx="4710559" cy="5125654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F00ADAA-0CA4-4EEC-914F-A18650B57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36" y="4092764"/>
            <a:ext cx="5121287" cy="25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4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278ABF2E-986C-4A5D-ADCC-1F817C1C3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0" y="-25091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FADF0F-1458-4CEA-A426-7B5E1066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-25091"/>
            <a:ext cx="7569706" cy="897546"/>
          </a:xfrm>
        </p:spPr>
        <p:txBody>
          <a:bodyPr anchor="ctr">
            <a:normAutofit/>
          </a:bodyPr>
          <a:lstStyle/>
          <a:p>
            <a:pPr algn="ctr"/>
            <a:r>
              <a:rPr lang="fr-FR" b="1" u="sng" dirty="0">
                <a:cs typeface="Calibri Light"/>
              </a:rPr>
              <a:t>Explication des classes</a:t>
            </a:r>
            <a:endParaRPr lang="fr-FR" u="sng" dirty="0"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94CE5E-484D-432E-9C55-EF13ACC5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406" y="897546"/>
            <a:ext cx="1859928" cy="4889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/>
              <a:t>Class Game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9BFDB0-B7F5-43ED-969F-A254DDA59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0" y="1802483"/>
            <a:ext cx="4589697" cy="4946374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8EFA80-2401-4021-A6AC-65659E71D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84" y="2776182"/>
            <a:ext cx="5034480" cy="29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76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278ABF2E-986C-4A5D-ADCC-1F817C1C3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0" y="-25091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FADF0F-1458-4CEA-A426-7B5E1066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-25091"/>
            <a:ext cx="7569706" cy="897546"/>
          </a:xfrm>
        </p:spPr>
        <p:txBody>
          <a:bodyPr anchor="ctr">
            <a:normAutofit/>
          </a:bodyPr>
          <a:lstStyle/>
          <a:p>
            <a:pPr algn="ctr"/>
            <a:r>
              <a:rPr lang="fr-FR" b="1" u="sng" dirty="0">
                <a:cs typeface="Calibri Light"/>
              </a:rPr>
              <a:t>Explication des classes</a:t>
            </a:r>
            <a:endParaRPr lang="fr-FR" u="sng" dirty="0"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94CE5E-484D-432E-9C55-EF13ACC5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406" y="897546"/>
            <a:ext cx="1859928" cy="4889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/>
              <a:t>Class Game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EDEEFBE-D746-46AF-A54F-2CC843369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660091"/>
            <a:ext cx="5054791" cy="4899258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A912F84E-21B1-42F8-B0B8-A10539003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42" y="3403904"/>
            <a:ext cx="4926864" cy="16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49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CCDE1-3DAB-4DF3-AD97-C0D6F7F5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fr-FR" b="1" u="sng">
                <a:cs typeface="Calibri Light"/>
              </a:rPr>
              <a:t>Diagramme de Gantt</a:t>
            </a:r>
            <a:r>
              <a:rPr lang="fr-FR" dirty="0">
                <a:cs typeface="Calibri Light"/>
              </a:rPr>
              <a:t> </a:t>
            </a:r>
            <a:endParaRPr lang="fr-FR">
              <a:cs typeface="Calibri Light" panose="020F0302020204030204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5F9F8F-FFA4-4B35-ABA1-2DBDE000D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01" y="648080"/>
            <a:ext cx="5496692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57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691E4C-6D8D-4486-89F0-CFD1626B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fr-FR" sz="5400">
                <a:cs typeface="Calibri Light"/>
              </a:rPr>
              <a:t>Conclusion</a:t>
            </a:r>
            <a:endParaRPr lang="fr-FR" sz="5400"/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6D7CB737-C99B-4F40-9C35-38F147D105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71616" y="1330007"/>
          <a:ext cx="5477256" cy="4692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413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55</Words>
  <Application>Microsoft Office PowerPoint</Application>
  <PresentationFormat>Grand écran</PresentationFormat>
  <Paragraphs>18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LIFAP4 2020-2021 : SNAKE</vt:lpstr>
      <vt:lpstr>Diagramme des classes (UML)</vt:lpstr>
      <vt:lpstr>Explication des classes</vt:lpstr>
      <vt:lpstr>Explication des classes</vt:lpstr>
      <vt:lpstr>Explication des classes</vt:lpstr>
      <vt:lpstr>Explication des classes</vt:lpstr>
      <vt:lpstr>Diagramme de Gantt 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Loric Gros</cp:lastModifiedBy>
  <cp:revision>199</cp:revision>
  <dcterms:created xsi:type="dcterms:W3CDTF">2021-05-09T14:33:47Z</dcterms:created>
  <dcterms:modified xsi:type="dcterms:W3CDTF">2021-05-10T13:26:09Z</dcterms:modified>
</cp:coreProperties>
</file>