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
  </p:notesMasterIdLst>
  <p:handoutMasterIdLst>
    <p:handoutMasterId r:id="rId27"/>
  </p:handoutMasterIdLst>
  <p:sldIdLst>
    <p:sldId id="256" r:id="rId2"/>
    <p:sldId id="274" r:id="rId3"/>
    <p:sldId id="281" r:id="rId4"/>
    <p:sldId id="278" r:id="rId5"/>
    <p:sldId id="265" r:id="rId6"/>
    <p:sldId id="258" r:id="rId7"/>
    <p:sldId id="263" r:id="rId8"/>
    <p:sldId id="279" r:id="rId9"/>
    <p:sldId id="257" r:id="rId10"/>
    <p:sldId id="266" r:id="rId11"/>
    <p:sldId id="277" r:id="rId12"/>
    <p:sldId id="268" r:id="rId13"/>
    <p:sldId id="282" r:id="rId14"/>
    <p:sldId id="269" r:id="rId15"/>
    <p:sldId id="270" r:id="rId16"/>
    <p:sldId id="272" r:id="rId17"/>
    <p:sldId id="273" r:id="rId18"/>
    <p:sldId id="267" r:id="rId19"/>
    <p:sldId id="271" r:id="rId20"/>
    <p:sldId id="260" r:id="rId21"/>
    <p:sldId id="276" r:id="rId22"/>
    <p:sldId id="264" r:id="rId23"/>
    <p:sldId id="280" r:id="rId24"/>
    <p:sldId id="261" r:id="rId25"/>
  </p:sldIdLst>
  <p:sldSz cx="9144000" cy="6858000" type="screen4x3"/>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8" autoAdjust="0"/>
    <p:restoredTop sz="94660"/>
  </p:normalViewPr>
  <p:slideViewPr>
    <p:cSldViewPr>
      <p:cViewPr>
        <p:scale>
          <a:sx n="68" d="100"/>
          <a:sy n="68" d="100"/>
        </p:scale>
        <p:origin x="-13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FC17E-1D35-42DC-9B99-9159D0A772EA}" type="doc">
      <dgm:prSet loTypeId="urn:microsoft.com/office/officeart/2008/layout/CircleAccentTimeline" loCatId="process" qsTypeId="urn:microsoft.com/office/officeart/2005/8/quickstyle/simple2" qsCatId="simple" csTypeId="urn:microsoft.com/office/officeart/2005/8/colors/colorful2" csCatId="colorful" phldr="1"/>
      <dgm:spPr/>
      <dgm:t>
        <a:bodyPr/>
        <a:lstStyle/>
        <a:p>
          <a:endParaRPr lang="zh-CN" altLang="en-US"/>
        </a:p>
      </dgm:t>
    </dgm:pt>
    <dgm:pt modelId="{3FF1B5F2-5C6A-485D-BBE5-F05F40DA985E}">
      <dgm:prSet phldrT="[文本]"/>
      <dgm:spPr/>
      <dgm:t>
        <a:bodyPr/>
        <a:lstStyle/>
        <a:p>
          <a:r>
            <a:rPr lang="zh-CN" altLang="en-US" dirty="0" smtClean="0"/>
            <a:t>成立</a:t>
          </a:r>
          <a:endParaRPr lang="zh-CN" altLang="en-US" dirty="0"/>
        </a:p>
      </dgm:t>
    </dgm:pt>
    <dgm:pt modelId="{7FECD111-C8FD-4C1A-ADBD-F628CF4CA06F}" type="parTrans" cxnId="{3D0992CB-CAA8-4308-B7C5-20E6D83FA9A9}">
      <dgm:prSet/>
      <dgm:spPr/>
      <dgm:t>
        <a:bodyPr/>
        <a:lstStyle/>
        <a:p>
          <a:endParaRPr lang="zh-CN" altLang="en-US"/>
        </a:p>
      </dgm:t>
    </dgm:pt>
    <dgm:pt modelId="{E03E010A-8922-4CB6-AAA3-0282A36030EC}" type="sibTrans" cxnId="{3D0992CB-CAA8-4308-B7C5-20E6D83FA9A9}">
      <dgm:prSet/>
      <dgm:spPr/>
      <dgm:t>
        <a:bodyPr/>
        <a:lstStyle/>
        <a:p>
          <a:endParaRPr lang="zh-CN" altLang="en-US"/>
        </a:p>
      </dgm:t>
    </dgm:pt>
    <dgm:pt modelId="{FCB67569-F211-415E-A7FB-0D79C3F64D6F}">
      <dgm:prSet phldrT="[文本]"/>
      <dgm:spPr/>
      <dgm:t>
        <a:bodyPr/>
        <a:lstStyle/>
        <a:p>
          <a:r>
            <a:rPr lang="en-US" altLang="zh-CN" dirty="0" smtClean="0"/>
            <a:t>4~5</a:t>
          </a:r>
          <a:r>
            <a:rPr lang="zh-CN" altLang="en-US" dirty="0" smtClean="0"/>
            <a:t>个人</a:t>
          </a:r>
          <a:endParaRPr lang="zh-CN" altLang="en-US" dirty="0"/>
        </a:p>
      </dgm:t>
    </dgm:pt>
    <dgm:pt modelId="{6517C4DF-E322-4BA6-9A4B-2BE69CAC0578}" type="parTrans" cxnId="{3D8122EB-1640-4231-ADC7-0A090720DF9F}">
      <dgm:prSet/>
      <dgm:spPr/>
      <dgm:t>
        <a:bodyPr/>
        <a:lstStyle/>
        <a:p>
          <a:endParaRPr lang="zh-CN" altLang="en-US"/>
        </a:p>
      </dgm:t>
    </dgm:pt>
    <dgm:pt modelId="{3F2E4159-F94C-464A-9E01-DA6FAE533BEB}" type="sibTrans" cxnId="{3D8122EB-1640-4231-ADC7-0A090720DF9F}">
      <dgm:prSet/>
      <dgm:spPr/>
      <dgm:t>
        <a:bodyPr/>
        <a:lstStyle/>
        <a:p>
          <a:endParaRPr lang="zh-CN" altLang="en-US"/>
        </a:p>
      </dgm:t>
    </dgm:pt>
    <dgm:pt modelId="{D2FFA317-1AB3-4E2B-A48A-3F5B74342815}">
      <dgm:prSet phldrT="[文本]"/>
      <dgm:spPr/>
      <dgm:t>
        <a:bodyPr/>
        <a:lstStyle/>
        <a:p>
          <a:r>
            <a:rPr lang="zh-CN" altLang="en-US" dirty="0" smtClean="0"/>
            <a:t>内部项目</a:t>
          </a:r>
          <a:endParaRPr lang="zh-CN" altLang="en-US" dirty="0"/>
        </a:p>
      </dgm:t>
    </dgm:pt>
    <dgm:pt modelId="{3DCA40F3-3202-4A2B-B1A0-213F84AF0490}" type="parTrans" cxnId="{55992FAA-6B86-4688-8E2C-29B45220B407}">
      <dgm:prSet/>
      <dgm:spPr/>
      <dgm:t>
        <a:bodyPr/>
        <a:lstStyle/>
        <a:p>
          <a:endParaRPr lang="zh-CN" altLang="en-US"/>
        </a:p>
      </dgm:t>
    </dgm:pt>
    <dgm:pt modelId="{CD132EAB-B895-4B42-B123-90C388B72277}" type="sibTrans" cxnId="{55992FAA-6B86-4688-8E2C-29B45220B407}">
      <dgm:prSet/>
      <dgm:spPr/>
      <dgm:t>
        <a:bodyPr/>
        <a:lstStyle/>
        <a:p>
          <a:endParaRPr lang="zh-CN" altLang="en-US"/>
        </a:p>
      </dgm:t>
    </dgm:pt>
    <dgm:pt modelId="{EA27BC26-E689-49D5-8F6D-017754DF12ED}">
      <dgm:prSet phldrT="[文本]"/>
      <dgm:spPr/>
      <dgm:t>
        <a:bodyPr/>
        <a:lstStyle/>
        <a:p>
          <a:r>
            <a:rPr lang="zh-CN" altLang="en-US" dirty="0" smtClean="0"/>
            <a:t>行业软件</a:t>
          </a:r>
          <a:endParaRPr lang="zh-CN" altLang="en-US" dirty="0"/>
        </a:p>
      </dgm:t>
    </dgm:pt>
    <dgm:pt modelId="{0015F9D9-94BC-4359-A249-3B15CF013D15}" type="parTrans" cxnId="{2857461A-2ADC-4A3E-BC8D-B6F57DEA1288}">
      <dgm:prSet/>
      <dgm:spPr/>
      <dgm:t>
        <a:bodyPr/>
        <a:lstStyle/>
        <a:p>
          <a:endParaRPr lang="zh-CN" altLang="en-US"/>
        </a:p>
      </dgm:t>
    </dgm:pt>
    <dgm:pt modelId="{C808D072-9040-4C86-8414-8AEE1A457AFA}" type="sibTrans" cxnId="{2857461A-2ADC-4A3E-BC8D-B6F57DEA1288}">
      <dgm:prSet/>
      <dgm:spPr/>
      <dgm:t>
        <a:bodyPr/>
        <a:lstStyle/>
        <a:p>
          <a:endParaRPr lang="zh-CN" altLang="en-US"/>
        </a:p>
      </dgm:t>
    </dgm:pt>
    <dgm:pt modelId="{74696BA6-CB0F-4EF4-B7CE-3D8F1D0BFA0D}">
      <dgm:prSet phldrT="[文本]"/>
      <dgm:spPr/>
      <dgm:t>
        <a:bodyPr/>
        <a:lstStyle/>
        <a:p>
          <a:r>
            <a:rPr lang="en-US" altLang="zh-CN" dirty="0" smtClean="0"/>
            <a:t>10+</a:t>
          </a:r>
          <a:r>
            <a:rPr lang="zh-CN" altLang="en-US" dirty="0" smtClean="0"/>
            <a:t>人</a:t>
          </a:r>
          <a:endParaRPr lang="zh-CN" altLang="en-US" dirty="0"/>
        </a:p>
      </dgm:t>
    </dgm:pt>
    <dgm:pt modelId="{A73F961B-3345-4AD2-9B74-4F4338D3CE6A}" type="parTrans" cxnId="{2CF8DD88-4CEA-48A4-B62F-DD5FBD198C97}">
      <dgm:prSet/>
      <dgm:spPr/>
      <dgm:t>
        <a:bodyPr/>
        <a:lstStyle/>
        <a:p>
          <a:endParaRPr lang="zh-CN" altLang="en-US"/>
        </a:p>
      </dgm:t>
    </dgm:pt>
    <dgm:pt modelId="{1B85AEDA-06E0-4F77-846B-2DF7EE50B458}" type="sibTrans" cxnId="{2CF8DD88-4CEA-48A4-B62F-DD5FBD198C97}">
      <dgm:prSet/>
      <dgm:spPr/>
      <dgm:t>
        <a:bodyPr/>
        <a:lstStyle/>
        <a:p>
          <a:endParaRPr lang="zh-CN" altLang="en-US"/>
        </a:p>
      </dgm:t>
    </dgm:pt>
    <dgm:pt modelId="{3ECB7258-A8E2-45F8-B7ED-1D9A2F5D9B98}">
      <dgm:prSet phldrT="[文本]"/>
      <dgm:spPr/>
      <dgm:t>
        <a:bodyPr/>
        <a:lstStyle/>
        <a:p>
          <a:r>
            <a:rPr lang="zh-CN" altLang="en-US" dirty="0" smtClean="0"/>
            <a:t>行业项目</a:t>
          </a:r>
          <a:endParaRPr lang="zh-CN" altLang="en-US" dirty="0"/>
        </a:p>
      </dgm:t>
    </dgm:pt>
    <dgm:pt modelId="{98510B44-EF9F-4A18-99D9-F0EC6A47EE83}" type="parTrans" cxnId="{640544BD-DBAF-45C5-928F-1850FA401B70}">
      <dgm:prSet/>
      <dgm:spPr/>
      <dgm:t>
        <a:bodyPr/>
        <a:lstStyle/>
        <a:p>
          <a:endParaRPr lang="zh-CN" altLang="en-US"/>
        </a:p>
      </dgm:t>
    </dgm:pt>
    <dgm:pt modelId="{0DC4D6C9-72DC-4BEA-A117-13ED8F94E945}" type="sibTrans" cxnId="{640544BD-DBAF-45C5-928F-1850FA401B70}">
      <dgm:prSet/>
      <dgm:spPr/>
      <dgm:t>
        <a:bodyPr/>
        <a:lstStyle/>
        <a:p>
          <a:endParaRPr lang="zh-CN" altLang="en-US"/>
        </a:p>
      </dgm:t>
    </dgm:pt>
    <dgm:pt modelId="{18AE0F2C-F515-4420-99E1-5AB6FFFD085B}">
      <dgm:prSet phldrT="[文本]"/>
      <dgm:spPr/>
      <dgm:t>
        <a:bodyPr/>
        <a:lstStyle/>
        <a:p>
          <a:r>
            <a:rPr lang="zh-CN" altLang="en-US" dirty="0" smtClean="0"/>
            <a:t>产品研发</a:t>
          </a:r>
          <a:endParaRPr lang="zh-CN" altLang="en-US" dirty="0"/>
        </a:p>
      </dgm:t>
    </dgm:pt>
    <dgm:pt modelId="{0E9B7076-4496-4046-A1FF-7AA459CE4EA3}" type="parTrans" cxnId="{3CB9B17E-C895-4190-B423-1B61B1440F15}">
      <dgm:prSet/>
      <dgm:spPr/>
      <dgm:t>
        <a:bodyPr/>
        <a:lstStyle/>
        <a:p>
          <a:endParaRPr lang="zh-CN" altLang="en-US"/>
        </a:p>
      </dgm:t>
    </dgm:pt>
    <dgm:pt modelId="{A4C72F08-40FE-4E38-817E-016FCA8370F3}" type="sibTrans" cxnId="{3CB9B17E-C895-4190-B423-1B61B1440F15}">
      <dgm:prSet/>
      <dgm:spPr/>
      <dgm:t>
        <a:bodyPr/>
        <a:lstStyle/>
        <a:p>
          <a:endParaRPr lang="zh-CN" altLang="en-US"/>
        </a:p>
      </dgm:t>
    </dgm:pt>
    <dgm:pt modelId="{1AFC0CF4-6C6D-4446-964A-069CB12147FB}">
      <dgm:prSet phldrT="[文本]"/>
      <dgm:spPr/>
      <dgm:t>
        <a:bodyPr/>
        <a:lstStyle/>
        <a:p>
          <a:r>
            <a:rPr lang="en-US" altLang="zh-CN" dirty="0" smtClean="0"/>
            <a:t>20+</a:t>
          </a:r>
          <a:r>
            <a:rPr lang="zh-CN" altLang="en-US" dirty="0" smtClean="0"/>
            <a:t>人</a:t>
          </a:r>
          <a:endParaRPr lang="zh-CN" altLang="en-US" dirty="0"/>
        </a:p>
      </dgm:t>
    </dgm:pt>
    <dgm:pt modelId="{FAFB3492-8A11-4E5D-B563-F0791757B918}" type="parTrans" cxnId="{99F95879-1685-40B4-B038-79BA35EE82B8}">
      <dgm:prSet/>
      <dgm:spPr/>
      <dgm:t>
        <a:bodyPr/>
        <a:lstStyle/>
        <a:p>
          <a:endParaRPr lang="zh-CN" altLang="en-US"/>
        </a:p>
      </dgm:t>
    </dgm:pt>
    <dgm:pt modelId="{22AA06EC-8B9E-49E2-B3B1-2F2F28DCC973}" type="sibTrans" cxnId="{99F95879-1685-40B4-B038-79BA35EE82B8}">
      <dgm:prSet/>
      <dgm:spPr/>
      <dgm:t>
        <a:bodyPr/>
        <a:lstStyle/>
        <a:p>
          <a:endParaRPr lang="zh-CN" altLang="en-US"/>
        </a:p>
      </dgm:t>
    </dgm:pt>
    <dgm:pt modelId="{DE837212-F2A4-40D8-8B3B-C951E5606811}">
      <dgm:prSet phldrT="[文本]"/>
      <dgm:spPr/>
      <dgm:t>
        <a:bodyPr/>
        <a:lstStyle/>
        <a:p>
          <a:r>
            <a:rPr lang="zh-CN" altLang="en-US" dirty="0" smtClean="0"/>
            <a:t>行业项目</a:t>
          </a:r>
          <a:endParaRPr lang="zh-CN" altLang="en-US" dirty="0"/>
        </a:p>
      </dgm:t>
    </dgm:pt>
    <dgm:pt modelId="{05F68410-A1B6-4B92-B61F-BEB5B00A09D9}" type="parTrans" cxnId="{45CCB247-9B08-4D5D-88E2-F595B1CACF98}">
      <dgm:prSet/>
      <dgm:spPr/>
      <dgm:t>
        <a:bodyPr/>
        <a:lstStyle/>
        <a:p>
          <a:endParaRPr lang="zh-CN" altLang="en-US"/>
        </a:p>
      </dgm:t>
    </dgm:pt>
    <dgm:pt modelId="{A476DBAF-20D7-4B58-B3EA-9D403815FBFB}" type="sibTrans" cxnId="{45CCB247-9B08-4D5D-88E2-F595B1CACF98}">
      <dgm:prSet/>
      <dgm:spPr/>
      <dgm:t>
        <a:bodyPr/>
        <a:lstStyle/>
        <a:p>
          <a:endParaRPr lang="zh-CN" altLang="en-US"/>
        </a:p>
      </dgm:t>
    </dgm:pt>
    <dgm:pt modelId="{5529B7FB-324F-47A4-80F5-452570CDA17A}">
      <dgm:prSet phldrT="[文本]"/>
      <dgm:spPr/>
      <dgm:t>
        <a:bodyPr/>
        <a:lstStyle/>
        <a:p>
          <a:r>
            <a:rPr lang="zh-CN" altLang="en-US" dirty="0" smtClean="0"/>
            <a:t>产品</a:t>
          </a:r>
          <a:endParaRPr lang="zh-CN" altLang="en-US" dirty="0"/>
        </a:p>
      </dgm:t>
    </dgm:pt>
    <dgm:pt modelId="{F842569D-7605-4C74-813F-783D05782E60}" type="parTrans" cxnId="{C448B68F-E70D-45D9-8D4E-284ACB3B1B15}">
      <dgm:prSet/>
      <dgm:spPr/>
      <dgm:t>
        <a:bodyPr/>
        <a:lstStyle/>
        <a:p>
          <a:endParaRPr lang="zh-CN" altLang="en-US"/>
        </a:p>
      </dgm:t>
    </dgm:pt>
    <dgm:pt modelId="{4FB55B8A-1ED9-4D2F-A6A4-2E1C7F794224}" type="sibTrans" cxnId="{C448B68F-E70D-45D9-8D4E-284ACB3B1B15}">
      <dgm:prSet/>
      <dgm:spPr/>
      <dgm:t>
        <a:bodyPr/>
        <a:lstStyle/>
        <a:p>
          <a:endParaRPr lang="zh-CN" altLang="en-US"/>
        </a:p>
      </dgm:t>
    </dgm:pt>
    <dgm:pt modelId="{C84CF7CD-A30C-41EE-B3EF-FCEBC3DB884C}" type="pres">
      <dgm:prSet presAssocID="{E56FC17E-1D35-42DC-9B99-9159D0A772EA}" presName="Name0" presStyleCnt="0">
        <dgm:presLayoutVars>
          <dgm:dir/>
        </dgm:presLayoutVars>
      </dgm:prSet>
      <dgm:spPr/>
      <dgm:t>
        <a:bodyPr/>
        <a:lstStyle/>
        <a:p>
          <a:endParaRPr lang="zh-CN" altLang="en-US"/>
        </a:p>
      </dgm:t>
    </dgm:pt>
    <dgm:pt modelId="{6A2F6009-19EB-45DF-84E7-309683D7D02C}" type="pres">
      <dgm:prSet presAssocID="{3FF1B5F2-5C6A-485D-BBE5-F05F40DA985E}" presName="parComposite" presStyleCnt="0"/>
      <dgm:spPr/>
    </dgm:pt>
    <dgm:pt modelId="{A4566D50-1698-4B20-8E63-6634549FA611}" type="pres">
      <dgm:prSet presAssocID="{3FF1B5F2-5C6A-485D-BBE5-F05F40DA985E}" presName="parBigCircle" presStyleLbl="node0" presStyleIdx="0" presStyleCnt="3"/>
      <dgm:spPr/>
    </dgm:pt>
    <dgm:pt modelId="{2EB4A084-7497-40D4-907A-9C38F9774958}" type="pres">
      <dgm:prSet presAssocID="{3FF1B5F2-5C6A-485D-BBE5-F05F40DA985E}" presName="parTx" presStyleLbl="revTx" presStyleIdx="0" presStyleCnt="17"/>
      <dgm:spPr/>
      <dgm:t>
        <a:bodyPr/>
        <a:lstStyle/>
        <a:p>
          <a:endParaRPr lang="zh-CN" altLang="en-US"/>
        </a:p>
      </dgm:t>
    </dgm:pt>
    <dgm:pt modelId="{73C9B967-6519-4385-8D36-C618BCD634AC}" type="pres">
      <dgm:prSet presAssocID="{3FF1B5F2-5C6A-485D-BBE5-F05F40DA985E}" presName="bSpace" presStyleCnt="0"/>
      <dgm:spPr/>
    </dgm:pt>
    <dgm:pt modelId="{AB139C7A-0D65-4D22-97EB-E3F5C7F34702}" type="pres">
      <dgm:prSet presAssocID="{3FF1B5F2-5C6A-485D-BBE5-F05F40DA985E}" presName="parBackupNorm" presStyleCnt="0"/>
      <dgm:spPr/>
    </dgm:pt>
    <dgm:pt modelId="{C9C06573-AEA7-4885-89EF-152DCD934CB8}" type="pres">
      <dgm:prSet presAssocID="{E03E010A-8922-4CB6-AAA3-0282A36030EC}" presName="parSpace" presStyleCnt="0"/>
      <dgm:spPr/>
    </dgm:pt>
    <dgm:pt modelId="{9D20AA12-4947-44CE-B4E0-EC8664773F03}" type="pres">
      <dgm:prSet presAssocID="{FCB67569-F211-415E-A7FB-0D79C3F64D6F}" presName="desBackupLeftNorm" presStyleCnt="0"/>
      <dgm:spPr/>
    </dgm:pt>
    <dgm:pt modelId="{056E9F63-8C2B-4E05-A605-4EAAB34821F1}" type="pres">
      <dgm:prSet presAssocID="{FCB67569-F211-415E-A7FB-0D79C3F64D6F}" presName="desComposite" presStyleCnt="0"/>
      <dgm:spPr/>
    </dgm:pt>
    <dgm:pt modelId="{2BBC4455-0682-44B6-89B2-CF768CB0BAA7}" type="pres">
      <dgm:prSet presAssocID="{FCB67569-F211-415E-A7FB-0D79C3F64D6F}" presName="desCircle" presStyleLbl="node1" presStyleIdx="0" presStyleCnt="7"/>
      <dgm:spPr/>
    </dgm:pt>
    <dgm:pt modelId="{6D43BC65-5E19-48C7-9F97-752F0AD7617B}" type="pres">
      <dgm:prSet presAssocID="{FCB67569-F211-415E-A7FB-0D79C3F64D6F}" presName="chTx" presStyleLbl="revTx" presStyleIdx="1" presStyleCnt="17"/>
      <dgm:spPr/>
      <dgm:t>
        <a:bodyPr/>
        <a:lstStyle/>
        <a:p>
          <a:endParaRPr lang="zh-CN" altLang="en-US"/>
        </a:p>
      </dgm:t>
    </dgm:pt>
    <dgm:pt modelId="{A1DDAAE4-F66E-4DE3-9EA3-6FEF23BC6F95}" type="pres">
      <dgm:prSet presAssocID="{FCB67569-F211-415E-A7FB-0D79C3F64D6F}" presName="desTx" presStyleLbl="revTx" presStyleIdx="2" presStyleCnt="17">
        <dgm:presLayoutVars>
          <dgm:bulletEnabled val="1"/>
        </dgm:presLayoutVars>
      </dgm:prSet>
      <dgm:spPr/>
    </dgm:pt>
    <dgm:pt modelId="{BCFDFAB6-CA59-487C-9F8F-CA5B7C006C46}" type="pres">
      <dgm:prSet presAssocID="{FCB67569-F211-415E-A7FB-0D79C3F64D6F}" presName="desBackupRightNorm" presStyleCnt="0"/>
      <dgm:spPr/>
    </dgm:pt>
    <dgm:pt modelId="{638C2C93-7113-48FD-B675-75ABAB8216E4}" type="pres">
      <dgm:prSet presAssocID="{3F2E4159-F94C-464A-9E01-DA6FAE533BEB}" presName="desSpace" presStyleCnt="0"/>
      <dgm:spPr/>
    </dgm:pt>
    <dgm:pt modelId="{E26C17D2-1C70-46E1-B123-D0A850586622}" type="pres">
      <dgm:prSet presAssocID="{D2FFA317-1AB3-4E2B-A48A-3F5B74342815}" presName="desBackupLeftNorm" presStyleCnt="0"/>
      <dgm:spPr/>
    </dgm:pt>
    <dgm:pt modelId="{18FFCB4A-B439-44EE-96F1-3A5DBB0C3290}" type="pres">
      <dgm:prSet presAssocID="{D2FFA317-1AB3-4E2B-A48A-3F5B74342815}" presName="desComposite" presStyleCnt="0"/>
      <dgm:spPr/>
    </dgm:pt>
    <dgm:pt modelId="{725B380F-D840-475D-AB39-33C33B7A47D2}" type="pres">
      <dgm:prSet presAssocID="{D2FFA317-1AB3-4E2B-A48A-3F5B74342815}" presName="desCircle" presStyleLbl="node1" presStyleIdx="1" presStyleCnt="7"/>
      <dgm:spPr/>
    </dgm:pt>
    <dgm:pt modelId="{6F448B6F-18A1-4E29-9159-4EBFF2D2EA0A}" type="pres">
      <dgm:prSet presAssocID="{D2FFA317-1AB3-4E2B-A48A-3F5B74342815}" presName="chTx" presStyleLbl="revTx" presStyleIdx="3" presStyleCnt="17"/>
      <dgm:spPr/>
      <dgm:t>
        <a:bodyPr/>
        <a:lstStyle/>
        <a:p>
          <a:endParaRPr lang="zh-CN" altLang="en-US"/>
        </a:p>
      </dgm:t>
    </dgm:pt>
    <dgm:pt modelId="{25877FE3-815F-4B34-8AD7-F8A8D2B872A1}" type="pres">
      <dgm:prSet presAssocID="{D2FFA317-1AB3-4E2B-A48A-3F5B74342815}" presName="desTx" presStyleLbl="revTx" presStyleIdx="4" presStyleCnt="17">
        <dgm:presLayoutVars>
          <dgm:bulletEnabled val="1"/>
        </dgm:presLayoutVars>
      </dgm:prSet>
      <dgm:spPr/>
    </dgm:pt>
    <dgm:pt modelId="{F85DF482-011A-411D-A80E-64F1E605CE19}" type="pres">
      <dgm:prSet presAssocID="{D2FFA317-1AB3-4E2B-A48A-3F5B74342815}" presName="desBackupRightNorm" presStyleCnt="0"/>
      <dgm:spPr/>
    </dgm:pt>
    <dgm:pt modelId="{25CFD3BD-EBAD-4B76-A804-89BDA4A67B51}" type="pres">
      <dgm:prSet presAssocID="{CD132EAB-B895-4B42-B123-90C388B72277}" presName="desSpace" presStyleCnt="0"/>
      <dgm:spPr/>
    </dgm:pt>
    <dgm:pt modelId="{392D93FE-F758-4337-BE9C-86C86C52EFF4}" type="pres">
      <dgm:prSet presAssocID="{EA27BC26-E689-49D5-8F6D-017754DF12ED}" presName="parComposite" presStyleCnt="0"/>
      <dgm:spPr/>
    </dgm:pt>
    <dgm:pt modelId="{12D7008A-95F1-4451-99F3-93BF546AABCA}" type="pres">
      <dgm:prSet presAssocID="{EA27BC26-E689-49D5-8F6D-017754DF12ED}" presName="parBigCircle" presStyleLbl="node0" presStyleIdx="1" presStyleCnt="3"/>
      <dgm:spPr/>
    </dgm:pt>
    <dgm:pt modelId="{4337F1AC-DD34-4F83-9F26-70701F2B3116}" type="pres">
      <dgm:prSet presAssocID="{EA27BC26-E689-49D5-8F6D-017754DF12ED}" presName="parTx" presStyleLbl="revTx" presStyleIdx="5" presStyleCnt="17"/>
      <dgm:spPr/>
      <dgm:t>
        <a:bodyPr/>
        <a:lstStyle/>
        <a:p>
          <a:endParaRPr lang="zh-CN" altLang="en-US"/>
        </a:p>
      </dgm:t>
    </dgm:pt>
    <dgm:pt modelId="{A59FD46F-24A0-461B-8ECD-8A1B96EC794D}" type="pres">
      <dgm:prSet presAssocID="{EA27BC26-E689-49D5-8F6D-017754DF12ED}" presName="bSpace" presStyleCnt="0"/>
      <dgm:spPr/>
    </dgm:pt>
    <dgm:pt modelId="{722E5B88-840C-4273-96D7-6643B212F934}" type="pres">
      <dgm:prSet presAssocID="{EA27BC26-E689-49D5-8F6D-017754DF12ED}" presName="parBackupNorm" presStyleCnt="0"/>
      <dgm:spPr/>
    </dgm:pt>
    <dgm:pt modelId="{C2FD1FF7-F50A-48CD-8C82-5EDE67138588}" type="pres">
      <dgm:prSet presAssocID="{C808D072-9040-4C86-8414-8AEE1A457AFA}" presName="parSpace" presStyleCnt="0"/>
      <dgm:spPr/>
    </dgm:pt>
    <dgm:pt modelId="{0594FDBC-E498-4E02-B83D-E52B9532DAF9}" type="pres">
      <dgm:prSet presAssocID="{74696BA6-CB0F-4EF4-B7CE-3D8F1D0BFA0D}" presName="desBackupLeftNorm" presStyleCnt="0"/>
      <dgm:spPr/>
    </dgm:pt>
    <dgm:pt modelId="{F9481FE6-044B-4B19-96DB-6BB4BEFFFE22}" type="pres">
      <dgm:prSet presAssocID="{74696BA6-CB0F-4EF4-B7CE-3D8F1D0BFA0D}" presName="desComposite" presStyleCnt="0"/>
      <dgm:spPr/>
    </dgm:pt>
    <dgm:pt modelId="{307EA008-B19B-4C1D-A00B-20BA2586A3BA}" type="pres">
      <dgm:prSet presAssocID="{74696BA6-CB0F-4EF4-B7CE-3D8F1D0BFA0D}" presName="desCircle" presStyleLbl="node1" presStyleIdx="2" presStyleCnt="7"/>
      <dgm:spPr/>
    </dgm:pt>
    <dgm:pt modelId="{FDD23F73-EB61-4880-BF95-1A4D794F8430}" type="pres">
      <dgm:prSet presAssocID="{74696BA6-CB0F-4EF4-B7CE-3D8F1D0BFA0D}" presName="chTx" presStyleLbl="revTx" presStyleIdx="6" presStyleCnt="17"/>
      <dgm:spPr/>
      <dgm:t>
        <a:bodyPr/>
        <a:lstStyle/>
        <a:p>
          <a:endParaRPr lang="zh-CN" altLang="en-US"/>
        </a:p>
      </dgm:t>
    </dgm:pt>
    <dgm:pt modelId="{BEA49FC5-27B1-4DB1-B8D6-CB497BA1759C}" type="pres">
      <dgm:prSet presAssocID="{74696BA6-CB0F-4EF4-B7CE-3D8F1D0BFA0D}" presName="desTx" presStyleLbl="revTx" presStyleIdx="7" presStyleCnt="17">
        <dgm:presLayoutVars>
          <dgm:bulletEnabled val="1"/>
        </dgm:presLayoutVars>
      </dgm:prSet>
      <dgm:spPr/>
    </dgm:pt>
    <dgm:pt modelId="{D9984F43-DEF0-4039-97CF-89F770422F55}" type="pres">
      <dgm:prSet presAssocID="{74696BA6-CB0F-4EF4-B7CE-3D8F1D0BFA0D}" presName="desBackupRightNorm" presStyleCnt="0"/>
      <dgm:spPr/>
    </dgm:pt>
    <dgm:pt modelId="{D689AA8B-9C36-430E-8CA5-33F0FB9907C4}" type="pres">
      <dgm:prSet presAssocID="{1B85AEDA-06E0-4F77-846B-2DF7EE50B458}" presName="desSpace" presStyleCnt="0"/>
      <dgm:spPr/>
    </dgm:pt>
    <dgm:pt modelId="{F2BD3C71-8D84-4538-865F-57B932FC3D60}" type="pres">
      <dgm:prSet presAssocID="{3ECB7258-A8E2-45F8-B7ED-1D9A2F5D9B98}" presName="desBackupLeftNorm" presStyleCnt="0"/>
      <dgm:spPr/>
    </dgm:pt>
    <dgm:pt modelId="{12C082A8-B484-414E-9023-0C6451A1C10A}" type="pres">
      <dgm:prSet presAssocID="{3ECB7258-A8E2-45F8-B7ED-1D9A2F5D9B98}" presName="desComposite" presStyleCnt="0"/>
      <dgm:spPr/>
    </dgm:pt>
    <dgm:pt modelId="{4A9FC28C-4266-4123-B744-08C04ABBD8FE}" type="pres">
      <dgm:prSet presAssocID="{3ECB7258-A8E2-45F8-B7ED-1D9A2F5D9B98}" presName="desCircle" presStyleLbl="node1" presStyleIdx="3" presStyleCnt="7"/>
      <dgm:spPr/>
    </dgm:pt>
    <dgm:pt modelId="{62A21DAD-1B03-4FBC-BD8E-B0E887B6DCFF}" type="pres">
      <dgm:prSet presAssocID="{3ECB7258-A8E2-45F8-B7ED-1D9A2F5D9B98}" presName="chTx" presStyleLbl="revTx" presStyleIdx="8" presStyleCnt="17"/>
      <dgm:spPr/>
      <dgm:t>
        <a:bodyPr/>
        <a:lstStyle/>
        <a:p>
          <a:endParaRPr lang="zh-CN" altLang="en-US"/>
        </a:p>
      </dgm:t>
    </dgm:pt>
    <dgm:pt modelId="{D31E7556-0C21-494F-AC7C-67FED8BC15AA}" type="pres">
      <dgm:prSet presAssocID="{3ECB7258-A8E2-45F8-B7ED-1D9A2F5D9B98}" presName="desTx" presStyleLbl="revTx" presStyleIdx="9" presStyleCnt="17">
        <dgm:presLayoutVars>
          <dgm:bulletEnabled val="1"/>
        </dgm:presLayoutVars>
      </dgm:prSet>
      <dgm:spPr/>
    </dgm:pt>
    <dgm:pt modelId="{AD9B1E5F-A51E-4BE9-8C60-D760FB8810A8}" type="pres">
      <dgm:prSet presAssocID="{3ECB7258-A8E2-45F8-B7ED-1D9A2F5D9B98}" presName="desBackupRightNorm" presStyleCnt="0"/>
      <dgm:spPr/>
    </dgm:pt>
    <dgm:pt modelId="{EE2844EF-6A3B-4E4E-9F1F-FF22687B275D}" type="pres">
      <dgm:prSet presAssocID="{0DC4D6C9-72DC-4BEA-A117-13ED8F94E945}" presName="desSpace" presStyleCnt="0"/>
      <dgm:spPr/>
    </dgm:pt>
    <dgm:pt modelId="{3E4478D2-3A82-481E-A0D0-7032FCC05190}" type="pres">
      <dgm:prSet presAssocID="{18AE0F2C-F515-4420-99E1-5AB6FFFD085B}" presName="parComposite" presStyleCnt="0"/>
      <dgm:spPr/>
    </dgm:pt>
    <dgm:pt modelId="{5E4E2E71-F7C1-47DC-8C71-84BC3E62294C}" type="pres">
      <dgm:prSet presAssocID="{18AE0F2C-F515-4420-99E1-5AB6FFFD085B}" presName="parBigCircle" presStyleLbl="node0" presStyleIdx="2" presStyleCnt="3"/>
      <dgm:spPr/>
    </dgm:pt>
    <dgm:pt modelId="{CECB4DE9-9D66-4036-9C98-91117DAA7E6F}" type="pres">
      <dgm:prSet presAssocID="{18AE0F2C-F515-4420-99E1-5AB6FFFD085B}" presName="parTx" presStyleLbl="revTx" presStyleIdx="10" presStyleCnt="17"/>
      <dgm:spPr/>
      <dgm:t>
        <a:bodyPr/>
        <a:lstStyle/>
        <a:p>
          <a:endParaRPr lang="zh-CN" altLang="en-US"/>
        </a:p>
      </dgm:t>
    </dgm:pt>
    <dgm:pt modelId="{EE40B6A6-0911-4C4D-93B8-ECAF48E8D06D}" type="pres">
      <dgm:prSet presAssocID="{18AE0F2C-F515-4420-99E1-5AB6FFFD085B}" presName="bSpace" presStyleCnt="0"/>
      <dgm:spPr/>
    </dgm:pt>
    <dgm:pt modelId="{512C8729-CE96-4E36-84A7-DFED3C5DC178}" type="pres">
      <dgm:prSet presAssocID="{18AE0F2C-F515-4420-99E1-5AB6FFFD085B}" presName="parBackupNorm" presStyleCnt="0"/>
      <dgm:spPr/>
    </dgm:pt>
    <dgm:pt modelId="{7551101C-C089-4B7A-9F77-95FB77FCD1F9}" type="pres">
      <dgm:prSet presAssocID="{A4C72F08-40FE-4E38-817E-016FCA8370F3}" presName="parSpace" presStyleCnt="0"/>
      <dgm:spPr/>
    </dgm:pt>
    <dgm:pt modelId="{E8A3737A-91E7-4B50-901B-F81421A07351}" type="pres">
      <dgm:prSet presAssocID="{1AFC0CF4-6C6D-4446-964A-069CB12147FB}" presName="desBackupLeftNorm" presStyleCnt="0"/>
      <dgm:spPr/>
    </dgm:pt>
    <dgm:pt modelId="{279DEF35-013C-49E6-A29A-A4C54A55949A}" type="pres">
      <dgm:prSet presAssocID="{1AFC0CF4-6C6D-4446-964A-069CB12147FB}" presName="desComposite" presStyleCnt="0"/>
      <dgm:spPr/>
    </dgm:pt>
    <dgm:pt modelId="{B26402DD-F360-4630-9D5D-5E2A7E84EED9}" type="pres">
      <dgm:prSet presAssocID="{1AFC0CF4-6C6D-4446-964A-069CB12147FB}" presName="desCircle" presStyleLbl="node1" presStyleIdx="4" presStyleCnt="7"/>
      <dgm:spPr/>
    </dgm:pt>
    <dgm:pt modelId="{18C99F4C-1CD7-4F90-9BA9-927B8EF7F0C3}" type="pres">
      <dgm:prSet presAssocID="{1AFC0CF4-6C6D-4446-964A-069CB12147FB}" presName="chTx" presStyleLbl="revTx" presStyleIdx="11" presStyleCnt="17"/>
      <dgm:spPr/>
      <dgm:t>
        <a:bodyPr/>
        <a:lstStyle/>
        <a:p>
          <a:endParaRPr lang="zh-CN" altLang="en-US"/>
        </a:p>
      </dgm:t>
    </dgm:pt>
    <dgm:pt modelId="{C652DF4A-B42C-4200-AB57-9D91D2F6A01C}" type="pres">
      <dgm:prSet presAssocID="{1AFC0CF4-6C6D-4446-964A-069CB12147FB}" presName="desTx" presStyleLbl="revTx" presStyleIdx="12" presStyleCnt="17">
        <dgm:presLayoutVars>
          <dgm:bulletEnabled val="1"/>
        </dgm:presLayoutVars>
      </dgm:prSet>
      <dgm:spPr/>
    </dgm:pt>
    <dgm:pt modelId="{0FDD3F91-E8D4-40FB-BFAF-724E91C80288}" type="pres">
      <dgm:prSet presAssocID="{1AFC0CF4-6C6D-4446-964A-069CB12147FB}" presName="desBackupRightNorm" presStyleCnt="0"/>
      <dgm:spPr/>
    </dgm:pt>
    <dgm:pt modelId="{9AD1F1EB-5339-431D-874F-B51A50C01834}" type="pres">
      <dgm:prSet presAssocID="{22AA06EC-8B9E-49E2-B3B1-2F2F28DCC973}" presName="desSpace" presStyleCnt="0"/>
      <dgm:spPr/>
    </dgm:pt>
    <dgm:pt modelId="{7839FE6E-C047-4BC4-B6A7-D3286E82EE10}" type="pres">
      <dgm:prSet presAssocID="{DE837212-F2A4-40D8-8B3B-C951E5606811}" presName="desBackupLeftNorm" presStyleCnt="0"/>
      <dgm:spPr/>
    </dgm:pt>
    <dgm:pt modelId="{3AE61D1C-68D5-4630-850D-085579A36193}" type="pres">
      <dgm:prSet presAssocID="{DE837212-F2A4-40D8-8B3B-C951E5606811}" presName="desComposite" presStyleCnt="0"/>
      <dgm:spPr/>
    </dgm:pt>
    <dgm:pt modelId="{952CD06E-35EA-437B-8647-7AB9F85175E0}" type="pres">
      <dgm:prSet presAssocID="{DE837212-F2A4-40D8-8B3B-C951E5606811}" presName="desCircle" presStyleLbl="node1" presStyleIdx="5" presStyleCnt="7"/>
      <dgm:spPr/>
    </dgm:pt>
    <dgm:pt modelId="{7124F6AF-E85D-4648-9F98-46B63F1121F9}" type="pres">
      <dgm:prSet presAssocID="{DE837212-F2A4-40D8-8B3B-C951E5606811}" presName="chTx" presStyleLbl="revTx" presStyleIdx="13" presStyleCnt="17"/>
      <dgm:spPr/>
      <dgm:t>
        <a:bodyPr/>
        <a:lstStyle/>
        <a:p>
          <a:endParaRPr lang="zh-CN" altLang="en-US"/>
        </a:p>
      </dgm:t>
    </dgm:pt>
    <dgm:pt modelId="{FF531E57-9213-4463-97DF-AD777AEF3512}" type="pres">
      <dgm:prSet presAssocID="{DE837212-F2A4-40D8-8B3B-C951E5606811}" presName="desTx" presStyleLbl="revTx" presStyleIdx="14" presStyleCnt="17">
        <dgm:presLayoutVars>
          <dgm:bulletEnabled val="1"/>
        </dgm:presLayoutVars>
      </dgm:prSet>
      <dgm:spPr/>
    </dgm:pt>
    <dgm:pt modelId="{E634DF30-C815-478B-A38A-315468F12543}" type="pres">
      <dgm:prSet presAssocID="{DE837212-F2A4-40D8-8B3B-C951E5606811}" presName="desBackupRightNorm" presStyleCnt="0"/>
      <dgm:spPr/>
    </dgm:pt>
    <dgm:pt modelId="{452BD1EE-0CE3-43D3-81E8-AAA5B10AD324}" type="pres">
      <dgm:prSet presAssocID="{A476DBAF-20D7-4B58-B3EA-9D403815FBFB}" presName="desSpace" presStyleCnt="0"/>
      <dgm:spPr/>
    </dgm:pt>
    <dgm:pt modelId="{857D4626-B298-49C8-9DE7-FAF38A90A525}" type="pres">
      <dgm:prSet presAssocID="{5529B7FB-324F-47A4-80F5-452570CDA17A}" presName="desBackupLeftNorm" presStyleCnt="0"/>
      <dgm:spPr/>
    </dgm:pt>
    <dgm:pt modelId="{6984162B-0182-4056-801A-3700D764ECE6}" type="pres">
      <dgm:prSet presAssocID="{5529B7FB-324F-47A4-80F5-452570CDA17A}" presName="desComposite" presStyleCnt="0"/>
      <dgm:spPr/>
    </dgm:pt>
    <dgm:pt modelId="{64AA2892-6EC9-4F38-93D7-E63B6D7266C4}" type="pres">
      <dgm:prSet presAssocID="{5529B7FB-324F-47A4-80F5-452570CDA17A}" presName="desCircle" presStyleLbl="node1" presStyleIdx="6" presStyleCnt="7"/>
      <dgm:spPr/>
    </dgm:pt>
    <dgm:pt modelId="{A374BB4C-4F76-473E-B5F7-0ADAFEAB71F3}" type="pres">
      <dgm:prSet presAssocID="{5529B7FB-324F-47A4-80F5-452570CDA17A}" presName="chTx" presStyleLbl="revTx" presStyleIdx="15" presStyleCnt="17"/>
      <dgm:spPr/>
      <dgm:t>
        <a:bodyPr/>
        <a:lstStyle/>
        <a:p>
          <a:endParaRPr lang="zh-CN" altLang="en-US"/>
        </a:p>
      </dgm:t>
    </dgm:pt>
    <dgm:pt modelId="{0013B278-1F35-48ED-825C-65D864316697}" type="pres">
      <dgm:prSet presAssocID="{5529B7FB-324F-47A4-80F5-452570CDA17A}" presName="desTx" presStyleLbl="revTx" presStyleIdx="16" presStyleCnt="17">
        <dgm:presLayoutVars>
          <dgm:bulletEnabled val="1"/>
        </dgm:presLayoutVars>
      </dgm:prSet>
      <dgm:spPr/>
    </dgm:pt>
    <dgm:pt modelId="{6F8AD719-906A-44B1-ACC6-F50C7A7B1414}" type="pres">
      <dgm:prSet presAssocID="{5529B7FB-324F-47A4-80F5-452570CDA17A}" presName="desBackupRightNorm" presStyleCnt="0"/>
      <dgm:spPr/>
    </dgm:pt>
    <dgm:pt modelId="{4776B636-5685-4E74-82CC-DCEA5017046D}" type="pres">
      <dgm:prSet presAssocID="{4FB55B8A-1ED9-4D2F-A6A4-2E1C7F794224}" presName="desSpace" presStyleCnt="0"/>
      <dgm:spPr/>
    </dgm:pt>
  </dgm:ptLst>
  <dgm:cxnLst>
    <dgm:cxn modelId="{640544BD-DBAF-45C5-928F-1850FA401B70}" srcId="{EA27BC26-E689-49D5-8F6D-017754DF12ED}" destId="{3ECB7258-A8E2-45F8-B7ED-1D9A2F5D9B98}" srcOrd="1" destOrd="0" parTransId="{98510B44-EF9F-4A18-99D9-F0EC6A47EE83}" sibTransId="{0DC4D6C9-72DC-4BEA-A117-13ED8F94E945}"/>
    <dgm:cxn modelId="{D810E6E7-3232-4464-8250-7A3BDDE5021F}" type="presOf" srcId="{EA27BC26-E689-49D5-8F6D-017754DF12ED}" destId="{4337F1AC-DD34-4F83-9F26-70701F2B3116}" srcOrd="0" destOrd="0" presId="urn:microsoft.com/office/officeart/2008/layout/CircleAccentTimeline"/>
    <dgm:cxn modelId="{45CCB247-9B08-4D5D-88E2-F595B1CACF98}" srcId="{18AE0F2C-F515-4420-99E1-5AB6FFFD085B}" destId="{DE837212-F2A4-40D8-8B3B-C951E5606811}" srcOrd="1" destOrd="0" parTransId="{05F68410-A1B6-4B92-B61F-BEB5B00A09D9}" sibTransId="{A476DBAF-20D7-4B58-B3EA-9D403815FBFB}"/>
    <dgm:cxn modelId="{8DECE676-B063-48F8-A366-884062F26191}" type="presOf" srcId="{3ECB7258-A8E2-45F8-B7ED-1D9A2F5D9B98}" destId="{62A21DAD-1B03-4FBC-BD8E-B0E887B6DCFF}" srcOrd="0" destOrd="0" presId="urn:microsoft.com/office/officeart/2008/layout/CircleAccentTimeline"/>
    <dgm:cxn modelId="{238991E8-3D24-4847-859A-C150F3B61216}" type="presOf" srcId="{1AFC0CF4-6C6D-4446-964A-069CB12147FB}" destId="{18C99F4C-1CD7-4F90-9BA9-927B8EF7F0C3}" srcOrd="0" destOrd="0" presId="urn:microsoft.com/office/officeart/2008/layout/CircleAccentTimeline"/>
    <dgm:cxn modelId="{ECE6F9A5-382C-423A-A8C2-0732A4747C0B}" type="presOf" srcId="{5529B7FB-324F-47A4-80F5-452570CDA17A}" destId="{A374BB4C-4F76-473E-B5F7-0ADAFEAB71F3}" srcOrd="0" destOrd="0" presId="urn:microsoft.com/office/officeart/2008/layout/CircleAccentTimeline"/>
    <dgm:cxn modelId="{3CB9B17E-C895-4190-B423-1B61B1440F15}" srcId="{E56FC17E-1D35-42DC-9B99-9159D0A772EA}" destId="{18AE0F2C-F515-4420-99E1-5AB6FFFD085B}" srcOrd="2" destOrd="0" parTransId="{0E9B7076-4496-4046-A1FF-7AA459CE4EA3}" sibTransId="{A4C72F08-40FE-4E38-817E-016FCA8370F3}"/>
    <dgm:cxn modelId="{3D8122EB-1640-4231-ADC7-0A090720DF9F}" srcId="{3FF1B5F2-5C6A-485D-BBE5-F05F40DA985E}" destId="{FCB67569-F211-415E-A7FB-0D79C3F64D6F}" srcOrd="0" destOrd="0" parTransId="{6517C4DF-E322-4BA6-9A4B-2BE69CAC0578}" sibTransId="{3F2E4159-F94C-464A-9E01-DA6FAE533BEB}"/>
    <dgm:cxn modelId="{55992FAA-6B86-4688-8E2C-29B45220B407}" srcId="{3FF1B5F2-5C6A-485D-BBE5-F05F40DA985E}" destId="{D2FFA317-1AB3-4E2B-A48A-3F5B74342815}" srcOrd="1" destOrd="0" parTransId="{3DCA40F3-3202-4A2B-B1A0-213F84AF0490}" sibTransId="{CD132EAB-B895-4B42-B123-90C388B72277}"/>
    <dgm:cxn modelId="{C448B68F-E70D-45D9-8D4E-284ACB3B1B15}" srcId="{18AE0F2C-F515-4420-99E1-5AB6FFFD085B}" destId="{5529B7FB-324F-47A4-80F5-452570CDA17A}" srcOrd="2" destOrd="0" parTransId="{F842569D-7605-4C74-813F-783D05782E60}" sibTransId="{4FB55B8A-1ED9-4D2F-A6A4-2E1C7F794224}"/>
    <dgm:cxn modelId="{4BFF98D0-ADA1-442F-B10B-B1B24C9F3256}" type="presOf" srcId="{18AE0F2C-F515-4420-99E1-5AB6FFFD085B}" destId="{CECB4DE9-9D66-4036-9C98-91117DAA7E6F}" srcOrd="0" destOrd="0" presId="urn:microsoft.com/office/officeart/2008/layout/CircleAccentTimeline"/>
    <dgm:cxn modelId="{2857461A-2ADC-4A3E-BC8D-B6F57DEA1288}" srcId="{E56FC17E-1D35-42DC-9B99-9159D0A772EA}" destId="{EA27BC26-E689-49D5-8F6D-017754DF12ED}" srcOrd="1" destOrd="0" parTransId="{0015F9D9-94BC-4359-A249-3B15CF013D15}" sibTransId="{C808D072-9040-4C86-8414-8AEE1A457AFA}"/>
    <dgm:cxn modelId="{898861D6-81FD-41E4-BDFD-0CF6F3B31A54}" type="presOf" srcId="{74696BA6-CB0F-4EF4-B7CE-3D8F1D0BFA0D}" destId="{FDD23F73-EB61-4880-BF95-1A4D794F8430}" srcOrd="0" destOrd="0" presId="urn:microsoft.com/office/officeart/2008/layout/CircleAccentTimeline"/>
    <dgm:cxn modelId="{99F95879-1685-40B4-B038-79BA35EE82B8}" srcId="{18AE0F2C-F515-4420-99E1-5AB6FFFD085B}" destId="{1AFC0CF4-6C6D-4446-964A-069CB12147FB}" srcOrd="0" destOrd="0" parTransId="{FAFB3492-8A11-4E5D-B563-F0791757B918}" sibTransId="{22AA06EC-8B9E-49E2-B3B1-2F2F28DCC973}"/>
    <dgm:cxn modelId="{57ED5E51-9375-4577-8FA0-C64BEC00C075}" type="presOf" srcId="{DE837212-F2A4-40D8-8B3B-C951E5606811}" destId="{7124F6AF-E85D-4648-9F98-46B63F1121F9}" srcOrd="0" destOrd="0" presId="urn:microsoft.com/office/officeart/2008/layout/CircleAccentTimeline"/>
    <dgm:cxn modelId="{2CF8DD88-4CEA-48A4-B62F-DD5FBD198C97}" srcId="{EA27BC26-E689-49D5-8F6D-017754DF12ED}" destId="{74696BA6-CB0F-4EF4-B7CE-3D8F1D0BFA0D}" srcOrd="0" destOrd="0" parTransId="{A73F961B-3345-4AD2-9B74-4F4338D3CE6A}" sibTransId="{1B85AEDA-06E0-4F77-846B-2DF7EE50B458}"/>
    <dgm:cxn modelId="{3D0992CB-CAA8-4308-B7C5-20E6D83FA9A9}" srcId="{E56FC17E-1D35-42DC-9B99-9159D0A772EA}" destId="{3FF1B5F2-5C6A-485D-BBE5-F05F40DA985E}" srcOrd="0" destOrd="0" parTransId="{7FECD111-C8FD-4C1A-ADBD-F628CF4CA06F}" sibTransId="{E03E010A-8922-4CB6-AAA3-0282A36030EC}"/>
    <dgm:cxn modelId="{CB0FD5F7-2760-4193-8AF0-9A3C5D5D6303}" type="presOf" srcId="{FCB67569-F211-415E-A7FB-0D79C3F64D6F}" destId="{6D43BC65-5E19-48C7-9F97-752F0AD7617B}" srcOrd="0" destOrd="0" presId="urn:microsoft.com/office/officeart/2008/layout/CircleAccentTimeline"/>
    <dgm:cxn modelId="{DC4FDDE0-1935-4F2A-B39D-49C0CE686384}" type="presOf" srcId="{E56FC17E-1D35-42DC-9B99-9159D0A772EA}" destId="{C84CF7CD-A30C-41EE-B3EF-FCEBC3DB884C}" srcOrd="0" destOrd="0" presId="urn:microsoft.com/office/officeart/2008/layout/CircleAccentTimeline"/>
    <dgm:cxn modelId="{8C5761C7-568E-4428-8914-464F860BD302}" type="presOf" srcId="{D2FFA317-1AB3-4E2B-A48A-3F5B74342815}" destId="{6F448B6F-18A1-4E29-9159-4EBFF2D2EA0A}" srcOrd="0" destOrd="0" presId="urn:microsoft.com/office/officeart/2008/layout/CircleAccentTimeline"/>
    <dgm:cxn modelId="{FEAB3BE8-F36D-4E5A-976F-0162CC78F06B}" type="presOf" srcId="{3FF1B5F2-5C6A-485D-BBE5-F05F40DA985E}" destId="{2EB4A084-7497-40D4-907A-9C38F9774958}" srcOrd="0" destOrd="0" presId="urn:microsoft.com/office/officeart/2008/layout/CircleAccentTimeline"/>
    <dgm:cxn modelId="{BEC24E49-EA7E-4D92-9133-8692C98D75E2}" type="presParOf" srcId="{C84CF7CD-A30C-41EE-B3EF-FCEBC3DB884C}" destId="{6A2F6009-19EB-45DF-84E7-309683D7D02C}" srcOrd="0" destOrd="0" presId="urn:microsoft.com/office/officeart/2008/layout/CircleAccentTimeline"/>
    <dgm:cxn modelId="{436816CA-BECE-4410-A0F2-E367FA244780}" type="presParOf" srcId="{6A2F6009-19EB-45DF-84E7-309683D7D02C}" destId="{A4566D50-1698-4B20-8E63-6634549FA611}" srcOrd="0" destOrd="0" presId="urn:microsoft.com/office/officeart/2008/layout/CircleAccentTimeline"/>
    <dgm:cxn modelId="{F88C1121-5C4E-4420-B3DB-580904C71DAB}" type="presParOf" srcId="{6A2F6009-19EB-45DF-84E7-309683D7D02C}" destId="{2EB4A084-7497-40D4-907A-9C38F9774958}" srcOrd="1" destOrd="0" presId="urn:microsoft.com/office/officeart/2008/layout/CircleAccentTimeline"/>
    <dgm:cxn modelId="{AA45561C-CB86-49BE-9BE3-6CE090A3291E}" type="presParOf" srcId="{6A2F6009-19EB-45DF-84E7-309683D7D02C}" destId="{73C9B967-6519-4385-8D36-C618BCD634AC}" srcOrd="2" destOrd="0" presId="urn:microsoft.com/office/officeart/2008/layout/CircleAccentTimeline"/>
    <dgm:cxn modelId="{EB2018B9-7242-4700-B30A-F6B5EE6F5720}" type="presParOf" srcId="{C84CF7CD-A30C-41EE-B3EF-FCEBC3DB884C}" destId="{AB139C7A-0D65-4D22-97EB-E3F5C7F34702}" srcOrd="1" destOrd="0" presId="urn:microsoft.com/office/officeart/2008/layout/CircleAccentTimeline"/>
    <dgm:cxn modelId="{9D5EE6C4-55A2-482B-AF83-1203C77F9D58}" type="presParOf" srcId="{C84CF7CD-A30C-41EE-B3EF-FCEBC3DB884C}" destId="{C9C06573-AEA7-4885-89EF-152DCD934CB8}" srcOrd="2" destOrd="0" presId="urn:microsoft.com/office/officeart/2008/layout/CircleAccentTimeline"/>
    <dgm:cxn modelId="{0848F8E5-0A5F-48BE-AD0F-1DB4E1DD1DE0}" type="presParOf" srcId="{C84CF7CD-A30C-41EE-B3EF-FCEBC3DB884C}" destId="{9D20AA12-4947-44CE-B4E0-EC8664773F03}" srcOrd="3" destOrd="0" presId="urn:microsoft.com/office/officeart/2008/layout/CircleAccentTimeline"/>
    <dgm:cxn modelId="{DB1F18F5-392C-4CB6-A44D-A24EB1AD93AE}" type="presParOf" srcId="{C84CF7CD-A30C-41EE-B3EF-FCEBC3DB884C}" destId="{056E9F63-8C2B-4E05-A605-4EAAB34821F1}" srcOrd="4" destOrd="0" presId="urn:microsoft.com/office/officeart/2008/layout/CircleAccentTimeline"/>
    <dgm:cxn modelId="{9677CA96-C75B-4BF0-9CA2-5294FBBC6824}" type="presParOf" srcId="{056E9F63-8C2B-4E05-A605-4EAAB34821F1}" destId="{2BBC4455-0682-44B6-89B2-CF768CB0BAA7}" srcOrd="0" destOrd="0" presId="urn:microsoft.com/office/officeart/2008/layout/CircleAccentTimeline"/>
    <dgm:cxn modelId="{636546EA-77F4-4016-ACE1-2D7352BF5612}" type="presParOf" srcId="{056E9F63-8C2B-4E05-A605-4EAAB34821F1}" destId="{6D43BC65-5E19-48C7-9F97-752F0AD7617B}" srcOrd="1" destOrd="0" presId="urn:microsoft.com/office/officeart/2008/layout/CircleAccentTimeline"/>
    <dgm:cxn modelId="{E4788BAF-FBCE-4902-BC5A-92DC1A7DBC14}" type="presParOf" srcId="{056E9F63-8C2B-4E05-A605-4EAAB34821F1}" destId="{A1DDAAE4-F66E-4DE3-9EA3-6FEF23BC6F95}" srcOrd="2" destOrd="0" presId="urn:microsoft.com/office/officeart/2008/layout/CircleAccentTimeline"/>
    <dgm:cxn modelId="{6A3D89B0-C9CD-4F63-9E94-2421A7B370D1}" type="presParOf" srcId="{C84CF7CD-A30C-41EE-B3EF-FCEBC3DB884C}" destId="{BCFDFAB6-CA59-487C-9F8F-CA5B7C006C46}" srcOrd="5" destOrd="0" presId="urn:microsoft.com/office/officeart/2008/layout/CircleAccentTimeline"/>
    <dgm:cxn modelId="{2BCF0BB3-E489-4788-B8AB-A658039705F7}" type="presParOf" srcId="{C84CF7CD-A30C-41EE-B3EF-FCEBC3DB884C}" destId="{638C2C93-7113-48FD-B675-75ABAB8216E4}" srcOrd="6" destOrd="0" presId="urn:microsoft.com/office/officeart/2008/layout/CircleAccentTimeline"/>
    <dgm:cxn modelId="{E0DB0808-CC91-400A-94CB-2F29C31D81DD}" type="presParOf" srcId="{C84CF7CD-A30C-41EE-B3EF-FCEBC3DB884C}" destId="{E26C17D2-1C70-46E1-B123-D0A850586622}" srcOrd="7" destOrd="0" presId="urn:microsoft.com/office/officeart/2008/layout/CircleAccentTimeline"/>
    <dgm:cxn modelId="{7D486BAA-938C-47A0-9D07-1FB63E3E14A9}" type="presParOf" srcId="{C84CF7CD-A30C-41EE-B3EF-FCEBC3DB884C}" destId="{18FFCB4A-B439-44EE-96F1-3A5DBB0C3290}" srcOrd="8" destOrd="0" presId="urn:microsoft.com/office/officeart/2008/layout/CircleAccentTimeline"/>
    <dgm:cxn modelId="{5E9C619D-A5CD-42A2-AEC7-84F179E1BE60}" type="presParOf" srcId="{18FFCB4A-B439-44EE-96F1-3A5DBB0C3290}" destId="{725B380F-D840-475D-AB39-33C33B7A47D2}" srcOrd="0" destOrd="0" presId="urn:microsoft.com/office/officeart/2008/layout/CircleAccentTimeline"/>
    <dgm:cxn modelId="{A2F7946D-C618-4026-B586-8F44E366BF48}" type="presParOf" srcId="{18FFCB4A-B439-44EE-96F1-3A5DBB0C3290}" destId="{6F448B6F-18A1-4E29-9159-4EBFF2D2EA0A}" srcOrd="1" destOrd="0" presId="urn:microsoft.com/office/officeart/2008/layout/CircleAccentTimeline"/>
    <dgm:cxn modelId="{BC65D864-1A22-4FA7-891F-8406E1460092}" type="presParOf" srcId="{18FFCB4A-B439-44EE-96F1-3A5DBB0C3290}" destId="{25877FE3-815F-4B34-8AD7-F8A8D2B872A1}" srcOrd="2" destOrd="0" presId="urn:microsoft.com/office/officeart/2008/layout/CircleAccentTimeline"/>
    <dgm:cxn modelId="{E29A0DE3-6998-4843-9531-8421B2E193C8}" type="presParOf" srcId="{C84CF7CD-A30C-41EE-B3EF-FCEBC3DB884C}" destId="{F85DF482-011A-411D-A80E-64F1E605CE19}" srcOrd="9" destOrd="0" presId="urn:microsoft.com/office/officeart/2008/layout/CircleAccentTimeline"/>
    <dgm:cxn modelId="{3260D46C-1A0F-4893-AF2A-1C124FC27FA1}" type="presParOf" srcId="{C84CF7CD-A30C-41EE-B3EF-FCEBC3DB884C}" destId="{25CFD3BD-EBAD-4B76-A804-89BDA4A67B51}" srcOrd="10" destOrd="0" presId="urn:microsoft.com/office/officeart/2008/layout/CircleAccentTimeline"/>
    <dgm:cxn modelId="{E2E735E5-8DEE-4222-955F-E7A6C6F4A67A}" type="presParOf" srcId="{C84CF7CD-A30C-41EE-B3EF-FCEBC3DB884C}" destId="{392D93FE-F758-4337-BE9C-86C86C52EFF4}" srcOrd="11" destOrd="0" presId="urn:microsoft.com/office/officeart/2008/layout/CircleAccentTimeline"/>
    <dgm:cxn modelId="{EC9B3D4C-8EDE-430E-B87B-78FF154F4C36}" type="presParOf" srcId="{392D93FE-F758-4337-BE9C-86C86C52EFF4}" destId="{12D7008A-95F1-4451-99F3-93BF546AABCA}" srcOrd="0" destOrd="0" presId="urn:microsoft.com/office/officeart/2008/layout/CircleAccentTimeline"/>
    <dgm:cxn modelId="{2C78A10C-9E19-42CE-A99B-383454DC78CA}" type="presParOf" srcId="{392D93FE-F758-4337-BE9C-86C86C52EFF4}" destId="{4337F1AC-DD34-4F83-9F26-70701F2B3116}" srcOrd="1" destOrd="0" presId="urn:microsoft.com/office/officeart/2008/layout/CircleAccentTimeline"/>
    <dgm:cxn modelId="{271C074F-1767-4CE1-A393-01A0EFAFFF3F}" type="presParOf" srcId="{392D93FE-F758-4337-BE9C-86C86C52EFF4}" destId="{A59FD46F-24A0-461B-8ECD-8A1B96EC794D}" srcOrd="2" destOrd="0" presId="urn:microsoft.com/office/officeart/2008/layout/CircleAccentTimeline"/>
    <dgm:cxn modelId="{2B77552C-1950-4C91-BD21-99DEF7397C02}" type="presParOf" srcId="{C84CF7CD-A30C-41EE-B3EF-FCEBC3DB884C}" destId="{722E5B88-840C-4273-96D7-6643B212F934}" srcOrd="12" destOrd="0" presId="urn:microsoft.com/office/officeart/2008/layout/CircleAccentTimeline"/>
    <dgm:cxn modelId="{A77A968E-2738-4250-8716-F763D4D2E7C4}" type="presParOf" srcId="{C84CF7CD-A30C-41EE-B3EF-FCEBC3DB884C}" destId="{C2FD1FF7-F50A-48CD-8C82-5EDE67138588}" srcOrd="13" destOrd="0" presId="urn:microsoft.com/office/officeart/2008/layout/CircleAccentTimeline"/>
    <dgm:cxn modelId="{824C13AF-28E1-4AB4-B686-80356E6021F5}" type="presParOf" srcId="{C84CF7CD-A30C-41EE-B3EF-FCEBC3DB884C}" destId="{0594FDBC-E498-4E02-B83D-E52B9532DAF9}" srcOrd="14" destOrd="0" presId="urn:microsoft.com/office/officeart/2008/layout/CircleAccentTimeline"/>
    <dgm:cxn modelId="{B3999F53-B559-4F6A-81F6-165AF3E738BA}" type="presParOf" srcId="{C84CF7CD-A30C-41EE-B3EF-FCEBC3DB884C}" destId="{F9481FE6-044B-4B19-96DB-6BB4BEFFFE22}" srcOrd="15" destOrd="0" presId="urn:microsoft.com/office/officeart/2008/layout/CircleAccentTimeline"/>
    <dgm:cxn modelId="{7DB9B8B2-12E9-42A1-B652-9D40470A7040}" type="presParOf" srcId="{F9481FE6-044B-4B19-96DB-6BB4BEFFFE22}" destId="{307EA008-B19B-4C1D-A00B-20BA2586A3BA}" srcOrd="0" destOrd="0" presId="urn:microsoft.com/office/officeart/2008/layout/CircleAccentTimeline"/>
    <dgm:cxn modelId="{E8FDF249-91FF-4D52-8898-8EA3C95CD075}" type="presParOf" srcId="{F9481FE6-044B-4B19-96DB-6BB4BEFFFE22}" destId="{FDD23F73-EB61-4880-BF95-1A4D794F8430}" srcOrd="1" destOrd="0" presId="urn:microsoft.com/office/officeart/2008/layout/CircleAccentTimeline"/>
    <dgm:cxn modelId="{CF0074D7-ADA0-4427-A8CC-CAF140B77B71}" type="presParOf" srcId="{F9481FE6-044B-4B19-96DB-6BB4BEFFFE22}" destId="{BEA49FC5-27B1-4DB1-B8D6-CB497BA1759C}" srcOrd="2" destOrd="0" presId="urn:microsoft.com/office/officeart/2008/layout/CircleAccentTimeline"/>
    <dgm:cxn modelId="{B05019EE-631E-4BC5-B52E-843DC32D7AFD}" type="presParOf" srcId="{C84CF7CD-A30C-41EE-B3EF-FCEBC3DB884C}" destId="{D9984F43-DEF0-4039-97CF-89F770422F55}" srcOrd="16" destOrd="0" presId="urn:microsoft.com/office/officeart/2008/layout/CircleAccentTimeline"/>
    <dgm:cxn modelId="{F3D94675-982E-440C-83D9-9F7A762577A0}" type="presParOf" srcId="{C84CF7CD-A30C-41EE-B3EF-FCEBC3DB884C}" destId="{D689AA8B-9C36-430E-8CA5-33F0FB9907C4}" srcOrd="17" destOrd="0" presId="urn:microsoft.com/office/officeart/2008/layout/CircleAccentTimeline"/>
    <dgm:cxn modelId="{D7E719E1-D573-4FCF-A7A1-1387548F64AC}" type="presParOf" srcId="{C84CF7CD-A30C-41EE-B3EF-FCEBC3DB884C}" destId="{F2BD3C71-8D84-4538-865F-57B932FC3D60}" srcOrd="18" destOrd="0" presId="urn:microsoft.com/office/officeart/2008/layout/CircleAccentTimeline"/>
    <dgm:cxn modelId="{4FF0C169-BB1E-476B-9455-B15AC76B8F79}" type="presParOf" srcId="{C84CF7CD-A30C-41EE-B3EF-FCEBC3DB884C}" destId="{12C082A8-B484-414E-9023-0C6451A1C10A}" srcOrd="19" destOrd="0" presId="urn:microsoft.com/office/officeart/2008/layout/CircleAccentTimeline"/>
    <dgm:cxn modelId="{E74DB0C8-A680-4298-AF4F-B973C0E11E22}" type="presParOf" srcId="{12C082A8-B484-414E-9023-0C6451A1C10A}" destId="{4A9FC28C-4266-4123-B744-08C04ABBD8FE}" srcOrd="0" destOrd="0" presId="urn:microsoft.com/office/officeart/2008/layout/CircleAccentTimeline"/>
    <dgm:cxn modelId="{034D0B9E-21E4-4F69-8EF1-1615996A4F02}" type="presParOf" srcId="{12C082A8-B484-414E-9023-0C6451A1C10A}" destId="{62A21DAD-1B03-4FBC-BD8E-B0E887B6DCFF}" srcOrd="1" destOrd="0" presId="urn:microsoft.com/office/officeart/2008/layout/CircleAccentTimeline"/>
    <dgm:cxn modelId="{B70CAA3A-EE61-4715-9799-6B033B769AC5}" type="presParOf" srcId="{12C082A8-B484-414E-9023-0C6451A1C10A}" destId="{D31E7556-0C21-494F-AC7C-67FED8BC15AA}" srcOrd="2" destOrd="0" presId="urn:microsoft.com/office/officeart/2008/layout/CircleAccentTimeline"/>
    <dgm:cxn modelId="{0E3ACA8F-B534-4018-BFEE-AC5F32FFA9D9}" type="presParOf" srcId="{C84CF7CD-A30C-41EE-B3EF-FCEBC3DB884C}" destId="{AD9B1E5F-A51E-4BE9-8C60-D760FB8810A8}" srcOrd="20" destOrd="0" presId="urn:microsoft.com/office/officeart/2008/layout/CircleAccentTimeline"/>
    <dgm:cxn modelId="{D5318B76-04FE-45D1-BE6D-ACEB06D44DCA}" type="presParOf" srcId="{C84CF7CD-A30C-41EE-B3EF-FCEBC3DB884C}" destId="{EE2844EF-6A3B-4E4E-9F1F-FF22687B275D}" srcOrd="21" destOrd="0" presId="urn:microsoft.com/office/officeart/2008/layout/CircleAccentTimeline"/>
    <dgm:cxn modelId="{340B6872-4387-4226-90E7-8ECC4BCECAF8}" type="presParOf" srcId="{C84CF7CD-A30C-41EE-B3EF-FCEBC3DB884C}" destId="{3E4478D2-3A82-481E-A0D0-7032FCC05190}" srcOrd="22" destOrd="0" presId="urn:microsoft.com/office/officeart/2008/layout/CircleAccentTimeline"/>
    <dgm:cxn modelId="{79747AB8-4B04-478A-B094-9B48D332CEDE}" type="presParOf" srcId="{3E4478D2-3A82-481E-A0D0-7032FCC05190}" destId="{5E4E2E71-F7C1-47DC-8C71-84BC3E62294C}" srcOrd="0" destOrd="0" presId="urn:microsoft.com/office/officeart/2008/layout/CircleAccentTimeline"/>
    <dgm:cxn modelId="{4CE6E6D0-224E-4021-8AA6-DDCF7E282BD0}" type="presParOf" srcId="{3E4478D2-3A82-481E-A0D0-7032FCC05190}" destId="{CECB4DE9-9D66-4036-9C98-91117DAA7E6F}" srcOrd="1" destOrd="0" presId="urn:microsoft.com/office/officeart/2008/layout/CircleAccentTimeline"/>
    <dgm:cxn modelId="{610C289C-BDD8-4BCD-A6BF-5851563F817F}" type="presParOf" srcId="{3E4478D2-3A82-481E-A0D0-7032FCC05190}" destId="{EE40B6A6-0911-4C4D-93B8-ECAF48E8D06D}" srcOrd="2" destOrd="0" presId="urn:microsoft.com/office/officeart/2008/layout/CircleAccentTimeline"/>
    <dgm:cxn modelId="{DE6E649B-540B-4DA8-81A3-D1479A4616FA}" type="presParOf" srcId="{C84CF7CD-A30C-41EE-B3EF-FCEBC3DB884C}" destId="{512C8729-CE96-4E36-84A7-DFED3C5DC178}" srcOrd="23" destOrd="0" presId="urn:microsoft.com/office/officeart/2008/layout/CircleAccentTimeline"/>
    <dgm:cxn modelId="{8808E3E8-9311-4265-B0C8-45708D0F78F1}" type="presParOf" srcId="{C84CF7CD-A30C-41EE-B3EF-FCEBC3DB884C}" destId="{7551101C-C089-4B7A-9F77-95FB77FCD1F9}" srcOrd="24" destOrd="0" presId="urn:microsoft.com/office/officeart/2008/layout/CircleAccentTimeline"/>
    <dgm:cxn modelId="{ADF319E6-A0B7-4220-89A8-4B5D9A7EF8DF}" type="presParOf" srcId="{C84CF7CD-A30C-41EE-B3EF-FCEBC3DB884C}" destId="{E8A3737A-91E7-4B50-901B-F81421A07351}" srcOrd="25" destOrd="0" presId="urn:microsoft.com/office/officeart/2008/layout/CircleAccentTimeline"/>
    <dgm:cxn modelId="{0C7508BA-A676-466B-ADC0-E6228EDDB4C9}" type="presParOf" srcId="{C84CF7CD-A30C-41EE-B3EF-FCEBC3DB884C}" destId="{279DEF35-013C-49E6-A29A-A4C54A55949A}" srcOrd="26" destOrd="0" presId="urn:microsoft.com/office/officeart/2008/layout/CircleAccentTimeline"/>
    <dgm:cxn modelId="{5DEC39AA-D4B4-4983-B1D8-1B88B48540B6}" type="presParOf" srcId="{279DEF35-013C-49E6-A29A-A4C54A55949A}" destId="{B26402DD-F360-4630-9D5D-5E2A7E84EED9}" srcOrd="0" destOrd="0" presId="urn:microsoft.com/office/officeart/2008/layout/CircleAccentTimeline"/>
    <dgm:cxn modelId="{B8583B16-CCB3-4FFB-BABF-1A607A4D58A6}" type="presParOf" srcId="{279DEF35-013C-49E6-A29A-A4C54A55949A}" destId="{18C99F4C-1CD7-4F90-9BA9-927B8EF7F0C3}" srcOrd="1" destOrd="0" presId="urn:microsoft.com/office/officeart/2008/layout/CircleAccentTimeline"/>
    <dgm:cxn modelId="{1D408A94-C66F-4219-9D7E-F53CBBF06740}" type="presParOf" srcId="{279DEF35-013C-49E6-A29A-A4C54A55949A}" destId="{C652DF4A-B42C-4200-AB57-9D91D2F6A01C}" srcOrd="2" destOrd="0" presId="urn:microsoft.com/office/officeart/2008/layout/CircleAccentTimeline"/>
    <dgm:cxn modelId="{F0E6A7A8-9D50-49AA-B8E4-F3B4840883D7}" type="presParOf" srcId="{C84CF7CD-A30C-41EE-B3EF-FCEBC3DB884C}" destId="{0FDD3F91-E8D4-40FB-BFAF-724E91C80288}" srcOrd="27" destOrd="0" presId="urn:microsoft.com/office/officeart/2008/layout/CircleAccentTimeline"/>
    <dgm:cxn modelId="{738B2024-A930-47A4-A59E-7D31429DB7EC}" type="presParOf" srcId="{C84CF7CD-A30C-41EE-B3EF-FCEBC3DB884C}" destId="{9AD1F1EB-5339-431D-874F-B51A50C01834}" srcOrd="28" destOrd="0" presId="urn:microsoft.com/office/officeart/2008/layout/CircleAccentTimeline"/>
    <dgm:cxn modelId="{537160F4-D98C-41D9-BC81-788FBA7001AA}" type="presParOf" srcId="{C84CF7CD-A30C-41EE-B3EF-FCEBC3DB884C}" destId="{7839FE6E-C047-4BC4-B6A7-D3286E82EE10}" srcOrd="29" destOrd="0" presId="urn:microsoft.com/office/officeart/2008/layout/CircleAccentTimeline"/>
    <dgm:cxn modelId="{5A1D59A9-0667-4BD8-A70A-2B434B6ED38D}" type="presParOf" srcId="{C84CF7CD-A30C-41EE-B3EF-FCEBC3DB884C}" destId="{3AE61D1C-68D5-4630-850D-085579A36193}" srcOrd="30" destOrd="0" presId="urn:microsoft.com/office/officeart/2008/layout/CircleAccentTimeline"/>
    <dgm:cxn modelId="{31781857-4917-409C-AEB6-335A38BCA393}" type="presParOf" srcId="{3AE61D1C-68D5-4630-850D-085579A36193}" destId="{952CD06E-35EA-437B-8647-7AB9F85175E0}" srcOrd="0" destOrd="0" presId="urn:microsoft.com/office/officeart/2008/layout/CircleAccentTimeline"/>
    <dgm:cxn modelId="{8735E24A-BE67-4560-AB0C-08F6DFBD1859}" type="presParOf" srcId="{3AE61D1C-68D5-4630-850D-085579A36193}" destId="{7124F6AF-E85D-4648-9F98-46B63F1121F9}" srcOrd="1" destOrd="0" presId="urn:microsoft.com/office/officeart/2008/layout/CircleAccentTimeline"/>
    <dgm:cxn modelId="{A45E2B23-F9F1-4AF6-A714-6C187DC8DC09}" type="presParOf" srcId="{3AE61D1C-68D5-4630-850D-085579A36193}" destId="{FF531E57-9213-4463-97DF-AD777AEF3512}" srcOrd="2" destOrd="0" presId="urn:microsoft.com/office/officeart/2008/layout/CircleAccentTimeline"/>
    <dgm:cxn modelId="{D29DCFE6-93D9-4C24-9286-D319E979580B}" type="presParOf" srcId="{C84CF7CD-A30C-41EE-B3EF-FCEBC3DB884C}" destId="{E634DF30-C815-478B-A38A-315468F12543}" srcOrd="31" destOrd="0" presId="urn:microsoft.com/office/officeart/2008/layout/CircleAccentTimeline"/>
    <dgm:cxn modelId="{0A1D2D9C-67F9-4BE9-BEC2-099B02C93BB7}" type="presParOf" srcId="{C84CF7CD-A30C-41EE-B3EF-FCEBC3DB884C}" destId="{452BD1EE-0CE3-43D3-81E8-AAA5B10AD324}" srcOrd="32" destOrd="0" presId="urn:microsoft.com/office/officeart/2008/layout/CircleAccentTimeline"/>
    <dgm:cxn modelId="{D4E3EB7E-4627-453C-B451-0949829B91E8}" type="presParOf" srcId="{C84CF7CD-A30C-41EE-B3EF-FCEBC3DB884C}" destId="{857D4626-B298-49C8-9DE7-FAF38A90A525}" srcOrd="33" destOrd="0" presId="urn:microsoft.com/office/officeart/2008/layout/CircleAccentTimeline"/>
    <dgm:cxn modelId="{98DB3FB8-2EA0-49E6-8579-65108B02852C}" type="presParOf" srcId="{C84CF7CD-A30C-41EE-B3EF-FCEBC3DB884C}" destId="{6984162B-0182-4056-801A-3700D764ECE6}" srcOrd="34" destOrd="0" presId="urn:microsoft.com/office/officeart/2008/layout/CircleAccentTimeline"/>
    <dgm:cxn modelId="{0F485379-3BE2-4156-9CBE-72FF48CC1FB1}" type="presParOf" srcId="{6984162B-0182-4056-801A-3700D764ECE6}" destId="{64AA2892-6EC9-4F38-93D7-E63B6D7266C4}" srcOrd="0" destOrd="0" presId="urn:microsoft.com/office/officeart/2008/layout/CircleAccentTimeline"/>
    <dgm:cxn modelId="{18BE70CF-46B6-43D6-BC89-0E1E1E13B750}" type="presParOf" srcId="{6984162B-0182-4056-801A-3700D764ECE6}" destId="{A374BB4C-4F76-473E-B5F7-0ADAFEAB71F3}" srcOrd="1" destOrd="0" presId="urn:microsoft.com/office/officeart/2008/layout/CircleAccentTimeline"/>
    <dgm:cxn modelId="{D1650AA9-3DF6-4A55-968A-0F14ECC1790D}" type="presParOf" srcId="{6984162B-0182-4056-801A-3700D764ECE6}" destId="{0013B278-1F35-48ED-825C-65D864316697}" srcOrd="2" destOrd="0" presId="urn:microsoft.com/office/officeart/2008/layout/CircleAccentTimeline"/>
    <dgm:cxn modelId="{1308AF75-A3EA-4899-AF88-E10F62A2C9BD}" type="presParOf" srcId="{C84CF7CD-A30C-41EE-B3EF-FCEBC3DB884C}" destId="{6F8AD719-906A-44B1-ACC6-F50C7A7B1414}" srcOrd="35" destOrd="0" presId="urn:microsoft.com/office/officeart/2008/layout/CircleAccentTimeline"/>
    <dgm:cxn modelId="{3824D901-1715-4BF9-9C7B-DCDD9E5D6352}" type="presParOf" srcId="{C84CF7CD-A30C-41EE-B3EF-FCEBC3DB884C}" destId="{4776B636-5685-4E74-82CC-DCEA5017046D}" srcOrd="36"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FF7535-D173-4643-ABBE-6A892F2D470E}"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zh-CN" altLang="en-US"/>
        </a:p>
      </dgm:t>
    </dgm:pt>
    <dgm:pt modelId="{4635A0F3-13A2-449B-8498-0C39412C024E}">
      <dgm:prSet phldrT="[文本]"/>
      <dgm:spPr/>
      <dgm:t>
        <a:bodyPr/>
        <a:lstStyle/>
        <a:p>
          <a:r>
            <a:rPr lang="zh-CN" altLang="en-US" dirty="0" smtClean="0"/>
            <a:t>脚本化</a:t>
          </a:r>
          <a:endParaRPr lang="zh-CN" altLang="en-US" dirty="0"/>
        </a:p>
      </dgm:t>
    </dgm:pt>
    <dgm:pt modelId="{A122754A-FA88-4E4B-A325-133D2A2E818A}" type="parTrans" cxnId="{597739C6-F6F1-485B-B7AA-BB5438421E94}">
      <dgm:prSet/>
      <dgm:spPr/>
      <dgm:t>
        <a:bodyPr/>
        <a:lstStyle/>
        <a:p>
          <a:endParaRPr lang="zh-CN" altLang="en-US"/>
        </a:p>
      </dgm:t>
    </dgm:pt>
    <dgm:pt modelId="{CDA7D45C-B8F4-460B-9B0C-F4ED4C8DFFFC}" type="sibTrans" cxnId="{597739C6-F6F1-485B-B7AA-BB5438421E94}">
      <dgm:prSet/>
      <dgm:spPr/>
      <dgm:t>
        <a:bodyPr/>
        <a:lstStyle/>
        <a:p>
          <a:endParaRPr lang="zh-CN" altLang="en-US"/>
        </a:p>
      </dgm:t>
    </dgm:pt>
    <dgm:pt modelId="{25B05D01-30AA-425C-824C-47C5CE66862D}">
      <dgm:prSet phldrT="[文本]"/>
      <dgm:spPr/>
      <dgm:t>
        <a:bodyPr/>
        <a:lstStyle/>
        <a:p>
          <a:r>
            <a:rPr lang="en-US" altLang="zh-CN" dirty="0" smtClean="0"/>
            <a:t>Java</a:t>
          </a:r>
          <a:endParaRPr lang="zh-CN" altLang="en-US" dirty="0"/>
        </a:p>
      </dgm:t>
    </dgm:pt>
    <dgm:pt modelId="{A37482A5-D894-4AEB-A005-FDFF5667EC9D}" type="parTrans" cxnId="{1C95FBC3-A479-4478-A52B-BD32A2EF9814}">
      <dgm:prSet/>
      <dgm:spPr/>
      <dgm:t>
        <a:bodyPr/>
        <a:lstStyle/>
        <a:p>
          <a:endParaRPr lang="zh-CN" altLang="en-US"/>
        </a:p>
      </dgm:t>
    </dgm:pt>
    <dgm:pt modelId="{990B8811-EEA5-4CD8-88D0-21194638EA86}" type="sibTrans" cxnId="{1C95FBC3-A479-4478-A52B-BD32A2EF9814}">
      <dgm:prSet/>
      <dgm:spPr/>
      <dgm:t>
        <a:bodyPr/>
        <a:lstStyle/>
        <a:p>
          <a:endParaRPr lang="zh-CN" altLang="en-US"/>
        </a:p>
      </dgm:t>
    </dgm:pt>
    <dgm:pt modelId="{413DE034-36E2-4A17-ADA5-5903A6F8B149}" type="pres">
      <dgm:prSet presAssocID="{B1FF7535-D173-4643-ABBE-6A892F2D470E}" presName="compositeShape" presStyleCnt="0">
        <dgm:presLayoutVars>
          <dgm:chMax val="2"/>
          <dgm:dir/>
          <dgm:resizeHandles val="exact"/>
        </dgm:presLayoutVars>
      </dgm:prSet>
      <dgm:spPr/>
      <dgm:t>
        <a:bodyPr/>
        <a:lstStyle/>
        <a:p>
          <a:endParaRPr lang="zh-CN" altLang="en-US"/>
        </a:p>
      </dgm:t>
    </dgm:pt>
    <dgm:pt modelId="{24824E9F-E00F-4B39-BF5A-92CAF79D7717}" type="pres">
      <dgm:prSet presAssocID="{B1FF7535-D173-4643-ABBE-6A892F2D470E}" presName="ribbon" presStyleLbl="node1" presStyleIdx="0" presStyleCnt="1"/>
      <dgm:spPr/>
    </dgm:pt>
    <dgm:pt modelId="{D71EF528-F055-41A6-BC2A-283DBD280934}" type="pres">
      <dgm:prSet presAssocID="{B1FF7535-D173-4643-ABBE-6A892F2D470E}" presName="leftArrowText" presStyleLbl="node1" presStyleIdx="0" presStyleCnt="1">
        <dgm:presLayoutVars>
          <dgm:chMax val="0"/>
          <dgm:bulletEnabled val="1"/>
        </dgm:presLayoutVars>
      </dgm:prSet>
      <dgm:spPr/>
      <dgm:t>
        <a:bodyPr/>
        <a:lstStyle/>
        <a:p>
          <a:endParaRPr lang="zh-CN" altLang="en-US"/>
        </a:p>
      </dgm:t>
    </dgm:pt>
    <dgm:pt modelId="{2CE62E66-2B13-42FB-AFA1-3F9970168C6D}" type="pres">
      <dgm:prSet presAssocID="{B1FF7535-D173-4643-ABBE-6A892F2D470E}" presName="rightArrowText" presStyleLbl="node1" presStyleIdx="0" presStyleCnt="1">
        <dgm:presLayoutVars>
          <dgm:chMax val="0"/>
          <dgm:bulletEnabled val="1"/>
        </dgm:presLayoutVars>
      </dgm:prSet>
      <dgm:spPr/>
      <dgm:t>
        <a:bodyPr/>
        <a:lstStyle/>
        <a:p>
          <a:endParaRPr lang="zh-CN" altLang="en-US"/>
        </a:p>
      </dgm:t>
    </dgm:pt>
  </dgm:ptLst>
  <dgm:cxnLst>
    <dgm:cxn modelId="{15C7BF69-FA28-4372-80E8-744E5B3D8AC5}" type="presOf" srcId="{4635A0F3-13A2-449B-8498-0C39412C024E}" destId="{D71EF528-F055-41A6-BC2A-283DBD280934}" srcOrd="0" destOrd="0" presId="urn:microsoft.com/office/officeart/2005/8/layout/arrow6"/>
    <dgm:cxn modelId="{597739C6-F6F1-485B-B7AA-BB5438421E94}" srcId="{B1FF7535-D173-4643-ABBE-6A892F2D470E}" destId="{4635A0F3-13A2-449B-8498-0C39412C024E}" srcOrd="0" destOrd="0" parTransId="{A122754A-FA88-4E4B-A325-133D2A2E818A}" sibTransId="{CDA7D45C-B8F4-460B-9B0C-F4ED4C8DFFFC}"/>
    <dgm:cxn modelId="{14495E9B-B6E6-4CB5-A406-2A6691EB3EBE}" type="presOf" srcId="{B1FF7535-D173-4643-ABBE-6A892F2D470E}" destId="{413DE034-36E2-4A17-ADA5-5903A6F8B149}" srcOrd="0" destOrd="0" presId="urn:microsoft.com/office/officeart/2005/8/layout/arrow6"/>
    <dgm:cxn modelId="{A30B2A02-8166-40A9-B980-232EFF716C01}" type="presOf" srcId="{25B05D01-30AA-425C-824C-47C5CE66862D}" destId="{2CE62E66-2B13-42FB-AFA1-3F9970168C6D}" srcOrd="0" destOrd="0" presId="urn:microsoft.com/office/officeart/2005/8/layout/arrow6"/>
    <dgm:cxn modelId="{1C95FBC3-A479-4478-A52B-BD32A2EF9814}" srcId="{B1FF7535-D173-4643-ABBE-6A892F2D470E}" destId="{25B05D01-30AA-425C-824C-47C5CE66862D}" srcOrd="1" destOrd="0" parTransId="{A37482A5-D894-4AEB-A005-FDFF5667EC9D}" sibTransId="{990B8811-EEA5-4CD8-88D0-21194638EA86}"/>
    <dgm:cxn modelId="{05DA1339-67A6-4272-BDDF-E1EAB7251D71}" type="presParOf" srcId="{413DE034-36E2-4A17-ADA5-5903A6F8B149}" destId="{24824E9F-E00F-4B39-BF5A-92CAF79D7717}" srcOrd="0" destOrd="0" presId="urn:microsoft.com/office/officeart/2005/8/layout/arrow6"/>
    <dgm:cxn modelId="{B84BAE7D-984B-41F7-AA73-E577A6237F10}" type="presParOf" srcId="{413DE034-36E2-4A17-ADA5-5903A6F8B149}" destId="{D71EF528-F055-41A6-BC2A-283DBD280934}" srcOrd="1" destOrd="0" presId="urn:microsoft.com/office/officeart/2005/8/layout/arrow6"/>
    <dgm:cxn modelId="{AFB7AE9B-5172-459F-9271-E6F86B4B097E}" type="presParOf" srcId="{413DE034-36E2-4A17-ADA5-5903A6F8B149}" destId="{2CE62E66-2B13-42FB-AFA1-3F9970168C6D}"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304D36-35BB-442F-A1C7-0F6D293E2070}" type="doc">
      <dgm:prSet loTypeId="urn:microsoft.com/office/officeart/2005/8/layout/arrow6" loCatId="relationship" qsTypeId="urn:microsoft.com/office/officeart/2005/8/quickstyle/simple1" qsCatId="simple" csTypeId="urn:microsoft.com/office/officeart/2005/8/colors/accent5_2" csCatId="accent5" phldr="1"/>
      <dgm:spPr/>
      <dgm:t>
        <a:bodyPr/>
        <a:lstStyle/>
        <a:p>
          <a:endParaRPr lang="zh-CN" altLang="en-US"/>
        </a:p>
      </dgm:t>
    </dgm:pt>
    <dgm:pt modelId="{579D8540-2B22-4133-9DCF-A700C6446779}">
      <dgm:prSet phldrT="[文本]"/>
      <dgm:spPr/>
      <dgm:t>
        <a:bodyPr/>
        <a:lstStyle/>
        <a:p>
          <a:r>
            <a:rPr lang="en-US" altLang="zh-CN" dirty="0" smtClean="0"/>
            <a:t>Linux</a:t>
          </a:r>
          <a:endParaRPr lang="zh-CN" altLang="en-US" dirty="0"/>
        </a:p>
      </dgm:t>
    </dgm:pt>
    <dgm:pt modelId="{8B46D171-C815-442C-B162-CD2FD0FEC519}" type="parTrans" cxnId="{98EA16AD-BD05-40E4-B032-76C6399C5B14}">
      <dgm:prSet/>
      <dgm:spPr/>
      <dgm:t>
        <a:bodyPr/>
        <a:lstStyle/>
        <a:p>
          <a:endParaRPr lang="zh-CN" altLang="en-US"/>
        </a:p>
      </dgm:t>
    </dgm:pt>
    <dgm:pt modelId="{99CE2AF4-2644-4AC0-B0C4-0FFDCA9A10BF}" type="sibTrans" cxnId="{98EA16AD-BD05-40E4-B032-76C6399C5B14}">
      <dgm:prSet/>
      <dgm:spPr/>
      <dgm:t>
        <a:bodyPr/>
        <a:lstStyle/>
        <a:p>
          <a:endParaRPr lang="zh-CN" altLang="en-US"/>
        </a:p>
      </dgm:t>
    </dgm:pt>
    <dgm:pt modelId="{31356556-6965-4C4E-94FC-2B0B00EE6827}">
      <dgm:prSet phldrT="[文本]"/>
      <dgm:spPr/>
      <dgm:t>
        <a:bodyPr/>
        <a:lstStyle/>
        <a:p>
          <a:r>
            <a:rPr lang="en-US" altLang="zh-CN" dirty="0" smtClean="0"/>
            <a:t>Windows Server</a:t>
          </a:r>
          <a:endParaRPr lang="zh-CN" altLang="en-US" dirty="0"/>
        </a:p>
      </dgm:t>
    </dgm:pt>
    <dgm:pt modelId="{AC066F5E-3988-4DEE-9969-33D1C04DDFFA}" type="parTrans" cxnId="{86CC713E-6DCC-4AAD-B423-81E2EC1FA111}">
      <dgm:prSet/>
      <dgm:spPr/>
      <dgm:t>
        <a:bodyPr/>
        <a:lstStyle/>
        <a:p>
          <a:endParaRPr lang="zh-CN" altLang="en-US"/>
        </a:p>
      </dgm:t>
    </dgm:pt>
    <dgm:pt modelId="{B6611988-CEA7-4A1C-A99E-C4EE859A825B}" type="sibTrans" cxnId="{86CC713E-6DCC-4AAD-B423-81E2EC1FA111}">
      <dgm:prSet/>
      <dgm:spPr/>
      <dgm:t>
        <a:bodyPr/>
        <a:lstStyle/>
        <a:p>
          <a:endParaRPr lang="zh-CN" altLang="en-US"/>
        </a:p>
      </dgm:t>
    </dgm:pt>
    <dgm:pt modelId="{76DC03E3-268F-4B74-9F20-21FB37122A40}" type="pres">
      <dgm:prSet presAssocID="{C7304D36-35BB-442F-A1C7-0F6D293E2070}" presName="compositeShape" presStyleCnt="0">
        <dgm:presLayoutVars>
          <dgm:chMax val="2"/>
          <dgm:dir/>
          <dgm:resizeHandles val="exact"/>
        </dgm:presLayoutVars>
      </dgm:prSet>
      <dgm:spPr/>
      <dgm:t>
        <a:bodyPr/>
        <a:lstStyle/>
        <a:p>
          <a:endParaRPr lang="zh-CN" altLang="en-US"/>
        </a:p>
      </dgm:t>
    </dgm:pt>
    <dgm:pt modelId="{587375D1-53CE-4D06-8F04-65A628CAB7C5}" type="pres">
      <dgm:prSet presAssocID="{C7304D36-35BB-442F-A1C7-0F6D293E2070}" presName="ribbon" presStyleLbl="node1" presStyleIdx="0" presStyleCnt="1"/>
      <dgm:spPr/>
    </dgm:pt>
    <dgm:pt modelId="{C3B3290C-55C8-477D-B0AD-3478A219E17A}" type="pres">
      <dgm:prSet presAssocID="{C7304D36-35BB-442F-A1C7-0F6D293E2070}" presName="leftArrowText" presStyleLbl="node1" presStyleIdx="0" presStyleCnt="1">
        <dgm:presLayoutVars>
          <dgm:chMax val="0"/>
          <dgm:bulletEnabled val="1"/>
        </dgm:presLayoutVars>
      </dgm:prSet>
      <dgm:spPr/>
      <dgm:t>
        <a:bodyPr/>
        <a:lstStyle/>
        <a:p>
          <a:endParaRPr lang="zh-CN" altLang="en-US"/>
        </a:p>
      </dgm:t>
    </dgm:pt>
    <dgm:pt modelId="{9B991614-C006-4F5F-98E8-D5F5281820AB}" type="pres">
      <dgm:prSet presAssocID="{C7304D36-35BB-442F-A1C7-0F6D293E2070}" presName="rightArrowText" presStyleLbl="node1" presStyleIdx="0" presStyleCnt="1">
        <dgm:presLayoutVars>
          <dgm:chMax val="0"/>
          <dgm:bulletEnabled val="1"/>
        </dgm:presLayoutVars>
      </dgm:prSet>
      <dgm:spPr/>
      <dgm:t>
        <a:bodyPr/>
        <a:lstStyle/>
        <a:p>
          <a:endParaRPr lang="zh-CN" altLang="en-US"/>
        </a:p>
      </dgm:t>
    </dgm:pt>
  </dgm:ptLst>
  <dgm:cxnLst>
    <dgm:cxn modelId="{073EF8B3-8724-4F8A-A919-9A274A1090BC}" type="presOf" srcId="{31356556-6965-4C4E-94FC-2B0B00EE6827}" destId="{9B991614-C006-4F5F-98E8-D5F5281820AB}" srcOrd="0" destOrd="0" presId="urn:microsoft.com/office/officeart/2005/8/layout/arrow6"/>
    <dgm:cxn modelId="{111450DE-8794-4B2E-B667-C1D88799783B}" type="presOf" srcId="{C7304D36-35BB-442F-A1C7-0F6D293E2070}" destId="{76DC03E3-268F-4B74-9F20-21FB37122A40}" srcOrd="0" destOrd="0" presId="urn:microsoft.com/office/officeart/2005/8/layout/arrow6"/>
    <dgm:cxn modelId="{B09681EE-CBEA-4DB8-A160-30FBFE89E0CB}" type="presOf" srcId="{579D8540-2B22-4133-9DCF-A700C6446779}" destId="{C3B3290C-55C8-477D-B0AD-3478A219E17A}" srcOrd="0" destOrd="0" presId="urn:microsoft.com/office/officeart/2005/8/layout/arrow6"/>
    <dgm:cxn modelId="{98EA16AD-BD05-40E4-B032-76C6399C5B14}" srcId="{C7304D36-35BB-442F-A1C7-0F6D293E2070}" destId="{579D8540-2B22-4133-9DCF-A700C6446779}" srcOrd="0" destOrd="0" parTransId="{8B46D171-C815-442C-B162-CD2FD0FEC519}" sibTransId="{99CE2AF4-2644-4AC0-B0C4-0FFDCA9A10BF}"/>
    <dgm:cxn modelId="{86CC713E-6DCC-4AAD-B423-81E2EC1FA111}" srcId="{C7304D36-35BB-442F-A1C7-0F6D293E2070}" destId="{31356556-6965-4C4E-94FC-2B0B00EE6827}" srcOrd="1" destOrd="0" parTransId="{AC066F5E-3988-4DEE-9969-33D1C04DDFFA}" sibTransId="{B6611988-CEA7-4A1C-A99E-C4EE859A825B}"/>
    <dgm:cxn modelId="{6117FA5F-C00B-4A97-9ADB-EC7B33CAB1E8}" type="presParOf" srcId="{76DC03E3-268F-4B74-9F20-21FB37122A40}" destId="{587375D1-53CE-4D06-8F04-65A628CAB7C5}" srcOrd="0" destOrd="0" presId="urn:microsoft.com/office/officeart/2005/8/layout/arrow6"/>
    <dgm:cxn modelId="{CAAAFC47-7A34-4647-99AA-0F8488D89992}" type="presParOf" srcId="{76DC03E3-268F-4B74-9F20-21FB37122A40}" destId="{C3B3290C-55C8-477D-B0AD-3478A219E17A}" srcOrd="1" destOrd="0" presId="urn:microsoft.com/office/officeart/2005/8/layout/arrow6"/>
    <dgm:cxn modelId="{C3AE87D8-7F0E-4203-8AC5-FEDD980B55FD}" type="presParOf" srcId="{76DC03E3-268F-4B74-9F20-21FB37122A40}" destId="{9B991614-C006-4F5F-98E8-D5F5281820AB}" srcOrd="2" destOrd="0" presId="urn:microsoft.com/office/officeart/2005/8/layout/arrow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304D36-35BB-442F-A1C7-0F6D293E2070}" type="doc">
      <dgm:prSet loTypeId="urn:microsoft.com/office/officeart/2005/8/layout/arrow6" loCatId="relationship" qsTypeId="urn:microsoft.com/office/officeart/2005/8/quickstyle/simple1" qsCatId="simple" csTypeId="urn:microsoft.com/office/officeart/2005/8/colors/accent6_2" csCatId="accent6" phldr="0"/>
      <dgm:spPr/>
      <dgm:t>
        <a:bodyPr/>
        <a:lstStyle/>
        <a:p>
          <a:endParaRPr lang="zh-CN" altLang="en-US"/>
        </a:p>
      </dgm:t>
    </dgm:pt>
    <dgm:pt modelId="{579D8540-2B22-4133-9DCF-A700C6446779}">
      <dgm:prSet phldrT="[文本]" phldr="1"/>
      <dgm:spPr/>
      <dgm:t>
        <a:bodyPr/>
        <a:lstStyle/>
        <a:p>
          <a:endParaRPr lang="zh-CN" altLang="en-US" dirty="0"/>
        </a:p>
      </dgm:t>
    </dgm:pt>
    <dgm:pt modelId="{8B46D171-C815-442C-B162-CD2FD0FEC519}" type="parTrans" cxnId="{98EA16AD-BD05-40E4-B032-76C6399C5B14}">
      <dgm:prSet/>
      <dgm:spPr/>
      <dgm:t>
        <a:bodyPr/>
        <a:lstStyle/>
        <a:p>
          <a:endParaRPr lang="zh-CN" altLang="en-US"/>
        </a:p>
      </dgm:t>
    </dgm:pt>
    <dgm:pt modelId="{99CE2AF4-2644-4AC0-B0C4-0FFDCA9A10BF}" type="sibTrans" cxnId="{98EA16AD-BD05-40E4-B032-76C6399C5B14}">
      <dgm:prSet/>
      <dgm:spPr/>
      <dgm:t>
        <a:bodyPr/>
        <a:lstStyle/>
        <a:p>
          <a:endParaRPr lang="zh-CN" altLang="en-US"/>
        </a:p>
      </dgm:t>
    </dgm:pt>
    <dgm:pt modelId="{31356556-6965-4C4E-94FC-2B0B00EE6827}">
      <dgm:prSet phldrT="[文本]" phldr="1"/>
      <dgm:spPr/>
      <dgm:t>
        <a:bodyPr/>
        <a:lstStyle/>
        <a:p>
          <a:endParaRPr lang="zh-CN" altLang="en-US"/>
        </a:p>
      </dgm:t>
    </dgm:pt>
    <dgm:pt modelId="{AC066F5E-3988-4DEE-9969-33D1C04DDFFA}" type="parTrans" cxnId="{86CC713E-6DCC-4AAD-B423-81E2EC1FA111}">
      <dgm:prSet/>
      <dgm:spPr/>
      <dgm:t>
        <a:bodyPr/>
        <a:lstStyle/>
        <a:p>
          <a:endParaRPr lang="zh-CN" altLang="en-US"/>
        </a:p>
      </dgm:t>
    </dgm:pt>
    <dgm:pt modelId="{B6611988-CEA7-4A1C-A99E-C4EE859A825B}" type="sibTrans" cxnId="{86CC713E-6DCC-4AAD-B423-81E2EC1FA111}">
      <dgm:prSet/>
      <dgm:spPr/>
      <dgm:t>
        <a:bodyPr/>
        <a:lstStyle/>
        <a:p>
          <a:endParaRPr lang="zh-CN" altLang="en-US"/>
        </a:p>
      </dgm:t>
    </dgm:pt>
    <dgm:pt modelId="{76DC03E3-268F-4B74-9F20-21FB37122A40}" type="pres">
      <dgm:prSet presAssocID="{C7304D36-35BB-442F-A1C7-0F6D293E2070}" presName="compositeShape" presStyleCnt="0">
        <dgm:presLayoutVars>
          <dgm:chMax val="2"/>
          <dgm:dir/>
          <dgm:resizeHandles val="exact"/>
        </dgm:presLayoutVars>
      </dgm:prSet>
      <dgm:spPr/>
      <dgm:t>
        <a:bodyPr/>
        <a:lstStyle/>
        <a:p>
          <a:endParaRPr lang="zh-CN" altLang="en-US"/>
        </a:p>
      </dgm:t>
    </dgm:pt>
    <dgm:pt modelId="{587375D1-53CE-4D06-8F04-65A628CAB7C5}" type="pres">
      <dgm:prSet presAssocID="{C7304D36-35BB-442F-A1C7-0F6D293E2070}" presName="ribbon" presStyleLbl="node1" presStyleIdx="0" presStyleCnt="1"/>
      <dgm:spPr/>
    </dgm:pt>
    <dgm:pt modelId="{C3B3290C-55C8-477D-B0AD-3478A219E17A}" type="pres">
      <dgm:prSet presAssocID="{C7304D36-35BB-442F-A1C7-0F6D293E2070}" presName="leftArrowText" presStyleLbl="node1" presStyleIdx="0" presStyleCnt="1">
        <dgm:presLayoutVars>
          <dgm:chMax val="0"/>
          <dgm:bulletEnabled val="1"/>
        </dgm:presLayoutVars>
      </dgm:prSet>
      <dgm:spPr/>
      <dgm:t>
        <a:bodyPr/>
        <a:lstStyle/>
        <a:p>
          <a:endParaRPr lang="zh-CN" altLang="en-US"/>
        </a:p>
      </dgm:t>
    </dgm:pt>
    <dgm:pt modelId="{9B991614-C006-4F5F-98E8-D5F5281820AB}" type="pres">
      <dgm:prSet presAssocID="{C7304D36-35BB-442F-A1C7-0F6D293E2070}" presName="rightArrowText" presStyleLbl="node1" presStyleIdx="0" presStyleCnt="1">
        <dgm:presLayoutVars>
          <dgm:chMax val="0"/>
          <dgm:bulletEnabled val="1"/>
        </dgm:presLayoutVars>
      </dgm:prSet>
      <dgm:spPr/>
      <dgm:t>
        <a:bodyPr/>
        <a:lstStyle/>
        <a:p>
          <a:endParaRPr lang="zh-CN" altLang="en-US"/>
        </a:p>
      </dgm:t>
    </dgm:pt>
  </dgm:ptLst>
  <dgm:cxnLst>
    <dgm:cxn modelId="{58DBE133-1F03-4583-9382-8F5A66EEF85B}" type="presOf" srcId="{31356556-6965-4C4E-94FC-2B0B00EE6827}" destId="{9B991614-C006-4F5F-98E8-D5F5281820AB}" srcOrd="0" destOrd="0" presId="urn:microsoft.com/office/officeart/2005/8/layout/arrow6"/>
    <dgm:cxn modelId="{3E33E7B8-3293-493C-9793-B1F2AE9D50B5}" type="presOf" srcId="{C7304D36-35BB-442F-A1C7-0F6D293E2070}" destId="{76DC03E3-268F-4B74-9F20-21FB37122A40}" srcOrd="0" destOrd="0" presId="urn:microsoft.com/office/officeart/2005/8/layout/arrow6"/>
    <dgm:cxn modelId="{98EA16AD-BD05-40E4-B032-76C6399C5B14}" srcId="{C7304D36-35BB-442F-A1C7-0F6D293E2070}" destId="{579D8540-2B22-4133-9DCF-A700C6446779}" srcOrd="0" destOrd="0" parTransId="{8B46D171-C815-442C-B162-CD2FD0FEC519}" sibTransId="{99CE2AF4-2644-4AC0-B0C4-0FFDCA9A10BF}"/>
    <dgm:cxn modelId="{9465FD8E-E86F-499F-8F87-AFE0FC64291D}" type="presOf" srcId="{579D8540-2B22-4133-9DCF-A700C6446779}" destId="{C3B3290C-55C8-477D-B0AD-3478A219E17A}" srcOrd="0" destOrd="0" presId="urn:microsoft.com/office/officeart/2005/8/layout/arrow6"/>
    <dgm:cxn modelId="{86CC713E-6DCC-4AAD-B423-81E2EC1FA111}" srcId="{C7304D36-35BB-442F-A1C7-0F6D293E2070}" destId="{31356556-6965-4C4E-94FC-2B0B00EE6827}" srcOrd="1" destOrd="0" parTransId="{AC066F5E-3988-4DEE-9969-33D1C04DDFFA}" sibTransId="{B6611988-CEA7-4A1C-A99E-C4EE859A825B}"/>
    <dgm:cxn modelId="{1F094CB6-3FA0-4A6A-B0D5-3B49F755B919}" type="presParOf" srcId="{76DC03E3-268F-4B74-9F20-21FB37122A40}" destId="{587375D1-53CE-4D06-8F04-65A628CAB7C5}" srcOrd="0" destOrd="0" presId="urn:microsoft.com/office/officeart/2005/8/layout/arrow6"/>
    <dgm:cxn modelId="{4B7EC94A-7A65-4CA5-AF7B-A1732D881736}" type="presParOf" srcId="{76DC03E3-268F-4B74-9F20-21FB37122A40}" destId="{C3B3290C-55C8-477D-B0AD-3478A219E17A}" srcOrd="1" destOrd="0" presId="urn:microsoft.com/office/officeart/2005/8/layout/arrow6"/>
    <dgm:cxn modelId="{BF6C42FA-44C7-46FD-B785-BE822EC7963E}" type="presParOf" srcId="{76DC03E3-268F-4B74-9F20-21FB37122A40}" destId="{9B991614-C006-4F5F-98E8-D5F5281820AB}" srcOrd="2" destOrd="0" presId="urn:microsoft.com/office/officeart/2005/8/layout/arrow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82E04C-52C9-4474-8CD5-6866905BFDE6}" type="doc">
      <dgm:prSet loTypeId="urn:microsoft.com/office/officeart/2009/3/layout/RandomtoResultProcess" loCatId="process" qsTypeId="urn:microsoft.com/office/officeart/2005/8/quickstyle/simple1" qsCatId="simple" csTypeId="urn:microsoft.com/office/officeart/2005/8/colors/colorful2" csCatId="colorful" phldr="0"/>
      <dgm:spPr/>
      <dgm:t>
        <a:bodyPr/>
        <a:lstStyle/>
        <a:p>
          <a:endParaRPr lang="zh-CN" altLang="en-US"/>
        </a:p>
      </dgm:t>
    </dgm:pt>
    <dgm:pt modelId="{2539DAC9-6686-4DB0-BD7B-BECEBA256867}">
      <dgm:prSet phldrT="[文本]" phldr="1"/>
      <dgm:spPr/>
      <dgm:t>
        <a:bodyPr/>
        <a:lstStyle/>
        <a:p>
          <a:endParaRPr lang="zh-CN" altLang="en-US" dirty="0"/>
        </a:p>
      </dgm:t>
    </dgm:pt>
    <dgm:pt modelId="{3B18B5B0-CAD2-492E-98D0-80E60CDBE785}" type="parTrans" cxnId="{0A3E742A-91BD-4F16-88B5-740AF14752C1}">
      <dgm:prSet/>
      <dgm:spPr/>
      <dgm:t>
        <a:bodyPr/>
        <a:lstStyle/>
        <a:p>
          <a:endParaRPr lang="zh-CN" altLang="en-US"/>
        </a:p>
      </dgm:t>
    </dgm:pt>
    <dgm:pt modelId="{19179D6C-263A-4F22-A02A-EEA3E384AC47}" type="sibTrans" cxnId="{0A3E742A-91BD-4F16-88B5-740AF14752C1}">
      <dgm:prSet/>
      <dgm:spPr/>
      <dgm:t>
        <a:bodyPr/>
        <a:lstStyle/>
        <a:p>
          <a:endParaRPr lang="zh-CN" altLang="en-US"/>
        </a:p>
      </dgm:t>
    </dgm:pt>
    <dgm:pt modelId="{B63A5543-590C-4726-9F11-CA11E14B8300}">
      <dgm:prSet phldrT="[文本]" phldr="1"/>
      <dgm:spPr/>
      <dgm:t>
        <a:bodyPr/>
        <a:lstStyle/>
        <a:p>
          <a:endParaRPr lang="zh-CN" altLang="en-US" dirty="0"/>
        </a:p>
      </dgm:t>
    </dgm:pt>
    <dgm:pt modelId="{7A215FAB-45F3-40D3-8266-C9C204D74902}" type="parTrans" cxnId="{EF7B640A-4239-4F02-9DEF-98FB953CE2D0}">
      <dgm:prSet/>
      <dgm:spPr/>
      <dgm:t>
        <a:bodyPr/>
        <a:lstStyle/>
        <a:p>
          <a:endParaRPr lang="zh-CN" altLang="en-US"/>
        </a:p>
      </dgm:t>
    </dgm:pt>
    <dgm:pt modelId="{1DCA501A-A98D-4109-9016-801B7D5768D9}" type="sibTrans" cxnId="{EF7B640A-4239-4F02-9DEF-98FB953CE2D0}">
      <dgm:prSet/>
      <dgm:spPr/>
      <dgm:t>
        <a:bodyPr/>
        <a:lstStyle/>
        <a:p>
          <a:endParaRPr lang="zh-CN" altLang="en-US"/>
        </a:p>
      </dgm:t>
    </dgm:pt>
    <dgm:pt modelId="{306F574A-7C6C-4659-9888-D5F9E3BDEAF7}">
      <dgm:prSet phldrT="[文本]" phldr="1"/>
      <dgm:spPr/>
      <dgm:t>
        <a:bodyPr/>
        <a:lstStyle/>
        <a:p>
          <a:endParaRPr lang="zh-CN" altLang="en-US" dirty="0"/>
        </a:p>
      </dgm:t>
    </dgm:pt>
    <dgm:pt modelId="{D6C86DD9-D191-441E-BF21-810B981C353F}" type="parTrans" cxnId="{4CC0B753-272B-4E96-A23F-CEBC8B3E8619}">
      <dgm:prSet/>
      <dgm:spPr/>
      <dgm:t>
        <a:bodyPr/>
        <a:lstStyle/>
        <a:p>
          <a:endParaRPr lang="zh-CN" altLang="en-US"/>
        </a:p>
      </dgm:t>
    </dgm:pt>
    <dgm:pt modelId="{FAF03D92-F508-487C-AD32-4B0CCAA8EDCF}" type="sibTrans" cxnId="{4CC0B753-272B-4E96-A23F-CEBC8B3E8619}">
      <dgm:prSet/>
      <dgm:spPr/>
      <dgm:t>
        <a:bodyPr/>
        <a:lstStyle/>
        <a:p>
          <a:endParaRPr lang="zh-CN" altLang="en-US"/>
        </a:p>
      </dgm:t>
    </dgm:pt>
    <dgm:pt modelId="{6E716E37-922A-4EDE-B49D-BF5F5E624034}">
      <dgm:prSet phldrT="[文本]" phldr="1"/>
      <dgm:spPr/>
      <dgm:t>
        <a:bodyPr/>
        <a:lstStyle/>
        <a:p>
          <a:endParaRPr lang="zh-CN" altLang="en-US" dirty="0"/>
        </a:p>
      </dgm:t>
    </dgm:pt>
    <dgm:pt modelId="{6D6E5F4B-8624-488B-B0A7-DEFF8A760E2F}" type="parTrans" cxnId="{AE06B226-D4E9-43C6-9E7B-E05073295169}">
      <dgm:prSet/>
      <dgm:spPr/>
      <dgm:t>
        <a:bodyPr/>
        <a:lstStyle/>
        <a:p>
          <a:endParaRPr lang="zh-CN" altLang="en-US"/>
        </a:p>
      </dgm:t>
    </dgm:pt>
    <dgm:pt modelId="{6C9DE502-8F2E-4787-9EAE-218B04366293}" type="sibTrans" cxnId="{AE06B226-D4E9-43C6-9E7B-E05073295169}">
      <dgm:prSet/>
      <dgm:spPr/>
      <dgm:t>
        <a:bodyPr/>
        <a:lstStyle/>
        <a:p>
          <a:endParaRPr lang="zh-CN" altLang="en-US"/>
        </a:p>
      </dgm:t>
    </dgm:pt>
    <dgm:pt modelId="{AC6EAD60-AE93-495D-90AD-54B4C163F995}" type="pres">
      <dgm:prSet presAssocID="{4282E04C-52C9-4474-8CD5-6866905BFDE6}" presName="Name0" presStyleCnt="0">
        <dgm:presLayoutVars>
          <dgm:dir/>
          <dgm:animOne val="branch"/>
          <dgm:animLvl val="lvl"/>
        </dgm:presLayoutVars>
      </dgm:prSet>
      <dgm:spPr/>
      <dgm:t>
        <a:bodyPr/>
        <a:lstStyle/>
        <a:p>
          <a:endParaRPr lang="zh-CN" altLang="en-US"/>
        </a:p>
      </dgm:t>
    </dgm:pt>
    <dgm:pt modelId="{104913FE-1B45-41BE-852A-C410A0AA978F}" type="pres">
      <dgm:prSet presAssocID="{2539DAC9-6686-4DB0-BD7B-BECEBA256867}" presName="chaos" presStyleCnt="0"/>
      <dgm:spPr/>
    </dgm:pt>
    <dgm:pt modelId="{3AD49754-3A19-426C-8E84-68A8CEABDD7F}" type="pres">
      <dgm:prSet presAssocID="{2539DAC9-6686-4DB0-BD7B-BECEBA256867}" presName="parTx1" presStyleLbl="revTx" presStyleIdx="0" presStyleCnt="3"/>
      <dgm:spPr/>
      <dgm:t>
        <a:bodyPr/>
        <a:lstStyle/>
        <a:p>
          <a:endParaRPr lang="zh-CN" altLang="en-US"/>
        </a:p>
      </dgm:t>
    </dgm:pt>
    <dgm:pt modelId="{A7D48BBC-A740-4825-B54C-E35DFF68FB7A}" type="pres">
      <dgm:prSet presAssocID="{2539DAC9-6686-4DB0-BD7B-BECEBA256867}" presName="desTx1" presStyleLbl="revTx" presStyleIdx="1" presStyleCnt="3">
        <dgm:presLayoutVars>
          <dgm:bulletEnabled val="1"/>
        </dgm:presLayoutVars>
      </dgm:prSet>
      <dgm:spPr/>
      <dgm:t>
        <a:bodyPr/>
        <a:lstStyle/>
        <a:p>
          <a:endParaRPr lang="zh-CN" altLang="en-US"/>
        </a:p>
      </dgm:t>
    </dgm:pt>
    <dgm:pt modelId="{B059D7A8-6F9C-4C90-9B28-CD6246D4C4CF}" type="pres">
      <dgm:prSet presAssocID="{2539DAC9-6686-4DB0-BD7B-BECEBA256867}" presName="c1" presStyleLbl="node1" presStyleIdx="0" presStyleCnt="19"/>
      <dgm:spPr/>
    </dgm:pt>
    <dgm:pt modelId="{A6C2A650-44D6-49CE-A373-707A4D0BAFC8}" type="pres">
      <dgm:prSet presAssocID="{2539DAC9-6686-4DB0-BD7B-BECEBA256867}" presName="c2" presStyleLbl="node1" presStyleIdx="1" presStyleCnt="19"/>
      <dgm:spPr/>
    </dgm:pt>
    <dgm:pt modelId="{B20C4ADE-E8A2-4B8B-8340-AC1E400F241A}" type="pres">
      <dgm:prSet presAssocID="{2539DAC9-6686-4DB0-BD7B-BECEBA256867}" presName="c3" presStyleLbl="node1" presStyleIdx="2" presStyleCnt="19"/>
      <dgm:spPr/>
    </dgm:pt>
    <dgm:pt modelId="{DFE0671C-14E9-4620-868A-2E1D589FC742}" type="pres">
      <dgm:prSet presAssocID="{2539DAC9-6686-4DB0-BD7B-BECEBA256867}" presName="c4" presStyleLbl="node1" presStyleIdx="3" presStyleCnt="19"/>
      <dgm:spPr/>
    </dgm:pt>
    <dgm:pt modelId="{64A6B902-9039-441F-A4C5-2B3E46C16877}" type="pres">
      <dgm:prSet presAssocID="{2539DAC9-6686-4DB0-BD7B-BECEBA256867}" presName="c5" presStyleLbl="node1" presStyleIdx="4" presStyleCnt="19"/>
      <dgm:spPr/>
    </dgm:pt>
    <dgm:pt modelId="{AD704BA8-4D5B-471E-A7F1-37A12756820D}" type="pres">
      <dgm:prSet presAssocID="{2539DAC9-6686-4DB0-BD7B-BECEBA256867}" presName="c6" presStyleLbl="node1" presStyleIdx="5" presStyleCnt="19"/>
      <dgm:spPr/>
    </dgm:pt>
    <dgm:pt modelId="{E89830EC-029C-42F9-B9B5-006208BF061F}" type="pres">
      <dgm:prSet presAssocID="{2539DAC9-6686-4DB0-BD7B-BECEBA256867}" presName="c7" presStyleLbl="node1" presStyleIdx="6" presStyleCnt="19"/>
      <dgm:spPr/>
    </dgm:pt>
    <dgm:pt modelId="{9A70783F-A576-4CE5-A8C9-092260039B2B}" type="pres">
      <dgm:prSet presAssocID="{2539DAC9-6686-4DB0-BD7B-BECEBA256867}" presName="c8" presStyleLbl="node1" presStyleIdx="7" presStyleCnt="19"/>
      <dgm:spPr/>
    </dgm:pt>
    <dgm:pt modelId="{5D78C940-1F88-4C1E-9723-16C2FF1C641B}" type="pres">
      <dgm:prSet presAssocID="{2539DAC9-6686-4DB0-BD7B-BECEBA256867}" presName="c9" presStyleLbl="node1" presStyleIdx="8" presStyleCnt="19"/>
      <dgm:spPr/>
    </dgm:pt>
    <dgm:pt modelId="{3E5A0BFB-2F9D-49E0-ACE2-614EE8DD4CBC}" type="pres">
      <dgm:prSet presAssocID="{2539DAC9-6686-4DB0-BD7B-BECEBA256867}" presName="c10" presStyleLbl="node1" presStyleIdx="9" presStyleCnt="19"/>
      <dgm:spPr/>
    </dgm:pt>
    <dgm:pt modelId="{AE721DF0-63B3-4FEF-95A6-B09E091DD1B3}" type="pres">
      <dgm:prSet presAssocID="{2539DAC9-6686-4DB0-BD7B-BECEBA256867}" presName="c11" presStyleLbl="node1" presStyleIdx="10" presStyleCnt="19"/>
      <dgm:spPr/>
    </dgm:pt>
    <dgm:pt modelId="{8D4E18A8-88E4-4F7B-91C9-BA1324E7618C}" type="pres">
      <dgm:prSet presAssocID="{2539DAC9-6686-4DB0-BD7B-BECEBA256867}" presName="c12" presStyleLbl="node1" presStyleIdx="11" presStyleCnt="19"/>
      <dgm:spPr/>
    </dgm:pt>
    <dgm:pt modelId="{54364A31-C694-4DEF-8C07-52C955E9C2FC}" type="pres">
      <dgm:prSet presAssocID="{2539DAC9-6686-4DB0-BD7B-BECEBA256867}" presName="c13" presStyleLbl="node1" presStyleIdx="12" presStyleCnt="19"/>
      <dgm:spPr/>
    </dgm:pt>
    <dgm:pt modelId="{7F64F5CA-C7DB-4257-A0B3-A08E145941D3}" type="pres">
      <dgm:prSet presAssocID="{2539DAC9-6686-4DB0-BD7B-BECEBA256867}" presName="c14" presStyleLbl="node1" presStyleIdx="13" presStyleCnt="19"/>
      <dgm:spPr/>
    </dgm:pt>
    <dgm:pt modelId="{47E75E20-0BCD-43FC-BACB-BE4B555EA4C3}" type="pres">
      <dgm:prSet presAssocID="{2539DAC9-6686-4DB0-BD7B-BECEBA256867}" presName="c15" presStyleLbl="node1" presStyleIdx="14" presStyleCnt="19"/>
      <dgm:spPr/>
    </dgm:pt>
    <dgm:pt modelId="{C9FDC9B4-264A-4F50-9531-9C6599996549}" type="pres">
      <dgm:prSet presAssocID="{2539DAC9-6686-4DB0-BD7B-BECEBA256867}" presName="c16" presStyleLbl="node1" presStyleIdx="15" presStyleCnt="19"/>
      <dgm:spPr/>
    </dgm:pt>
    <dgm:pt modelId="{099626C9-2588-45C5-ADE2-21057570DB46}" type="pres">
      <dgm:prSet presAssocID="{2539DAC9-6686-4DB0-BD7B-BECEBA256867}" presName="c17" presStyleLbl="node1" presStyleIdx="16" presStyleCnt="19"/>
      <dgm:spPr/>
    </dgm:pt>
    <dgm:pt modelId="{5BAD7E00-0B37-4BFD-ADA7-0B81E71933D0}" type="pres">
      <dgm:prSet presAssocID="{2539DAC9-6686-4DB0-BD7B-BECEBA256867}" presName="c18" presStyleLbl="node1" presStyleIdx="17" presStyleCnt="19"/>
      <dgm:spPr/>
    </dgm:pt>
    <dgm:pt modelId="{8E16A9E0-653B-4675-81B5-C2121D0FC6EE}" type="pres">
      <dgm:prSet presAssocID="{19179D6C-263A-4F22-A02A-EEA3E384AC47}" presName="chevronComposite1" presStyleCnt="0"/>
      <dgm:spPr/>
    </dgm:pt>
    <dgm:pt modelId="{5BC3C784-58FD-4E50-88AF-6C71C1A29606}" type="pres">
      <dgm:prSet presAssocID="{19179D6C-263A-4F22-A02A-EEA3E384AC47}" presName="chevron1" presStyleLbl="sibTrans2D1" presStyleIdx="0" presStyleCnt="2"/>
      <dgm:spPr/>
    </dgm:pt>
    <dgm:pt modelId="{F0E624B8-F193-4CDA-9F53-D42D4CEC32B3}" type="pres">
      <dgm:prSet presAssocID="{19179D6C-263A-4F22-A02A-EEA3E384AC47}" presName="spChevron1" presStyleCnt="0"/>
      <dgm:spPr/>
    </dgm:pt>
    <dgm:pt modelId="{0B36C20D-1A61-4111-A8AC-73CD4A62C53C}" type="pres">
      <dgm:prSet presAssocID="{19179D6C-263A-4F22-A02A-EEA3E384AC47}" presName="overlap" presStyleCnt="0"/>
      <dgm:spPr/>
    </dgm:pt>
    <dgm:pt modelId="{30339938-3146-42A1-A8AC-8EE7F54CFE73}" type="pres">
      <dgm:prSet presAssocID="{19179D6C-263A-4F22-A02A-EEA3E384AC47}" presName="chevronComposite2" presStyleCnt="0"/>
      <dgm:spPr/>
    </dgm:pt>
    <dgm:pt modelId="{E06F879B-C415-4899-AC77-6650C182E109}" type="pres">
      <dgm:prSet presAssocID="{19179D6C-263A-4F22-A02A-EEA3E384AC47}" presName="chevron2" presStyleLbl="sibTrans2D1" presStyleIdx="1" presStyleCnt="2"/>
      <dgm:spPr/>
    </dgm:pt>
    <dgm:pt modelId="{6BF0B5F5-2626-4EA8-B398-DBB2A80F041F}" type="pres">
      <dgm:prSet presAssocID="{19179D6C-263A-4F22-A02A-EEA3E384AC47}" presName="spChevron2" presStyleCnt="0"/>
      <dgm:spPr/>
    </dgm:pt>
    <dgm:pt modelId="{4483F076-3841-441D-862E-4C236A12D20B}" type="pres">
      <dgm:prSet presAssocID="{306F574A-7C6C-4659-9888-D5F9E3BDEAF7}" presName="last" presStyleCnt="0"/>
      <dgm:spPr/>
    </dgm:pt>
    <dgm:pt modelId="{25E24E0E-FB5C-40C4-A679-1CB8AC99C8A6}" type="pres">
      <dgm:prSet presAssocID="{306F574A-7C6C-4659-9888-D5F9E3BDEAF7}" presName="circleTx" presStyleLbl="node1" presStyleIdx="18" presStyleCnt="19"/>
      <dgm:spPr/>
      <dgm:t>
        <a:bodyPr/>
        <a:lstStyle/>
        <a:p>
          <a:endParaRPr lang="zh-CN" altLang="en-US"/>
        </a:p>
      </dgm:t>
    </dgm:pt>
    <dgm:pt modelId="{8ACBB29F-EBAB-4DFD-B82C-9D9193853B0F}" type="pres">
      <dgm:prSet presAssocID="{306F574A-7C6C-4659-9888-D5F9E3BDEAF7}" presName="desTxN" presStyleLbl="revTx" presStyleIdx="2" presStyleCnt="3">
        <dgm:presLayoutVars>
          <dgm:bulletEnabled val="1"/>
        </dgm:presLayoutVars>
      </dgm:prSet>
      <dgm:spPr/>
      <dgm:t>
        <a:bodyPr/>
        <a:lstStyle/>
        <a:p>
          <a:endParaRPr lang="zh-CN" altLang="en-US"/>
        </a:p>
      </dgm:t>
    </dgm:pt>
    <dgm:pt modelId="{81C65727-5B57-4408-AEDC-82BE1F8E3E47}" type="pres">
      <dgm:prSet presAssocID="{306F574A-7C6C-4659-9888-D5F9E3BDEAF7}" presName="spN" presStyleCnt="0"/>
      <dgm:spPr/>
    </dgm:pt>
  </dgm:ptLst>
  <dgm:cxnLst>
    <dgm:cxn modelId="{2DF56260-A281-42B1-A258-7B75B05DB72C}" type="presOf" srcId="{306F574A-7C6C-4659-9888-D5F9E3BDEAF7}" destId="{25E24E0E-FB5C-40C4-A679-1CB8AC99C8A6}" srcOrd="0" destOrd="0" presId="urn:microsoft.com/office/officeart/2009/3/layout/RandomtoResultProcess"/>
    <dgm:cxn modelId="{4CC0B753-272B-4E96-A23F-CEBC8B3E8619}" srcId="{4282E04C-52C9-4474-8CD5-6866905BFDE6}" destId="{306F574A-7C6C-4659-9888-D5F9E3BDEAF7}" srcOrd="1" destOrd="0" parTransId="{D6C86DD9-D191-441E-BF21-810B981C353F}" sibTransId="{FAF03D92-F508-487C-AD32-4B0CCAA8EDCF}"/>
    <dgm:cxn modelId="{6AC64828-0D8C-4B49-875C-436B7752AEF2}" type="presOf" srcId="{6E716E37-922A-4EDE-B49D-BF5F5E624034}" destId="{8ACBB29F-EBAB-4DFD-B82C-9D9193853B0F}" srcOrd="0" destOrd="0" presId="urn:microsoft.com/office/officeart/2009/3/layout/RandomtoResultProcess"/>
    <dgm:cxn modelId="{0B534989-5EF4-495F-97A8-2F0E399E13FB}" type="presOf" srcId="{B63A5543-590C-4726-9F11-CA11E14B8300}" destId="{A7D48BBC-A740-4825-B54C-E35DFF68FB7A}" srcOrd="0" destOrd="0" presId="urn:microsoft.com/office/officeart/2009/3/layout/RandomtoResultProcess"/>
    <dgm:cxn modelId="{393C0B01-B202-44DA-A1C5-2FB18A40CF6D}" type="presOf" srcId="{4282E04C-52C9-4474-8CD5-6866905BFDE6}" destId="{AC6EAD60-AE93-495D-90AD-54B4C163F995}" srcOrd="0" destOrd="0" presId="urn:microsoft.com/office/officeart/2009/3/layout/RandomtoResultProcess"/>
    <dgm:cxn modelId="{0A3E742A-91BD-4F16-88B5-740AF14752C1}" srcId="{4282E04C-52C9-4474-8CD5-6866905BFDE6}" destId="{2539DAC9-6686-4DB0-BD7B-BECEBA256867}" srcOrd="0" destOrd="0" parTransId="{3B18B5B0-CAD2-492E-98D0-80E60CDBE785}" sibTransId="{19179D6C-263A-4F22-A02A-EEA3E384AC47}"/>
    <dgm:cxn modelId="{EF7B640A-4239-4F02-9DEF-98FB953CE2D0}" srcId="{2539DAC9-6686-4DB0-BD7B-BECEBA256867}" destId="{B63A5543-590C-4726-9F11-CA11E14B8300}" srcOrd="0" destOrd="0" parTransId="{7A215FAB-45F3-40D3-8266-C9C204D74902}" sibTransId="{1DCA501A-A98D-4109-9016-801B7D5768D9}"/>
    <dgm:cxn modelId="{AE06B226-D4E9-43C6-9E7B-E05073295169}" srcId="{306F574A-7C6C-4659-9888-D5F9E3BDEAF7}" destId="{6E716E37-922A-4EDE-B49D-BF5F5E624034}" srcOrd="0" destOrd="0" parTransId="{6D6E5F4B-8624-488B-B0A7-DEFF8A760E2F}" sibTransId="{6C9DE502-8F2E-4787-9EAE-218B04366293}"/>
    <dgm:cxn modelId="{F5F635DA-F763-4888-942E-D845DF9B9EB2}" type="presOf" srcId="{2539DAC9-6686-4DB0-BD7B-BECEBA256867}" destId="{3AD49754-3A19-426C-8E84-68A8CEABDD7F}" srcOrd="0" destOrd="0" presId="urn:microsoft.com/office/officeart/2009/3/layout/RandomtoResultProcess"/>
    <dgm:cxn modelId="{1C583A27-08C8-4483-95F2-18EE4419E6C4}" type="presParOf" srcId="{AC6EAD60-AE93-495D-90AD-54B4C163F995}" destId="{104913FE-1B45-41BE-852A-C410A0AA978F}" srcOrd="0" destOrd="0" presId="urn:microsoft.com/office/officeart/2009/3/layout/RandomtoResultProcess"/>
    <dgm:cxn modelId="{855B79B3-6179-4A9C-9029-61A26E693CF0}" type="presParOf" srcId="{104913FE-1B45-41BE-852A-C410A0AA978F}" destId="{3AD49754-3A19-426C-8E84-68A8CEABDD7F}" srcOrd="0" destOrd="0" presId="urn:microsoft.com/office/officeart/2009/3/layout/RandomtoResultProcess"/>
    <dgm:cxn modelId="{D9FDA489-DD9D-44C3-9039-662132E71384}" type="presParOf" srcId="{104913FE-1B45-41BE-852A-C410A0AA978F}" destId="{A7D48BBC-A740-4825-B54C-E35DFF68FB7A}" srcOrd="1" destOrd="0" presId="urn:microsoft.com/office/officeart/2009/3/layout/RandomtoResultProcess"/>
    <dgm:cxn modelId="{9C060A1A-C8B3-4907-8D6A-EB130766B58E}" type="presParOf" srcId="{104913FE-1B45-41BE-852A-C410A0AA978F}" destId="{B059D7A8-6F9C-4C90-9B28-CD6246D4C4CF}" srcOrd="2" destOrd="0" presId="urn:microsoft.com/office/officeart/2009/3/layout/RandomtoResultProcess"/>
    <dgm:cxn modelId="{69F22AB4-2E56-4A2B-8925-5D7403A3C085}" type="presParOf" srcId="{104913FE-1B45-41BE-852A-C410A0AA978F}" destId="{A6C2A650-44D6-49CE-A373-707A4D0BAFC8}" srcOrd="3" destOrd="0" presId="urn:microsoft.com/office/officeart/2009/3/layout/RandomtoResultProcess"/>
    <dgm:cxn modelId="{A3ABB77A-A441-4B39-9F60-88C97F193D95}" type="presParOf" srcId="{104913FE-1B45-41BE-852A-C410A0AA978F}" destId="{B20C4ADE-E8A2-4B8B-8340-AC1E400F241A}" srcOrd="4" destOrd="0" presId="urn:microsoft.com/office/officeart/2009/3/layout/RandomtoResultProcess"/>
    <dgm:cxn modelId="{D0804B46-6F54-4172-9645-3FE662C1E308}" type="presParOf" srcId="{104913FE-1B45-41BE-852A-C410A0AA978F}" destId="{DFE0671C-14E9-4620-868A-2E1D589FC742}" srcOrd="5" destOrd="0" presId="urn:microsoft.com/office/officeart/2009/3/layout/RandomtoResultProcess"/>
    <dgm:cxn modelId="{800EF643-673E-4094-968A-6DD9B4BCD53E}" type="presParOf" srcId="{104913FE-1B45-41BE-852A-C410A0AA978F}" destId="{64A6B902-9039-441F-A4C5-2B3E46C16877}" srcOrd="6" destOrd="0" presId="urn:microsoft.com/office/officeart/2009/3/layout/RandomtoResultProcess"/>
    <dgm:cxn modelId="{C5FB1BDC-FC0E-4F37-A7E8-15FD0A41374F}" type="presParOf" srcId="{104913FE-1B45-41BE-852A-C410A0AA978F}" destId="{AD704BA8-4D5B-471E-A7F1-37A12756820D}" srcOrd="7" destOrd="0" presId="urn:microsoft.com/office/officeart/2009/3/layout/RandomtoResultProcess"/>
    <dgm:cxn modelId="{7E2A516A-5873-43BC-8AAE-4D02E6C66F91}" type="presParOf" srcId="{104913FE-1B45-41BE-852A-C410A0AA978F}" destId="{E89830EC-029C-42F9-B9B5-006208BF061F}" srcOrd="8" destOrd="0" presId="urn:microsoft.com/office/officeart/2009/3/layout/RandomtoResultProcess"/>
    <dgm:cxn modelId="{BF87AF6B-9750-4E31-B3E4-24EED98C74C6}" type="presParOf" srcId="{104913FE-1B45-41BE-852A-C410A0AA978F}" destId="{9A70783F-A576-4CE5-A8C9-092260039B2B}" srcOrd="9" destOrd="0" presId="urn:microsoft.com/office/officeart/2009/3/layout/RandomtoResultProcess"/>
    <dgm:cxn modelId="{0BA844CA-FA48-4697-A055-4AF93D469C0F}" type="presParOf" srcId="{104913FE-1B45-41BE-852A-C410A0AA978F}" destId="{5D78C940-1F88-4C1E-9723-16C2FF1C641B}" srcOrd="10" destOrd="0" presId="urn:microsoft.com/office/officeart/2009/3/layout/RandomtoResultProcess"/>
    <dgm:cxn modelId="{12DBB8DF-CD99-4AFE-BE9F-E76EDCF5057B}" type="presParOf" srcId="{104913FE-1B45-41BE-852A-C410A0AA978F}" destId="{3E5A0BFB-2F9D-49E0-ACE2-614EE8DD4CBC}" srcOrd="11" destOrd="0" presId="urn:microsoft.com/office/officeart/2009/3/layout/RandomtoResultProcess"/>
    <dgm:cxn modelId="{48F1D643-043B-400C-BFB8-5A3B14C3CF0D}" type="presParOf" srcId="{104913FE-1B45-41BE-852A-C410A0AA978F}" destId="{AE721DF0-63B3-4FEF-95A6-B09E091DD1B3}" srcOrd="12" destOrd="0" presId="urn:microsoft.com/office/officeart/2009/3/layout/RandomtoResultProcess"/>
    <dgm:cxn modelId="{4563788F-D56C-4883-BA9D-A618B43C3455}" type="presParOf" srcId="{104913FE-1B45-41BE-852A-C410A0AA978F}" destId="{8D4E18A8-88E4-4F7B-91C9-BA1324E7618C}" srcOrd="13" destOrd="0" presId="urn:microsoft.com/office/officeart/2009/3/layout/RandomtoResultProcess"/>
    <dgm:cxn modelId="{A9C42A8E-11BD-469A-903B-6FAC3C62BA84}" type="presParOf" srcId="{104913FE-1B45-41BE-852A-C410A0AA978F}" destId="{54364A31-C694-4DEF-8C07-52C955E9C2FC}" srcOrd="14" destOrd="0" presId="urn:microsoft.com/office/officeart/2009/3/layout/RandomtoResultProcess"/>
    <dgm:cxn modelId="{E7735461-8991-4F8A-8740-1EDB7B685437}" type="presParOf" srcId="{104913FE-1B45-41BE-852A-C410A0AA978F}" destId="{7F64F5CA-C7DB-4257-A0B3-A08E145941D3}" srcOrd="15" destOrd="0" presId="urn:microsoft.com/office/officeart/2009/3/layout/RandomtoResultProcess"/>
    <dgm:cxn modelId="{233A8C1C-95F4-49E0-9FF1-52B8B68E96B9}" type="presParOf" srcId="{104913FE-1B45-41BE-852A-C410A0AA978F}" destId="{47E75E20-0BCD-43FC-BACB-BE4B555EA4C3}" srcOrd="16" destOrd="0" presId="urn:microsoft.com/office/officeart/2009/3/layout/RandomtoResultProcess"/>
    <dgm:cxn modelId="{3EC931C9-3039-44F4-A1B5-11261BDA3B1F}" type="presParOf" srcId="{104913FE-1B45-41BE-852A-C410A0AA978F}" destId="{C9FDC9B4-264A-4F50-9531-9C6599996549}" srcOrd="17" destOrd="0" presId="urn:microsoft.com/office/officeart/2009/3/layout/RandomtoResultProcess"/>
    <dgm:cxn modelId="{AEEC0D0D-E841-4AED-B805-6129041E5949}" type="presParOf" srcId="{104913FE-1B45-41BE-852A-C410A0AA978F}" destId="{099626C9-2588-45C5-ADE2-21057570DB46}" srcOrd="18" destOrd="0" presId="urn:microsoft.com/office/officeart/2009/3/layout/RandomtoResultProcess"/>
    <dgm:cxn modelId="{1B433EB6-2FA7-48E4-A53F-643A0BC66F5E}" type="presParOf" srcId="{104913FE-1B45-41BE-852A-C410A0AA978F}" destId="{5BAD7E00-0B37-4BFD-ADA7-0B81E71933D0}" srcOrd="19" destOrd="0" presId="urn:microsoft.com/office/officeart/2009/3/layout/RandomtoResultProcess"/>
    <dgm:cxn modelId="{991FC231-BBFF-4D8B-B77F-CBD5C7720A63}" type="presParOf" srcId="{AC6EAD60-AE93-495D-90AD-54B4C163F995}" destId="{8E16A9E0-653B-4675-81B5-C2121D0FC6EE}" srcOrd="1" destOrd="0" presId="urn:microsoft.com/office/officeart/2009/3/layout/RandomtoResultProcess"/>
    <dgm:cxn modelId="{E7B043B8-8909-4A9E-8666-2C2A60BC9C96}" type="presParOf" srcId="{8E16A9E0-653B-4675-81B5-C2121D0FC6EE}" destId="{5BC3C784-58FD-4E50-88AF-6C71C1A29606}" srcOrd="0" destOrd="0" presId="urn:microsoft.com/office/officeart/2009/3/layout/RandomtoResultProcess"/>
    <dgm:cxn modelId="{BD92A622-7C42-4ACD-B649-DC0FE1AB2F7C}" type="presParOf" srcId="{8E16A9E0-653B-4675-81B5-C2121D0FC6EE}" destId="{F0E624B8-F193-4CDA-9F53-D42D4CEC32B3}" srcOrd="1" destOrd="0" presId="urn:microsoft.com/office/officeart/2009/3/layout/RandomtoResultProcess"/>
    <dgm:cxn modelId="{A4DF68AA-1B62-4315-99CE-E3C337DFBC47}" type="presParOf" srcId="{AC6EAD60-AE93-495D-90AD-54B4C163F995}" destId="{0B36C20D-1A61-4111-A8AC-73CD4A62C53C}" srcOrd="2" destOrd="0" presId="urn:microsoft.com/office/officeart/2009/3/layout/RandomtoResultProcess"/>
    <dgm:cxn modelId="{96A3B382-3F80-4B32-8022-C99583C16777}" type="presParOf" srcId="{AC6EAD60-AE93-495D-90AD-54B4C163F995}" destId="{30339938-3146-42A1-A8AC-8EE7F54CFE73}" srcOrd="3" destOrd="0" presId="urn:microsoft.com/office/officeart/2009/3/layout/RandomtoResultProcess"/>
    <dgm:cxn modelId="{CCD0E38D-8F3C-41EE-BFC3-AD4FE78A9E6B}" type="presParOf" srcId="{30339938-3146-42A1-A8AC-8EE7F54CFE73}" destId="{E06F879B-C415-4899-AC77-6650C182E109}" srcOrd="0" destOrd="0" presId="urn:microsoft.com/office/officeart/2009/3/layout/RandomtoResultProcess"/>
    <dgm:cxn modelId="{51977B0C-E438-4994-AAE2-6C81673A0211}" type="presParOf" srcId="{30339938-3146-42A1-A8AC-8EE7F54CFE73}" destId="{6BF0B5F5-2626-4EA8-B398-DBB2A80F041F}" srcOrd="1" destOrd="0" presId="urn:microsoft.com/office/officeart/2009/3/layout/RandomtoResultProcess"/>
    <dgm:cxn modelId="{4255F832-391B-4A30-9097-21A03A6426A2}" type="presParOf" srcId="{AC6EAD60-AE93-495D-90AD-54B4C163F995}" destId="{4483F076-3841-441D-862E-4C236A12D20B}" srcOrd="4" destOrd="0" presId="urn:microsoft.com/office/officeart/2009/3/layout/RandomtoResultProcess"/>
    <dgm:cxn modelId="{840B972B-F01A-4A44-AA1D-B395E1DCE762}" type="presParOf" srcId="{4483F076-3841-441D-862E-4C236A12D20B}" destId="{25E24E0E-FB5C-40C4-A679-1CB8AC99C8A6}" srcOrd="0" destOrd="0" presId="urn:microsoft.com/office/officeart/2009/3/layout/RandomtoResultProcess"/>
    <dgm:cxn modelId="{A4F0D045-D714-4C37-8BEC-BB376FC52711}" type="presParOf" srcId="{4483F076-3841-441D-862E-4C236A12D20B}" destId="{8ACBB29F-EBAB-4DFD-B82C-9D9193853B0F}" srcOrd="1" destOrd="0" presId="urn:microsoft.com/office/officeart/2009/3/layout/RandomtoResultProcess"/>
    <dgm:cxn modelId="{4126C85A-1901-4317-92B7-A3D42C0AEFED}" type="presParOf" srcId="{4483F076-3841-441D-862E-4C236A12D20B}" destId="{81C65727-5B57-4408-AEDC-82BE1F8E3E47}" srcOrd="2"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66D50-1698-4B20-8E63-6634549FA611}">
      <dsp:nvSpPr>
        <dsp:cNvPr id="0" name=""/>
        <dsp:cNvSpPr/>
      </dsp:nvSpPr>
      <dsp:spPr>
        <a:xfrm>
          <a:off x="2183" y="1941604"/>
          <a:ext cx="1047759" cy="1047759"/>
        </a:xfrm>
        <a:prstGeom prst="donut">
          <a:avLst>
            <a:gd name="adj" fmla="val 2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2EB4A084-7497-40D4-907A-9C38F9774958}">
      <dsp:nvSpPr>
        <dsp:cNvPr id="0" name=""/>
        <dsp:cNvSpPr/>
      </dsp:nvSpPr>
      <dsp:spPr>
        <a:xfrm rot="17700000">
          <a:off x="371366" y="1087466"/>
          <a:ext cx="1302481" cy="627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lvl="0" algn="l" defTabSz="1066800">
            <a:lnSpc>
              <a:spcPct val="90000"/>
            </a:lnSpc>
            <a:spcBef>
              <a:spcPct val="0"/>
            </a:spcBef>
            <a:spcAft>
              <a:spcPct val="35000"/>
            </a:spcAft>
          </a:pPr>
          <a:r>
            <a:rPr lang="zh-CN" altLang="en-US" sz="2400" kern="1200" dirty="0" smtClean="0"/>
            <a:t>成立</a:t>
          </a:r>
          <a:endParaRPr lang="zh-CN" altLang="en-US" sz="2400" kern="1200" dirty="0"/>
        </a:p>
      </dsp:txBody>
      <dsp:txXfrm>
        <a:off x="371366" y="1087466"/>
        <a:ext cx="1302481" cy="627695"/>
      </dsp:txXfrm>
    </dsp:sp>
    <dsp:sp modelId="{2BBC4455-0682-44B6-89B2-CF768CB0BAA7}">
      <dsp:nvSpPr>
        <dsp:cNvPr id="0" name=""/>
        <dsp:cNvSpPr/>
      </dsp:nvSpPr>
      <dsp:spPr>
        <a:xfrm>
          <a:off x="1128863" y="2193557"/>
          <a:ext cx="543853" cy="543853"/>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D43BC65-5E19-48C7-9F97-752F0AD7617B}">
      <dsp:nvSpPr>
        <dsp:cNvPr id="0" name=""/>
        <dsp:cNvSpPr/>
      </dsp:nvSpPr>
      <dsp:spPr>
        <a:xfrm rot="17700000">
          <a:off x="484743" y="2950515"/>
          <a:ext cx="1126707" cy="543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3340" bIns="0" numCol="1" spcCol="1270" anchor="ctr" anchorCtr="0">
          <a:noAutofit/>
        </a:bodyPr>
        <a:lstStyle/>
        <a:p>
          <a:pPr lvl="0" algn="r" defTabSz="933450">
            <a:lnSpc>
              <a:spcPct val="90000"/>
            </a:lnSpc>
            <a:spcBef>
              <a:spcPct val="0"/>
            </a:spcBef>
            <a:spcAft>
              <a:spcPct val="35000"/>
            </a:spcAft>
          </a:pPr>
          <a:r>
            <a:rPr lang="en-US" altLang="zh-CN" sz="2100" kern="1200" dirty="0" smtClean="0"/>
            <a:t>4~5</a:t>
          </a:r>
          <a:r>
            <a:rPr lang="zh-CN" altLang="en-US" sz="2100" kern="1200" dirty="0" smtClean="0"/>
            <a:t>个人</a:t>
          </a:r>
          <a:endParaRPr lang="zh-CN" altLang="en-US" sz="2100" kern="1200" dirty="0"/>
        </a:p>
      </dsp:txBody>
      <dsp:txXfrm>
        <a:off x="484743" y="2950515"/>
        <a:ext cx="1126707" cy="543256"/>
      </dsp:txXfrm>
    </dsp:sp>
    <dsp:sp modelId="{A1DDAAE4-F66E-4DE3-9EA3-6FEF23BC6F95}">
      <dsp:nvSpPr>
        <dsp:cNvPr id="0" name=""/>
        <dsp:cNvSpPr/>
      </dsp:nvSpPr>
      <dsp:spPr>
        <a:xfrm rot="17700000">
          <a:off x="1190129" y="1437196"/>
          <a:ext cx="1126707" cy="543256"/>
        </a:xfrm>
        <a:prstGeom prst="rect">
          <a:avLst/>
        </a:prstGeom>
        <a:noFill/>
        <a:ln>
          <a:noFill/>
        </a:ln>
        <a:effectLst/>
      </dsp:spPr>
      <dsp:style>
        <a:lnRef idx="0">
          <a:scrgbClr r="0" g="0" b="0"/>
        </a:lnRef>
        <a:fillRef idx="0">
          <a:scrgbClr r="0" g="0" b="0"/>
        </a:fillRef>
        <a:effectRef idx="0">
          <a:scrgbClr r="0" g="0" b="0"/>
        </a:effectRef>
        <a:fontRef idx="minor"/>
      </dsp:style>
    </dsp:sp>
    <dsp:sp modelId="{725B380F-D840-475D-AB39-33C33B7A47D2}">
      <dsp:nvSpPr>
        <dsp:cNvPr id="0" name=""/>
        <dsp:cNvSpPr/>
      </dsp:nvSpPr>
      <dsp:spPr>
        <a:xfrm>
          <a:off x="1751554" y="2193557"/>
          <a:ext cx="543853" cy="543853"/>
        </a:xfrm>
        <a:prstGeom prst="ellipse">
          <a:avLst/>
        </a:prstGeom>
        <a:solidFill>
          <a:schemeClr val="accent2">
            <a:hueOff val="780253"/>
            <a:satOff val="-973"/>
            <a:lumOff val="22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F448B6F-18A1-4E29-9159-4EBFF2D2EA0A}">
      <dsp:nvSpPr>
        <dsp:cNvPr id="0" name=""/>
        <dsp:cNvSpPr/>
      </dsp:nvSpPr>
      <dsp:spPr>
        <a:xfrm rot="17700000">
          <a:off x="1107434" y="2950515"/>
          <a:ext cx="1126707" cy="543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3340" bIns="0" numCol="1" spcCol="1270" anchor="ctr" anchorCtr="0">
          <a:noAutofit/>
        </a:bodyPr>
        <a:lstStyle/>
        <a:p>
          <a:pPr lvl="0" algn="r" defTabSz="933450">
            <a:lnSpc>
              <a:spcPct val="90000"/>
            </a:lnSpc>
            <a:spcBef>
              <a:spcPct val="0"/>
            </a:spcBef>
            <a:spcAft>
              <a:spcPct val="35000"/>
            </a:spcAft>
          </a:pPr>
          <a:r>
            <a:rPr lang="zh-CN" altLang="en-US" sz="2100" kern="1200" dirty="0" smtClean="0"/>
            <a:t>内部项目</a:t>
          </a:r>
          <a:endParaRPr lang="zh-CN" altLang="en-US" sz="2100" kern="1200" dirty="0"/>
        </a:p>
      </dsp:txBody>
      <dsp:txXfrm>
        <a:off x="1107434" y="2950515"/>
        <a:ext cx="1126707" cy="543256"/>
      </dsp:txXfrm>
    </dsp:sp>
    <dsp:sp modelId="{25877FE3-815F-4B34-8AD7-F8A8D2B872A1}">
      <dsp:nvSpPr>
        <dsp:cNvPr id="0" name=""/>
        <dsp:cNvSpPr/>
      </dsp:nvSpPr>
      <dsp:spPr>
        <a:xfrm rot="17700000">
          <a:off x="1812819" y="1437196"/>
          <a:ext cx="1126707" cy="543256"/>
        </a:xfrm>
        <a:prstGeom prst="rect">
          <a:avLst/>
        </a:prstGeom>
        <a:noFill/>
        <a:ln>
          <a:noFill/>
        </a:ln>
        <a:effectLst/>
      </dsp:spPr>
      <dsp:style>
        <a:lnRef idx="0">
          <a:scrgbClr r="0" g="0" b="0"/>
        </a:lnRef>
        <a:fillRef idx="0">
          <a:scrgbClr r="0" g="0" b="0"/>
        </a:fillRef>
        <a:effectRef idx="0">
          <a:scrgbClr r="0" g="0" b="0"/>
        </a:effectRef>
        <a:fontRef idx="minor"/>
      </dsp:style>
    </dsp:sp>
    <dsp:sp modelId="{12D7008A-95F1-4451-99F3-93BF546AABCA}">
      <dsp:nvSpPr>
        <dsp:cNvPr id="0" name=""/>
        <dsp:cNvSpPr/>
      </dsp:nvSpPr>
      <dsp:spPr>
        <a:xfrm>
          <a:off x="2374328" y="1941604"/>
          <a:ext cx="1047759" cy="1047759"/>
        </a:xfrm>
        <a:prstGeom prst="donut">
          <a:avLst>
            <a:gd name="adj" fmla="val 2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337F1AC-DD34-4F83-9F26-70701F2B3116}">
      <dsp:nvSpPr>
        <dsp:cNvPr id="0" name=""/>
        <dsp:cNvSpPr/>
      </dsp:nvSpPr>
      <dsp:spPr>
        <a:xfrm rot="17700000">
          <a:off x="2743511" y="1087466"/>
          <a:ext cx="1302481" cy="627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lvl="0" algn="l" defTabSz="1066800">
            <a:lnSpc>
              <a:spcPct val="90000"/>
            </a:lnSpc>
            <a:spcBef>
              <a:spcPct val="0"/>
            </a:spcBef>
            <a:spcAft>
              <a:spcPct val="35000"/>
            </a:spcAft>
          </a:pPr>
          <a:r>
            <a:rPr lang="zh-CN" altLang="en-US" sz="2400" kern="1200" dirty="0" smtClean="0"/>
            <a:t>行业软件</a:t>
          </a:r>
          <a:endParaRPr lang="zh-CN" altLang="en-US" sz="2400" kern="1200" dirty="0"/>
        </a:p>
      </dsp:txBody>
      <dsp:txXfrm>
        <a:off x="2743511" y="1087466"/>
        <a:ext cx="1302481" cy="627695"/>
      </dsp:txXfrm>
    </dsp:sp>
    <dsp:sp modelId="{307EA008-B19B-4C1D-A00B-20BA2586A3BA}">
      <dsp:nvSpPr>
        <dsp:cNvPr id="0" name=""/>
        <dsp:cNvSpPr/>
      </dsp:nvSpPr>
      <dsp:spPr>
        <a:xfrm>
          <a:off x="3501008" y="2193557"/>
          <a:ext cx="543853" cy="543853"/>
        </a:xfrm>
        <a:prstGeom prst="ellipse">
          <a:avLst/>
        </a:prstGeom>
        <a:solidFill>
          <a:schemeClr val="accent2">
            <a:hueOff val="1560506"/>
            <a:satOff val="-1946"/>
            <a:lumOff val="45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DD23F73-EB61-4880-BF95-1A4D794F8430}">
      <dsp:nvSpPr>
        <dsp:cNvPr id="0" name=""/>
        <dsp:cNvSpPr/>
      </dsp:nvSpPr>
      <dsp:spPr>
        <a:xfrm rot="17700000">
          <a:off x="2856888" y="2950515"/>
          <a:ext cx="1126707" cy="543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3340" bIns="0" numCol="1" spcCol="1270" anchor="ctr" anchorCtr="0">
          <a:noAutofit/>
        </a:bodyPr>
        <a:lstStyle/>
        <a:p>
          <a:pPr lvl="0" algn="r" defTabSz="933450">
            <a:lnSpc>
              <a:spcPct val="90000"/>
            </a:lnSpc>
            <a:spcBef>
              <a:spcPct val="0"/>
            </a:spcBef>
            <a:spcAft>
              <a:spcPct val="35000"/>
            </a:spcAft>
          </a:pPr>
          <a:r>
            <a:rPr lang="en-US" altLang="zh-CN" sz="2100" kern="1200" dirty="0" smtClean="0"/>
            <a:t>10+</a:t>
          </a:r>
          <a:r>
            <a:rPr lang="zh-CN" altLang="en-US" sz="2100" kern="1200" dirty="0" smtClean="0"/>
            <a:t>人</a:t>
          </a:r>
          <a:endParaRPr lang="zh-CN" altLang="en-US" sz="2100" kern="1200" dirty="0"/>
        </a:p>
      </dsp:txBody>
      <dsp:txXfrm>
        <a:off x="2856888" y="2950515"/>
        <a:ext cx="1126707" cy="543256"/>
      </dsp:txXfrm>
    </dsp:sp>
    <dsp:sp modelId="{BEA49FC5-27B1-4DB1-B8D6-CB497BA1759C}">
      <dsp:nvSpPr>
        <dsp:cNvPr id="0" name=""/>
        <dsp:cNvSpPr/>
      </dsp:nvSpPr>
      <dsp:spPr>
        <a:xfrm rot="17700000">
          <a:off x="3562274" y="1437196"/>
          <a:ext cx="1126707" cy="543256"/>
        </a:xfrm>
        <a:prstGeom prst="rect">
          <a:avLst/>
        </a:prstGeom>
        <a:noFill/>
        <a:ln>
          <a:noFill/>
        </a:ln>
        <a:effectLst/>
      </dsp:spPr>
      <dsp:style>
        <a:lnRef idx="0">
          <a:scrgbClr r="0" g="0" b="0"/>
        </a:lnRef>
        <a:fillRef idx="0">
          <a:scrgbClr r="0" g="0" b="0"/>
        </a:fillRef>
        <a:effectRef idx="0">
          <a:scrgbClr r="0" g="0" b="0"/>
        </a:effectRef>
        <a:fontRef idx="minor"/>
      </dsp:style>
    </dsp:sp>
    <dsp:sp modelId="{4A9FC28C-4266-4123-B744-08C04ABBD8FE}">
      <dsp:nvSpPr>
        <dsp:cNvPr id="0" name=""/>
        <dsp:cNvSpPr/>
      </dsp:nvSpPr>
      <dsp:spPr>
        <a:xfrm>
          <a:off x="4123699" y="2193557"/>
          <a:ext cx="543853" cy="543853"/>
        </a:xfrm>
        <a:prstGeom prst="ellipse">
          <a:avLst/>
        </a:prstGeom>
        <a:solidFill>
          <a:schemeClr val="accent2">
            <a:hueOff val="2340759"/>
            <a:satOff val="-2919"/>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2A21DAD-1B03-4FBC-BD8E-B0E887B6DCFF}">
      <dsp:nvSpPr>
        <dsp:cNvPr id="0" name=""/>
        <dsp:cNvSpPr/>
      </dsp:nvSpPr>
      <dsp:spPr>
        <a:xfrm rot="17700000">
          <a:off x="3479579" y="2950515"/>
          <a:ext cx="1126707" cy="543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3340" bIns="0" numCol="1" spcCol="1270" anchor="ctr" anchorCtr="0">
          <a:noAutofit/>
        </a:bodyPr>
        <a:lstStyle/>
        <a:p>
          <a:pPr lvl="0" algn="r" defTabSz="933450">
            <a:lnSpc>
              <a:spcPct val="90000"/>
            </a:lnSpc>
            <a:spcBef>
              <a:spcPct val="0"/>
            </a:spcBef>
            <a:spcAft>
              <a:spcPct val="35000"/>
            </a:spcAft>
          </a:pPr>
          <a:r>
            <a:rPr lang="zh-CN" altLang="en-US" sz="2100" kern="1200" dirty="0" smtClean="0"/>
            <a:t>行业项目</a:t>
          </a:r>
          <a:endParaRPr lang="zh-CN" altLang="en-US" sz="2100" kern="1200" dirty="0"/>
        </a:p>
      </dsp:txBody>
      <dsp:txXfrm>
        <a:off x="3479579" y="2950515"/>
        <a:ext cx="1126707" cy="543256"/>
      </dsp:txXfrm>
    </dsp:sp>
    <dsp:sp modelId="{D31E7556-0C21-494F-AC7C-67FED8BC15AA}">
      <dsp:nvSpPr>
        <dsp:cNvPr id="0" name=""/>
        <dsp:cNvSpPr/>
      </dsp:nvSpPr>
      <dsp:spPr>
        <a:xfrm rot="17700000">
          <a:off x="4184965" y="1437196"/>
          <a:ext cx="1126707" cy="543256"/>
        </a:xfrm>
        <a:prstGeom prst="rect">
          <a:avLst/>
        </a:prstGeom>
        <a:noFill/>
        <a:ln>
          <a:noFill/>
        </a:ln>
        <a:effectLst/>
      </dsp:spPr>
      <dsp:style>
        <a:lnRef idx="0">
          <a:scrgbClr r="0" g="0" b="0"/>
        </a:lnRef>
        <a:fillRef idx="0">
          <a:scrgbClr r="0" g="0" b="0"/>
        </a:fillRef>
        <a:effectRef idx="0">
          <a:scrgbClr r="0" g="0" b="0"/>
        </a:effectRef>
        <a:fontRef idx="minor"/>
      </dsp:style>
    </dsp:sp>
    <dsp:sp modelId="{5E4E2E71-F7C1-47DC-8C71-84BC3E62294C}">
      <dsp:nvSpPr>
        <dsp:cNvPr id="0" name=""/>
        <dsp:cNvSpPr/>
      </dsp:nvSpPr>
      <dsp:spPr>
        <a:xfrm>
          <a:off x="4746473" y="1941604"/>
          <a:ext cx="1047759" cy="1047759"/>
        </a:xfrm>
        <a:prstGeom prst="donut">
          <a:avLst>
            <a:gd name="adj" fmla="val 2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ECB4DE9-9D66-4036-9C98-91117DAA7E6F}">
      <dsp:nvSpPr>
        <dsp:cNvPr id="0" name=""/>
        <dsp:cNvSpPr/>
      </dsp:nvSpPr>
      <dsp:spPr>
        <a:xfrm rot="17700000">
          <a:off x="5115656" y="1087466"/>
          <a:ext cx="1302481" cy="627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lvl="0" algn="l" defTabSz="1066800">
            <a:lnSpc>
              <a:spcPct val="90000"/>
            </a:lnSpc>
            <a:spcBef>
              <a:spcPct val="0"/>
            </a:spcBef>
            <a:spcAft>
              <a:spcPct val="35000"/>
            </a:spcAft>
          </a:pPr>
          <a:r>
            <a:rPr lang="zh-CN" altLang="en-US" sz="2400" kern="1200" dirty="0" smtClean="0"/>
            <a:t>产品研发</a:t>
          </a:r>
          <a:endParaRPr lang="zh-CN" altLang="en-US" sz="2400" kern="1200" dirty="0"/>
        </a:p>
      </dsp:txBody>
      <dsp:txXfrm>
        <a:off x="5115656" y="1087466"/>
        <a:ext cx="1302481" cy="627695"/>
      </dsp:txXfrm>
    </dsp:sp>
    <dsp:sp modelId="{B26402DD-F360-4630-9D5D-5E2A7E84EED9}">
      <dsp:nvSpPr>
        <dsp:cNvPr id="0" name=""/>
        <dsp:cNvSpPr/>
      </dsp:nvSpPr>
      <dsp:spPr>
        <a:xfrm>
          <a:off x="5873153" y="2193557"/>
          <a:ext cx="543853" cy="543853"/>
        </a:xfrm>
        <a:prstGeom prst="ellipse">
          <a:avLst/>
        </a:prstGeom>
        <a:solidFill>
          <a:schemeClr val="accent2">
            <a:hueOff val="3121013"/>
            <a:satOff val="-3893"/>
            <a:lumOff val="9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8C99F4C-1CD7-4F90-9BA9-927B8EF7F0C3}">
      <dsp:nvSpPr>
        <dsp:cNvPr id="0" name=""/>
        <dsp:cNvSpPr/>
      </dsp:nvSpPr>
      <dsp:spPr>
        <a:xfrm rot="17700000">
          <a:off x="5229033" y="2950515"/>
          <a:ext cx="1126707" cy="543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3340" bIns="0" numCol="1" spcCol="1270" anchor="ctr" anchorCtr="0">
          <a:noAutofit/>
        </a:bodyPr>
        <a:lstStyle/>
        <a:p>
          <a:pPr lvl="0" algn="r" defTabSz="933450">
            <a:lnSpc>
              <a:spcPct val="90000"/>
            </a:lnSpc>
            <a:spcBef>
              <a:spcPct val="0"/>
            </a:spcBef>
            <a:spcAft>
              <a:spcPct val="35000"/>
            </a:spcAft>
          </a:pPr>
          <a:r>
            <a:rPr lang="en-US" altLang="zh-CN" sz="2100" kern="1200" dirty="0" smtClean="0"/>
            <a:t>20+</a:t>
          </a:r>
          <a:r>
            <a:rPr lang="zh-CN" altLang="en-US" sz="2100" kern="1200" dirty="0" smtClean="0"/>
            <a:t>人</a:t>
          </a:r>
          <a:endParaRPr lang="zh-CN" altLang="en-US" sz="2100" kern="1200" dirty="0"/>
        </a:p>
      </dsp:txBody>
      <dsp:txXfrm>
        <a:off x="5229033" y="2950515"/>
        <a:ext cx="1126707" cy="543256"/>
      </dsp:txXfrm>
    </dsp:sp>
    <dsp:sp modelId="{C652DF4A-B42C-4200-AB57-9D91D2F6A01C}">
      <dsp:nvSpPr>
        <dsp:cNvPr id="0" name=""/>
        <dsp:cNvSpPr/>
      </dsp:nvSpPr>
      <dsp:spPr>
        <a:xfrm rot="17700000">
          <a:off x="5934419" y="1437196"/>
          <a:ext cx="1126707" cy="543256"/>
        </a:xfrm>
        <a:prstGeom prst="rect">
          <a:avLst/>
        </a:prstGeom>
        <a:noFill/>
        <a:ln>
          <a:noFill/>
        </a:ln>
        <a:effectLst/>
      </dsp:spPr>
      <dsp:style>
        <a:lnRef idx="0">
          <a:scrgbClr r="0" g="0" b="0"/>
        </a:lnRef>
        <a:fillRef idx="0">
          <a:scrgbClr r="0" g="0" b="0"/>
        </a:fillRef>
        <a:effectRef idx="0">
          <a:scrgbClr r="0" g="0" b="0"/>
        </a:effectRef>
        <a:fontRef idx="minor"/>
      </dsp:style>
    </dsp:sp>
    <dsp:sp modelId="{952CD06E-35EA-437B-8647-7AB9F85175E0}">
      <dsp:nvSpPr>
        <dsp:cNvPr id="0" name=""/>
        <dsp:cNvSpPr/>
      </dsp:nvSpPr>
      <dsp:spPr>
        <a:xfrm>
          <a:off x="6495844" y="2193557"/>
          <a:ext cx="543853" cy="543853"/>
        </a:xfrm>
        <a:prstGeom prst="ellipse">
          <a:avLst/>
        </a:prstGeom>
        <a:solidFill>
          <a:schemeClr val="accent2">
            <a:hueOff val="3901266"/>
            <a:satOff val="-4866"/>
            <a:lumOff val="114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124F6AF-E85D-4648-9F98-46B63F1121F9}">
      <dsp:nvSpPr>
        <dsp:cNvPr id="0" name=""/>
        <dsp:cNvSpPr/>
      </dsp:nvSpPr>
      <dsp:spPr>
        <a:xfrm rot="17700000">
          <a:off x="5851724" y="2950515"/>
          <a:ext cx="1126707" cy="543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3340" bIns="0" numCol="1" spcCol="1270" anchor="ctr" anchorCtr="0">
          <a:noAutofit/>
        </a:bodyPr>
        <a:lstStyle/>
        <a:p>
          <a:pPr lvl="0" algn="r" defTabSz="933450">
            <a:lnSpc>
              <a:spcPct val="90000"/>
            </a:lnSpc>
            <a:spcBef>
              <a:spcPct val="0"/>
            </a:spcBef>
            <a:spcAft>
              <a:spcPct val="35000"/>
            </a:spcAft>
          </a:pPr>
          <a:r>
            <a:rPr lang="zh-CN" altLang="en-US" sz="2100" kern="1200" dirty="0" smtClean="0"/>
            <a:t>行业项目</a:t>
          </a:r>
          <a:endParaRPr lang="zh-CN" altLang="en-US" sz="2100" kern="1200" dirty="0"/>
        </a:p>
      </dsp:txBody>
      <dsp:txXfrm>
        <a:off x="5851724" y="2950515"/>
        <a:ext cx="1126707" cy="543256"/>
      </dsp:txXfrm>
    </dsp:sp>
    <dsp:sp modelId="{FF531E57-9213-4463-97DF-AD777AEF3512}">
      <dsp:nvSpPr>
        <dsp:cNvPr id="0" name=""/>
        <dsp:cNvSpPr/>
      </dsp:nvSpPr>
      <dsp:spPr>
        <a:xfrm rot="17700000">
          <a:off x="6557110" y="1437196"/>
          <a:ext cx="1126707" cy="543256"/>
        </a:xfrm>
        <a:prstGeom prst="rect">
          <a:avLst/>
        </a:prstGeom>
        <a:noFill/>
        <a:ln>
          <a:noFill/>
        </a:ln>
        <a:effectLst/>
      </dsp:spPr>
      <dsp:style>
        <a:lnRef idx="0">
          <a:scrgbClr r="0" g="0" b="0"/>
        </a:lnRef>
        <a:fillRef idx="0">
          <a:scrgbClr r="0" g="0" b="0"/>
        </a:fillRef>
        <a:effectRef idx="0">
          <a:scrgbClr r="0" g="0" b="0"/>
        </a:effectRef>
        <a:fontRef idx="minor"/>
      </dsp:style>
    </dsp:sp>
    <dsp:sp modelId="{64AA2892-6EC9-4F38-93D7-E63B6D7266C4}">
      <dsp:nvSpPr>
        <dsp:cNvPr id="0" name=""/>
        <dsp:cNvSpPr/>
      </dsp:nvSpPr>
      <dsp:spPr>
        <a:xfrm>
          <a:off x="7118534" y="2193557"/>
          <a:ext cx="543853" cy="543853"/>
        </a:xfrm>
        <a:prstGeom prst="ellipse">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374BB4C-4F76-473E-B5F7-0ADAFEAB71F3}">
      <dsp:nvSpPr>
        <dsp:cNvPr id="0" name=""/>
        <dsp:cNvSpPr/>
      </dsp:nvSpPr>
      <dsp:spPr>
        <a:xfrm rot="17700000">
          <a:off x="6474415" y="2950515"/>
          <a:ext cx="1126707" cy="543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3340" bIns="0" numCol="1" spcCol="1270" anchor="ctr" anchorCtr="0">
          <a:noAutofit/>
        </a:bodyPr>
        <a:lstStyle/>
        <a:p>
          <a:pPr lvl="0" algn="r" defTabSz="933450">
            <a:lnSpc>
              <a:spcPct val="90000"/>
            </a:lnSpc>
            <a:spcBef>
              <a:spcPct val="0"/>
            </a:spcBef>
            <a:spcAft>
              <a:spcPct val="35000"/>
            </a:spcAft>
          </a:pPr>
          <a:r>
            <a:rPr lang="zh-CN" altLang="en-US" sz="2100" kern="1200" dirty="0" smtClean="0"/>
            <a:t>产品</a:t>
          </a:r>
          <a:endParaRPr lang="zh-CN" altLang="en-US" sz="2100" kern="1200" dirty="0"/>
        </a:p>
      </dsp:txBody>
      <dsp:txXfrm>
        <a:off x="6474415" y="2950515"/>
        <a:ext cx="1126707" cy="543256"/>
      </dsp:txXfrm>
    </dsp:sp>
    <dsp:sp modelId="{0013B278-1F35-48ED-825C-65D864316697}">
      <dsp:nvSpPr>
        <dsp:cNvPr id="0" name=""/>
        <dsp:cNvSpPr/>
      </dsp:nvSpPr>
      <dsp:spPr>
        <a:xfrm rot="17700000">
          <a:off x="7179800" y="1437196"/>
          <a:ext cx="1126707" cy="54325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24E9F-E00F-4B39-BF5A-92CAF79D7717}">
      <dsp:nvSpPr>
        <dsp:cNvPr id="0" name=""/>
        <dsp:cNvSpPr/>
      </dsp:nvSpPr>
      <dsp:spPr>
        <a:xfrm>
          <a:off x="0" y="578095"/>
          <a:ext cx="3312368" cy="1324947"/>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1EF528-F055-41A6-BC2A-283DBD280934}">
      <dsp:nvSpPr>
        <dsp:cNvPr id="0" name=""/>
        <dsp:cNvSpPr/>
      </dsp:nvSpPr>
      <dsp:spPr>
        <a:xfrm>
          <a:off x="397484" y="809961"/>
          <a:ext cx="1093081" cy="64922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568" rIns="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脚本化</a:t>
          </a:r>
          <a:endParaRPr lang="zh-CN" altLang="en-US" sz="2800" kern="1200" dirty="0"/>
        </a:p>
      </dsp:txBody>
      <dsp:txXfrm>
        <a:off x="397484" y="809961"/>
        <a:ext cx="1093081" cy="649224"/>
      </dsp:txXfrm>
    </dsp:sp>
    <dsp:sp modelId="{2CE62E66-2B13-42FB-AFA1-3F9970168C6D}">
      <dsp:nvSpPr>
        <dsp:cNvPr id="0" name=""/>
        <dsp:cNvSpPr/>
      </dsp:nvSpPr>
      <dsp:spPr>
        <a:xfrm>
          <a:off x="1656184" y="1021953"/>
          <a:ext cx="1291823" cy="64922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568" rIns="0" bIns="106680" numCol="1" spcCol="1270" anchor="ctr" anchorCtr="0">
          <a:noAutofit/>
        </a:bodyPr>
        <a:lstStyle/>
        <a:p>
          <a:pPr lvl="0" algn="ctr" defTabSz="1244600">
            <a:lnSpc>
              <a:spcPct val="90000"/>
            </a:lnSpc>
            <a:spcBef>
              <a:spcPct val="0"/>
            </a:spcBef>
            <a:spcAft>
              <a:spcPct val="35000"/>
            </a:spcAft>
          </a:pPr>
          <a:r>
            <a:rPr lang="en-US" altLang="zh-CN" sz="2800" kern="1200" dirty="0" smtClean="0"/>
            <a:t>Java</a:t>
          </a:r>
          <a:endParaRPr lang="zh-CN" altLang="en-US" sz="2800" kern="1200" dirty="0"/>
        </a:p>
      </dsp:txBody>
      <dsp:txXfrm>
        <a:off x="1656184" y="1021953"/>
        <a:ext cx="1291823" cy="649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375D1-53CE-4D06-8F04-65A628CAB7C5}">
      <dsp:nvSpPr>
        <dsp:cNvPr id="0" name=""/>
        <dsp:cNvSpPr/>
      </dsp:nvSpPr>
      <dsp:spPr>
        <a:xfrm>
          <a:off x="0" y="327191"/>
          <a:ext cx="3624064" cy="1449625"/>
        </a:xfrm>
        <a:prstGeom prst="leftRightRibb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3290C-55C8-477D-B0AD-3478A219E17A}">
      <dsp:nvSpPr>
        <dsp:cNvPr id="0" name=""/>
        <dsp:cNvSpPr/>
      </dsp:nvSpPr>
      <dsp:spPr>
        <a:xfrm>
          <a:off x="434887" y="580875"/>
          <a:ext cx="1195941" cy="7103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1120" rIns="0" bIns="76200" numCol="1" spcCol="1270" anchor="ctr" anchorCtr="0">
          <a:noAutofit/>
        </a:bodyPr>
        <a:lstStyle/>
        <a:p>
          <a:pPr lvl="0" algn="ctr" defTabSz="889000">
            <a:lnSpc>
              <a:spcPct val="90000"/>
            </a:lnSpc>
            <a:spcBef>
              <a:spcPct val="0"/>
            </a:spcBef>
            <a:spcAft>
              <a:spcPct val="35000"/>
            </a:spcAft>
          </a:pPr>
          <a:r>
            <a:rPr lang="en-US" altLang="zh-CN" sz="2000" kern="1200" dirty="0" smtClean="0"/>
            <a:t>Linux</a:t>
          </a:r>
          <a:endParaRPr lang="zh-CN" altLang="en-US" sz="2000" kern="1200" dirty="0"/>
        </a:p>
      </dsp:txBody>
      <dsp:txXfrm>
        <a:off x="434887" y="580875"/>
        <a:ext cx="1195941" cy="710316"/>
      </dsp:txXfrm>
    </dsp:sp>
    <dsp:sp modelId="{9B991614-C006-4F5F-98E8-D5F5281820AB}">
      <dsp:nvSpPr>
        <dsp:cNvPr id="0" name=""/>
        <dsp:cNvSpPr/>
      </dsp:nvSpPr>
      <dsp:spPr>
        <a:xfrm>
          <a:off x="1812032" y="812815"/>
          <a:ext cx="1413384" cy="7103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1120" rIns="0" bIns="76200" numCol="1" spcCol="1270" anchor="ctr" anchorCtr="0">
          <a:noAutofit/>
        </a:bodyPr>
        <a:lstStyle/>
        <a:p>
          <a:pPr lvl="0" algn="ctr" defTabSz="889000">
            <a:lnSpc>
              <a:spcPct val="90000"/>
            </a:lnSpc>
            <a:spcBef>
              <a:spcPct val="0"/>
            </a:spcBef>
            <a:spcAft>
              <a:spcPct val="35000"/>
            </a:spcAft>
          </a:pPr>
          <a:r>
            <a:rPr lang="en-US" altLang="zh-CN" sz="2000" kern="1200" dirty="0" smtClean="0"/>
            <a:t>Windows Server</a:t>
          </a:r>
          <a:endParaRPr lang="zh-CN" altLang="en-US" sz="2000" kern="1200" dirty="0"/>
        </a:p>
      </dsp:txBody>
      <dsp:txXfrm>
        <a:off x="1812032" y="812815"/>
        <a:ext cx="1413384" cy="710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375D1-53CE-4D06-8F04-65A628CAB7C5}">
      <dsp:nvSpPr>
        <dsp:cNvPr id="0" name=""/>
        <dsp:cNvSpPr/>
      </dsp:nvSpPr>
      <dsp:spPr>
        <a:xfrm>
          <a:off x="0" y="327191"/>
          <a:ext cx="3624064" cy="1449625"/>
        </a:xfrm>
        <a:prstGeom prst="leftRightRibb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3290C-55C8-477D-B0AD-3478A219E17A}">
      <dsp:nvSpPr>
        <dsp:cNvPr id="0" name=""/>
        <dsp:cNvSpPr/>
      </dsp:nvSpPr>
      <dsp:spPr>
        <a:xfrm>
          <a:off x="434887" y="580875"/>
          <a:ext cx="1195941" cy="7103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0236" rIns="0" bIns="118110" numCol="1" spcCol="1270" anchor="ctr" anchorCtr="0">
          <a:noAutofit/>
        </a:bodyPr>
        <a:lstStyle/>
        <a:p>
          <a:pPr lvl="0" algn="ctr" defTabSz="1377950">
            <a:lnSpc>
              <a:spcPct val="90000"/>
            </a:lnSpc>
            <a:spcBef>
              <a:spcPct val="0"/>
            </a:spcBef>
            <a:spcAft>
              <a:spcPct val="35000"/>
            </a:spcAft>
          </a:pPr>
          <a:endParaRPr lang="zh-CN" altLang="en-US" sz="3100" kern="1200" dirty="0"/>
        </a:p>
      </dsp:txBody>
      <dsp:txXfrm>
        <a:off x="434887" y="580875"/>
        <a:ext cx="1195941" cy="710316"/>
      </dsp:txXfrm>
    </dsp:sp>
    <dsp:sp modelId="{9B991614-C006-4F5F-98E8-D5F5281820AB}">
      <dsp:nvSpPr>
        <dsp:cNvPr id="0" name=""/>
        <dsp:cNvSpPr/>
      </dsp:nvSpPr>
      <dsp:spPr>
        <a:xfrm>
          <a:off x="1812032" y="812815"/>
          <a:ext cx="1413384" cy="7103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0236" rIns="0" bIns="118110" numCol="1" spcCol="1270" anchor="ctr" anchorCtr="0">
          <a:noAutofit/>
        </a:bodyPr>
        <a:lstStyle/>
        <a:p>
          <a:pPr lvl="0" algn="ctr" defTabSz="1377950">
            <a:lnSpc>
              <a:spcPct val="90000"/>
            </a:lnSpc>
            <a:spcBef>
              <a:spcPct val="0"/>
            </a:spcBef>
            <a:spcAft>
              <a:spcPct val="35000"/>
            </a:spcAft>
          </a:pPr>
          <a:endParaRPr lang="zh-CN" altLang="en-US" sz="3100" kern="1200"/>
        </a:p>
      </dsp:txBody>
      <dsp:txXfrm>
        <a:off x="1812032" y="812815"/>
        <a:ext cx="1413384" cy="7103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49754-3A19-426C-8E84-68A8CEABDD7F}">
      <dsp:nvSpPr>
        <dsp:cNvPr id="0" name=""/>
        <dsp:cNvSpPr/>
      </dsp:nvSpPr>
      <dsp:spPr>
        <a:xfrm>
          <a:off x="522473" y="966571"/>
          <a:ext cx="2712319" cy="893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2266950">
            <a:lnSpc>
              <a:spcPct val="90000"/>
            </a:lnSpc>
            <a:spcBef>
              <a:spcPct val="0"/>
            </a:spcBef>
            <a:spcAft>
              <a:spcPct val="35000"/>
            </a:spcAft>
          </a:pPr>
          <a:endParaRPr lang="zh-CN" altLang="en-US" sz="5100" kern="1200" dirty="0"/>
        </a:p>
      </dsp:txBody>
      <dsp:txXfrm>
        <a:off x="522473" y="966571"/>
        <a:ext cx="2712319" cy="893832"/>
      </dsp:txXfrm>
    </dsp:sp>
    <dsp:sp modelId="{A7D48BBC-A740-4825-B54C-E35DFF68FB7A}">
      <dsp:nvSpPr>
        <dsp:cNvPr id="0" name=""/>
        <dsp:cNvSpPr/>
      </dsp:nvSpPr>
      <dsp:spPr>
        <a:xfrm>
          <a:off x="522473" y="2851356"/>
          <a:ext cx="2712319" cy="1674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zh-CN" altLang="en-US" sz="6500" kern="1200" dirty="0"/>
        </a:p>
      </dsp:txBody>
      <dsp:txXfrm>
        <a:off x="522473" y="2851356"/>
        <a:ext cx="2712319" cy="1674606"/>
      </dsp:txXfrm>
    </dsp:sp>
    <dsp:sp modelId="{B059D7A8-6F9C-4C90-9B28-CD6246D4C4CF}">
      <dsp:nvSpPr>
        <dsp:cNvPr id="0" name=""/>
        <dsp:cNvSpPr/>
      </dsp:nvSpPr>
      <dsp:spPr>
        <a:xfrm>
          <a:off x="519391" y="694723"/>
          <a:ext cx="215752" cy="215752"/>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2A650-44D6-49CE-A373-707A4D0BAFC8}">
      <dsp:nvSpPr>
        <dsp:cNvPr id="0" name=""/>
        <dsp:cNvSpPr/>
      </dsp:nvSpPr>
      <dsp:spPr>
        <a:xfrm>
          <a:off x="670418" y="392669"/>
          <a:ext cx="215752" cy="215752"/>
        </a:xfrm>
        <a:prstGeom prst="ellipse">
          <a:avLst/>
        </a:prstGeom>
        <a:solidFill>
          <a:schemeClr val="accent2">
            <a:hueOff val="260084"/>
            <a:satOff val="-324"/>
            <a:lumOff val="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0C4ADE-E8A2-4B8B-8340-AC1E400F241A}">
      <dsp:nvSpPr>
        <dsp:cNvPr id="0" name=""/>
        <dsp:cNvSpPr/>
      </dsp:nvSpPr>
      <dsp:spPr>
        <a:xfrm>
          <a:off x="1032883" y="453080"/>
          <a:ext cx="339039" cy="339039"/>
        </a:xfrm>
        <a:prstGeom prst="ellipse">
          <a:avLst/>
        </a:prstGeom>
        <a:solidFill>
          <a:schemeClr val="accent2">
            <a:hueOff val="520169"/>
            <a:satOff val="-649"/>
            <a:lumOff val="1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E0671C-14E9-4620-868A-2E1D589FC742}">
      <dsp:nvSpPr>
        <dsp:cNvPr id="0" name=""/>
        <dsp:cNvSpPr/>
      </dsp:nvSpPr>
      <dsp:spPr>
        <a:xfrm>
          <a:off x="1334936" y="120821"/>
          <a:ext cx="215752" cy="215752"/>
        </a:xfrm>
        <a:prstGeom prst="ellipse">
          <a:avLst/>
        </a:prstGeom>
        <a:solidFill>
          <a:schemeClr val="accent2">
            <a:hueOff val="780253"/>
            <a:satOff val="-973"/>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A6B902-9039-441F-A4C5-2B3E46C16877}">
      <dsp:nvSpPr>
        <dsp:cNvPr id="0" name=""/>
        <dsp:cNvSpPr/>
      </dsp:nvSpPr>
      <dsp:spPr>
        <a:xfrm>
          <a:off x="1727606" y="0"/>
          <a:ext cx="215752" cy="215752"/>
        </a:xfrm>
        <a:prstGeom prst="ellipse">
          <a:avLst/>
        </a:prstGeom>
        <a:solidFill>
          <a:schemeClr val="accent2">
            <a:hueOff val="1040338"/>
            <a:satOff val="-1298"/>
            <a:lumOff val="3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704BA8-4D5B-471E-A7F1-37A12756820D}">
      <dsp:nvSpPr>
        <dsp:cNvPr id="0" name=""/>
        <dsp:cNvSpPr/>
      </dsp:nvSpPr>
      <dsp:spPr>
        <a:xfrm>
          <a:off x="2210892" y="211437"/>
          <a:ext cx="215752" cy="215752"/>
        </a:xfrm>
        <a:prstGeom prst="ellipse">
          <a:avLst/>
        </a:prstGeom>
        <a:solidFill>
          <a:schemeClr val="accent2">
            <a:hueOff val="1300422"/>
            <a:satOff val="-1622"/>
            <a:lumOff val="3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9830EC-029C-42F9-B9B5-006208BF061F}">
      <dsp:nvSpPr>
        <dsp:cNvPr id="0" name=""/>
        <dsp:cNvSpPr/>
      </dsp:nvSpPr>
      <dsp:spPr>
        <a:xfrm>
          <a:off x="2512946" y="362464"/>
          <a:ext cx="339039" cy="339039"/>
        </a:xfrm>
        <a:prstGeom prst="ellipse">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0783F-A576-4CE5-A8C9-092260039B2B}">
      <dsp:nvSpPr>
        <dsp:cNvPr id="0" name=""/>
        <dsp:cNvSpPr/>
      </dsp:nvSpPr>
      <dsp:spPr>
        <a:xfrm>
          <a:off x="2935821" y="694723"/>
          <a:ext cx="215752" cy="215752"/>
        </a:xfrm>
        <a:prstGeom prst="ellipse">
          <a:avLst/>
        </a:prstGeom>
        <a:solidFill>
          <a:schemeClr val="accent2">
            <a:hueOff val="1820591"/>
            <a:satOff val="-2271"/>
            <a:lumOff val="5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78C940-1F88-4C1E-9723-16C2FF1C641B}">
      <dsp:nvSpPr>
        <dsp:cNvPr id="0" name=""/>
        <dsp:cNvSpPr/>
      </dsp:nvSpPr>
      <dsp:spPr>
        <a:xfrm>
          <a:off x="3117053" y="1026982"/>
          <a:ext cx="215752" cy="215752"/>
        </a:xfrm>
        <a:prstGeom prst="ellipse">
          <a:avLst/>
        </a:prstGeom>
        <a:solidFill>
          <a:schemeClr val="accent2">
            <a:hueOff val="2080675"/>
            <a:satOff val="-2595"/>
            <a:lumOff val="6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5A0BFB-2F9D-49E0-ACE2-614EE8DD4CBC}">
      <dsp:nvSpPr>
        <dsp:cNvPr id="0" name=""/>
        <dsp:cNvSpPr/>
      </dsp:nvSpPr>
      <dsp:spPr>
        <a:xfrm>
          <a:off x="1546374" y="392669"/>
          <a:ext cx="554792" cy="554792"/>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721DF0-63B3-4FEF-95A6-B09E091DD1B3}">
      <dsp:nvSpPr>
        <dsp:cNvPr id="0" name=""/>
        <dsp:cNvSpPr/>
      </dsp:nvSpPr>
      <dsp:spPr>
        <a:xfrm>
          <a:off x="368364" y="1540473"/>
          <a:ext cx="215752" cy="215752"/>
        </a:xfrm>
        <a:prstGeom prst="ellipse">
          <a:avLst/>
        </a:prstGeom>
        <a:solidFill>
          <a:schemeClr val="accent2">
            <a:hueOff val="2600844"/>
            <a:satOff val="-3244"/>
            <a:lumOff val="7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4E18A8-88E4-4F7B-91C9-BA1324E7618C}">
      <dsp:nvSpPr>
        <dsp:cNvPr id="0" name=""/>
        <dsp:cNvSpPr/>
      </dsp:nvSpPr>
      <dsp:spPr>
        <a:xfrm>
          <a:off x="549597" y="1812322"/>
          <a:ext cx="339039" cy="339039"/>
        </a:xfrm>
        <a:prstGeom prst="ellipse">
          <a:avLst/>
        </a:prstGeom>
        <a:solidFill>
          <a:schemeClr val="accent2">
            <a:hueOff val="2860928"/>
            <a:satOff val="-3568"/>
            <a:lumOff val="8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64A31-C694-4DEF-8C07-52C955E9C2FC}">
      <dsp:nvSpPr>
        <dsp:cNvPr id="0" name=""/>
        <dsp:cNvSpPr/>
      </dsp:nvSpPr>
      <dsp:spPr>
        <a:xfrm>
          <a:off x="1002677" y="2053965"/>
          <a:ext cx="493148" cy="493148"/>
        </a:xfrm>
        <a:prstGeom prst="ellipse">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64F5CA-C7DB-4257-A0B3-A08E145941D3}">
      <dsp:nvSpPr>
        <dsp:cNvPr id="0" name=""/>
        <dsp:cNvSpPr/>
      </dsp:nvSpPr>
      <dsp:spPr>
        <a:xfrm>
          <a:off x="1636990" y="2446635"/>
          <a:ext cx="215752" cy="215752"/>
        </a:xfrm>
        <a:prstGeom prst="ellipse">
          <a:avLst/>
        </a:prstGeom>
        <a:solidFill>
          <a:schemeClr val="accent2">
            <a:hueOff val="3381097"/>
            <a:satOff val="-4217"/>
            <a:lumOff val="9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E75E20-0BCD-43FC-BACB-BE4B555EA4C3}">
      <dsp:nvSpPr>
        <dsp:cNvPr id="0" name=""/>
        <dsp:cNvSpPr/>
      </dsp:nvSpPr>
      <dsp:spPr>
        <a:xfrm>
          <a:off x="1757811" y="2053965"/>
          <a:ext cx="339039" cy="339039"/>
        </a:xfrm>
        <a:prstGeom prst="ellipse">
          <a:avLst/>
        </a:prstGeom>
        <a:solidFill>
          <a:schemeClr val="accent2">
            <a:hueOff val="3641181"/>
            <a:satOff val="-4541"/>
            <a:lumOff val="10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FDC9B4-264A-4F50-9531-9C6599996549}">
      <dsp:nvSpPr>
        <dsp:cNvPr id="0" name=""/>
        <dsp:cNvSpPr/>
      </dsp:nvSpPr>
      <dsp:spPr>
        <a:xfrm>
          <a:off x="2059865" y="2476840"/>
          <a:ext cx="215752" cy="215752"/>
        </a:xfrm>
        <a:prstGeom prst="ellipse">
          <a:avLst/>
        </a:prstGeom>
        <a:solidFill>
          <a:schemeClr val="accent2">
            <a:hueOff val="3901266"/>
            <a:satOff val="-4866"/>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9626C9-2588-45C5-ADE2-21057570DB46}">
      <dsp:nvSpPr>
        <dsp:cNvPr id="0" name=""/>
        <dsp:cNvSpPr/>
      </dsp:nvSpPr>
      <dsp:spPr>
        <a:xfrm>
          <a:off x="2331714" y="1993554"/>
          <a:ext cx="493148" cy="493148"/>
        </a:xfrm>
        <a:prstGeom prst="ellipse">
          <a:avLst/>
        </a:prstGeom>
        <a:solidFill>
          <a:schemeClr val="accent2">
            <a:hueOff val="4161350"/>
            <a:satOff val="-5190"/>
            <a:lumOff val="12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AD7E00-0B37-4BFD-ADA7-0B81E71933D0}">
      <dsp:nvSpPr>
        <dsp:cNvPr id="0" name=""/>
        <dsp:cNvSpPr/>
      </dsp:nvSpPr>
      <dsp:spPr>
        <a:xfrm>
          <a:off x="2996232" y="1872733"/>
          <a:ext cx="339039" cy="339039"/>
        </a:xfrm>
        <a:prstGeom prst="ellipse">
          <a:avLst/>
        </a:prstGeom>
        <a:solidFill>
          <a:schemeClr val="accent2">
            <a:hueOff val="4421434"/>
            <a:satOff val="-5515"/>
            <a:lumOff val="12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C3C784-58FD-4E50-88AF-6C71C1A29606}">
      <dsp:nvSpPr>
        <dsp:cNvPr id="0" name=""/>
        <dsp:cNvSpPr/>
      </dsp:nvSpPr>
      <dsp:spPr>
        <a:xfrm>
          <a:off x="3335272" y="452578"/>
          <a:ext cx="995711" cy="1900922"/>
        </a:xfrm>
        <a:prstGeom prst="chevron">
          <a:avLst>
            <a:gd name="adj" fmla="val 6231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6F879B-C415-4899-AC77-6650C182E109}">
      <dsp:nvSpPr>
        <dsp:cNvPr id="0" name=""/>
        <dsp:cNvSpPr/>
      </dsp:nvSpPr>
      <dsp:spPr>
        <a:xfrm>
          <a:off x="4149945" y="452578"/>
          <a:ext cx="995711" cy="1900922"/>
        </a:xfrm>
        <a:prstGeom prst="chevron">
          <a:avLst>
            <a:gd name="adj" fmla="val 6231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E24E0E-FB5C-40C4-A679-1CB8AC99C8A6}">
      <dsp:nvSpPr>
        <dsp:cNvPr id="0" name=""/>
        <dsp:cNvSpPr/>
      </dsp:nvSpPr>
      <dsp:spPr>
        <a:xfrm>
          <a:off x="5349325" y="317722"/>
          <a:ext cx="2308241" cy="2308241"/>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zh-CN" altLang="en-US" sz="5500" kern="1200" dirty="0"/>
        </a:p>
      </dsp:txBody>
      <dsp:txXfrm>
        <a:off x="5687359" y="655756"/>
        <a:ext cx="1632173" cy="1632173"/>
      </dsp:txXfrm>
    </dsp:sp>
    <dsp:sp modelId="{8ACBB29F-EBAB-4DFD-B82C-9D9193853B0F}">
      <dsp:nvSpPr>
        <dsp:cNvPr id="0" name=""/>
        <dsp:cNvSpPr/>
      </dsp:nvSpPr>
      <dsp:spPr>
        <a:xfrm>
          <a:off x="5145657" y="2851356"/>
          <a:ext cx="2715577" cy="1674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zh-CN" altLang="en-US" sz="6500" kern="1200" dirty="0"/>
        </a:p>
      </dsp:txBody>
      <dsp:txXfrm>
        <a:off x="5145657" y="2851356"/>
        <a:ext cx="2715577" cy="1674606"/>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A22BF62D-CFED-468A-8177-F26334207215}" type="datetimeFigureOut">
              <a:rPr lang="zh-CN" altLang="en-US" smtClean="0"/>
              <a:t>2012/11/24</a:t>
            </a:fld>
            <a:endParaRPr lang="zh-CN" altLang="en-US"/>
          </a:p>
        </p:txBody>
      </p:sp>
      <p:sp>
        <p:nvSpPr>
          <p:cNvPr id="4" name="页脚占位符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20740026-7B90-41AD-A652-E16CC71684D4}" type="slidenum">
              <a:rPr lang="zh-CN" altLang="en-US" smtClean="0"/>
              <a:t>‹#›</a:t>
            </a:fld>
            <a:endParaRPr lang="zh-CN" altLang="en-US"/>
          </a:p>
        </p:txBody>
      </p:sp>
    </p:spTree>
    <p:extLst>
      <p:ext uri="{BB962C8B-B14F-4D97-AF65-F5344CB8AC3E}">
        <p14:creationId xmlns:p14="http://schemas.microsoft.com/office/powerpoint/2010/main" val="22819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90B4BD3A-44BA-4CC2-9446-D3BFF95119A7}" type="datetimeFigureOut">
              <a:rPr lang="zh-CN" altLang="en-US" smtClean="0"/>
              <a:t>2012/11/24</a:t>
            </a:fld>
            <a:endParaRPr lang="zh-CN" altLang="en-US"/>
          </a:p>
        </p:txBody>
      </p:sp>
      <p:sp>
        <p:nvSpPr>
          <p:cNvPr id="4" name="幻灯片图像占位符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93D847A1-2282-4A5E-BBC1-82A728EFAB08}" type="slidenum">
              <a:rPr lang="zh-CN" altLang="en-US" smtClean="0"/>
              <a:t>‹#›</a:t>
            </a:fld>
            <a:endParaRPr lang="zh-CN" altLang="en-US"/>
          </a:p>
        </p:txBody>
      </p:sp>
    </p:spTree>
    <p:extLst>
      <p:ext uri="{BB962C8B-B14F-4D97-AF65-F5344CB8AC3E}">
        <p14:creationId xmlns:p14="http://schemas.microsoft.com/office/powerpoint/2010/main" val="2464486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感谢</a:t>
            </a:r>
            <a:r>
              <a:rPr lang="en-US" altLang="zh-CN" dirty="0" smtClean="0"/>
              <a:t>@</a:t>
            </a:r>
            <a:r>
              <a:rPr lang="zh-CN" altLang="en-US" dirty="0" smtClean="0"/>
              <a:t>侯伯薇 提供的这次机会</a:t>
            </a:r>
            <a:r>
              <a:rPr lang="zh-CN" altLang="en-US" baseline="0" dirty="0" smtClean="0"/>
              <a:t> 感谢分享知识的人们</a:t>
            </a:r>
            <a:endParaRPr lang="zh-CN" altLang="en-US" dirty="0" smtClean="0"/>
          </a:p>
          <a:p>
            <a:r>
              <a:rPr lang="zh-CN" altLang="en-US" dirty="0" smtClean="0"/>
              <a:t>个人介绍</a:t>
            </a:r>
            <a:endParaRPr lang="en-US" altLang="zh-CN" dirty="0" smtClean="0"/>
          </a:p>
          <a:p>
            <a:r>
              <a:rPr lang="zh-CN" altLang="en-US" dirty="0" smtClean="0"/>
              <a:t>公司一句话介绍</a:t>
            </a:r>
            <a:endParaRPr lang="zh-CN" altLang="en-US" dirty="0"/>
          </a:p>
        </p:txBody>
      </p:sp>
      <p:sp>
        <p:nvSpPr>
          <p:cNvPr id="4" name="灯片编号占位符 3"/>
          <p:cNvSpPr>
            <a:spLocks noGrp="1"/>
          </p:cNvSpPr>
          <p:nvPr>
            <p:ph type="sldNum" sz="quarter" idx="10"/>
          </p:nvPr>
        </p:nvSpPr>
        <p:spPr/>
        <p:txBody>
          <a:bodyPr/>
          <a:lstStyle/>
          <a:p>
            <a:fld id="{93D847A1-2282-4A5E-BBC1-82A728EFAB08}" type="slidenum">
              <a:rPr lang="zh-CN" altLang="en-US" smtClean="0"/>
              <a:t>1</a:t>
            </a:fld>
            <a:endParaRPr lang="zh-CN" altLang="en-US"/>
          </a:p>
        </p:txBody>
      </p:sp>
    </p:spTree>
    <p:extLst>
      <p:ext uri="{BB962C8B-B14F-4D97-AF65-F5344CB8AC3E}">
        <p14:creationId xmlns:p14="http://schemas.microsoft.com/office/powerpoint/2010/main" val="389661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我将会介绍我们从草台班子到以敏捷框架支持为主的业务编程领域的发展过程，并将其中的经验和教训分享给大家。</a:t>
            </a:r>
            <a:endParaRPr lang="zh-CN" altLang="en-US" dirty="0"/>
          </a:p>
        </p:txBody>
      </p:sp>
      <p:sp>
        <p:nvSpPr>
          <p:cNvPr id="4" name="灯片编号占位符 3"/>
          <p:cNvSpPr>
            <a:spLocks noGrp="1"/>
          </p:cNvSpPr>
          <p:nvPr>
            <p:ph type="sldNum" sz="quarter" idx="10"/>
          </p:nvPr>
        </p:nvSpPr>
        <p:spPr/>
        <p:txBody>
          <a:bodyPr/>
          <a:lstStyle/>
          <a:p>
            <a:fld id="{93D847A1-2282-4A5E-BBC1-82A728EFAB08}" type="slidenum">
              <a:rPr lang="zh-CN" altLang="en-US" smtClean="0"/>
              <a:t>2</a:t>
            </a:fld>
            <a:endParaRPr lang="zh-CN" altLang="en-US"/>
          </a:p>
        </p:txBody>
      </p:sp>
    </p:spTree>
    <p:extLst>
      <p:ext uri="{BB962C8B-B14F-4D97-AF65-F5344CB8AC3E}">
        <p14:creationId xmlns:p14="http://schemas.microsoft.com/office/powerpoint/2010/main" val="2142691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希望采取的措施，遇到了准入门槛</a:t>
            </a:r>
            <a:endParaRPr lang="zh-CN" altLang="en-US"/>
          </a:p>
        </p:txBody>
      </p:sp>
      <p:sp>
        <p:nvSpPr>
          <p:cNvPr id="4" name="灯片编号占位符 3"/>
          <p:cNvSpPr>
            <a:spLocks noGrp="1"/>
          </p:cNvSpPr>
          <p:nvPr>
            <p:ph type="sldNum" sz="quarter" idx="10"/>
          </p:nvPr>
        </p:nvSpPr>
        <p:spPr/>
        <p:txBody>
          <a:bodyPr/>
          <a:lstStyle/>
          <a:p>
            <a:fld id="{93D847A1-2282-4A5E-BBC1-82A728EFAB08}" type="slidenum">
              <a:rPr lang="zh-CN" altLang="en-US" smtClean="0"/>
              <a:t>9</a:t>
            </a:fld>
            <a:endParaRPr lang="zh-CN" altLang="en-US"/>
          </a:p>
        </p:txBody>
      </p:sp>
    </p:spTree>
    <p:extLst>
      <p:ext uri="{BB962C8B-B14F-4D97-AF65-F5344CB8AC3E}">
        <p14:creationId xmlns:p14="http://schemas.microsoft.com/office/powerpoint/2010/main" val="73790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买方市场还是是卖方市场</a:t>
            </a:r>
            <a:endParaRPr lang="zh-CN" altLang="en-US" dirty="0"/>
          </a:p>
        </p:txBody>
      </p:sp>
      <p:sp>
        <p:nvSpPr>
          <p:cNvPr id="4" name="灯片编号占位符 3"/>
          <p:cNvSpPr>
            <a:spLocks noGrp="1"/>
          </p:cNvSpPr>
          <p:nvPr>
            <p:ph type="sldNum" sz="quarter" idx="10"/>
          </p:nvPr>
        </p:nvSpPr>
        <p:spPr/>
        <p:txBody>
          <a:bodyPr/>
          <a:lstStyle/>
          <a:p>
            <a:fld id="{93D847A1-2282-4A5E-BBC1-82A728EFAB08}" type="slidenum">
              <a:rPr lang="zh-CN" altLang="en-US" smtClean="0"/>
              <a:t>11</a:t>
            </a:fld>
            <a:endParaRPr lang="zh-CN" altLang="en-US"/>
          </a:p>
        </p:txBody>
      </p:sp>
    </p:spTree>
    <p:extLst>
      <p:ext uri="{BB962C8B-B14F-4D97-AF65-F5344CB8AC3E}">
        <p14:creationId xmlns:p14="http://schemas.microsoft.com/office/powerpoint/2010/main" val="3957374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玉伯也叫射雕</a:t>
            </a:r>
          </a:p>
          <a:p>
            <a:r>
              <a:rPr lang="zh-CN" altLang="en-US" dirty="0" smtClean="0"/>
              <a:t>越来越不在乎用什么语言或工具，越来越在乎最后产出的是怎样的产品，解决什么问题，用户喜不喜欢。</a:t>
            </a:r>
          </a:p>
          <a:p>
            <a:endParaRPr lang="zh-CN" altLang="en-US" dirty="0" smtClean="0"/>
          </a:p>
          <a:p>
            <a:r>
              <a:rPr lang="zh-CN" altLang="en-US" dirty="0" smtClean="0"/>
              <a:t>最后，再次谢谢大家的收听。</a:t>
            </a:r>
            <a:endParaRPr lang="zh-CN" altLang="en-US" dirty="0"/>
          </a:p>
        </p:txBody>
      </p:sp>
      <p:sp>
        <p:nvSpPr>
          <p:cNvPr id="4" name="灯片编号占位符 3"/>
          <p:cNvSpPr>
            <a:spLocks noGrp="1"/>
          </p:cNvSpPr>
          <p:nvPr>
            <p:ph type="sldNum" sz="quarter" idx="10"/>
          </p:nvPr>
        </p:nvSpPr>
        <p:spPr/>
        <p:txBody>
          <a:bodyPr/>
          <a:lstStyle/>
          <a:p>
            <a:fld id="{93D847A1-2282-4A5E-BBC1-82A728EFAB08}" type="slidenum">
              <a:rPr lang="zh-CN" altLang="en-US" smtClean="0"/>
              <a:t>24</a:t>
            </a:fld>
            <a:endParaRPr lang="zh-CN" altLang="en-US"/>
          </a:p>
        </p:txBody>
      </p:sp>
    </p:spTree>
    <p:extLst>
      <p:ext uri="{BB962C8B-B14F-4D97-AF65-F5344CB8AC3E}">
        <p14:creationId xmlns:p14="http://schemas.microsoft.com/office/powerpoint/2010/main" val="225943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E471195-49FE-413A-B968-3CBA6064D2BE}" type="datetimeFigureOut">
              <a:rPr lang="zh-CN" altLang="en-US" smtClean="0"/>
              <a:t>2012/11/24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93A7A-814A-4279-BB60-85877E60F7C4}" type="slidenum">
              <a:rPr lang="zh-CN" altLang="en-US" smtClean="0"/>
              <a:t>‹#›</a:t>
            </a:fld>
            <a:endParaRPr lang="zh-CN" altLang="en-US"/>
          </a:p>
        </p:txBody>
      </p:sp>
    </p:spTree>
    <p:extLst>
      <p:ext uri="{BB962C8B-B14F-4D97-AF65-F5344CB8AC3E}">
        <p14:creationId xmlns:p14="http://schemas.microsoft.com/office/powerpoint/2010/main" val="52822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471195-49FE-413A-B968-3CBA6064D2BE}" type="datetimeFigureOut">
              <a:rPr lang="zh-CN" altLang="en-US" smtClean="0"/>
              <a:t>2012/11/24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93A7A-814A-4279-BB60-85877E60F7C4}" type="slidenum">
              <a:rPr lang="zh-CN" altLang="en-US" smtClean="0"/>
              <a:t>‹#›</a:t>
            </a:fld>
            <a:endParaRPr lang="zh-CN" altLang="en-US"/>
          </a:p>
        </p:txBody>
      </p:sp>
    </p:spTree>
    <p:extLst>
      <p:ext uri="{BB962C8B-B14F-4D97-AF65-F5344CB8AC3E}">
        <p14:creationId xmlns:p14="http://schemas.microsoft.com/office/powerpoint/2010/main" val="29927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471195-49FE-413A-B968-3CBA6064D2BE}" type="datetimeFigureOut">
              <a:rPr lang="zh-CN" altLang="en-US" smtClean="0"/>
              <a:t>2012/11/24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93A7A-814A-4279-BB60-85877E60F7C4}" type="slidenum">
              <a:rPr lang="zh-CN" altLang="en-US" smtClean="0"/>
              <a:t>‹#›</a:t>
            </a:fld>
            <a:endParaRPr lang="zh-CN" altLang="en-US"/>
          </a:p>
        </p:txBody>
      </p:sp>
    </p:spTree>
    <p:extLst>
      <p:ext uri="{BB962C8B-B14F-4D97-AF65-F5344CB8AC3E}">
        <p14:creationId xmlns:p14="http://schemas.microsoft.com/office/powerpoint/2010/main" val="16775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471195-49FE-413A-B968-3CBA6064D2BE}" type="datetimeFigureOut">
              <a:rPr lang="zh-CN" altLang="en-US" smtClean="0"/>
              <a:t>2012/11/24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93A7A-814A-4279-BB60-85877E60F7C4}" type="slidenum">
              <a:rPr lang="zh-CN" altLang="en-US" smtClean="0"/>
              <a:t>‹#›</a:t>
            </a:fld>
            <a:endParaRPr lang="zh-CN" altLang="en-US"/>
          </a:p>
        </p:txBody>
      </p:sp>
    </p:spTree>
    <p:extLst>
      <p:ext uri="{BB962C8B-B14F-4D97-AF65-F5344CB8AC3E}">
        <p14:creationId xmlns:p14="http://schemas.microsoft.com/office/powerpoint/2010/main" val="322081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E471195-49FE-413A-B968-3CBA6064D2BE}" type="datetimeFigureOut">
              <a:rPr lang="zh-CN" altLang="en-US" smtClean="0"/>
              <a:t>2012/11/24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293A7A-814A-4279-BB60-85877E60F7C4}" type="slidenum">
              <a:rPr lang="zh-CN" altLang="en-US" smtClean="0"/>
              <a:t>‹#›</a:t>
            </a:fld>
            <a:endParaRPr lang="zh-CN" altLang="en-US"/>
          </a:p>
        </p:txBody>
      </p:sp>
    </p:spTree>
    <p:extLst>
      <p:ext uri="{BB962C8B-B14F-4D97-AF65-F5344CB8AC3E}">
        <p14:creationId xmlns:p14="http://schemas.microsoft.com/office/powerpoint/2010/main" val="77256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E471195-49FE-413A-B968-3CBA6064D2BE}" type="datetimeFigureOut">
              <a:rPr lang="zh-CN" altLang="en-US" smtClean="0"/>
              <a:t>2012/11/24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293A7A-814A-4279-BB60-85877E60F7C4}" type="slidenum">
              <a:rPr lang="zh-CN" altLang="en-US" smtClean="0"/>
              <a:t>‹#›</a:t>
            </a:fld>
            <a:endParaRPr lang="zh-CN" altLang="en-US"/>
          </a:p>
        </p:txBody>
      </p:sp>
    </p:spTree>
    <p:extLst>
      <p:ext uri="{BB962C8B-B14F-4D97-AF65-F5344CB8AC3E}">
        <p14:creationId xmlns:p14="http://schemas.microsoft.com/office/powerpoint/2010/main" val="3509067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E471195-49FE-413A-B968-3CBA6064D2BE}" type="datetimeFigureOut">
              <a:rPr lang="zh-CN" altLang="en-US" smtClean="0"/>
              <a:t>2012/11/24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293A7A-814A-4279-BB60-85877E60F7C4}" type="slidenum">
              <a:rPr lang="zh-CN" altLang="en-US" smtClean="0"/>
              <a:t>‹#›</a:t>
            </a:fld>
            <a:endParaRPr lang="zh-CN" altLang="en-US"/>
          </a:p>
        </p:txBody>
      </p:sp>
    </p:spTree>
    <p:extLst>
      <p:ext uri="{BB962C8B-B14F-4D97-AF65-F5344CB8AC3E}">
        <p14:creationId xmlns:p14="http://schemas.microsoft.com/office/powerpoint/2010/main" val="3140469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E471195-49FE-413A-B968-3CBA6064D2BE}" type="datetimeFigureOut">
              <a:rPr lang="zh-CN" altLang="en-US" smtClean="0"/>
              <a:t>2012/11/24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293A7A-814A-4279-BB60-85877E60F7C4}" type="slidenum">
              <a:rPr lang="zh-CN" altLang="en-US" smtClean="0"/>
              <a:t>‹#›</a:t>
            </a:fld>
            <a:endParaRPr lang="zh-CN" altLang="en-US"/>
          </a:p>
        </p:txBody>
      </p:sp>
    </p:spTree>
    <p:extLst>
      <p:ext uri="{BB962C8B-B14F-4D97-AF65-F5344CB8AC3E}">
        <p14:creationId xmlns:p14="http://schemas.microsoft.com/office/powerpoint/2010/main" val="237350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471195-49FE-413A-B968-3CBA6064D2BE}" type="datetimeFigureOut">
              <a:rPr lang="zh-CN" altLang="en-US" smtClean="0"/>
              <a:t>2012/11/24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293A7A-814A-4279-BB60-85877E60F7C4}" type="slidenum">
              <a:rPr lang="zh-CN" altLang="en-US" smtClean="0"/>
              <a:t>‹#›</a:t>
            </a:fld>
            <a:endParaRPr lang="zh-CN" altLang="en-US"/>
          </a:p>
        </p:txBody>
      </p:sp>
    </p:spTree>
    <p:extLst>
      <p:ext uri="{BB962C8B-B14F-4D97-AF65-F5344CB8AC3E}">
        <p14:creationId xmlns:p14="http://schemas.microsoft.com/office/powerpoint/2010/main" val="50715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E471195-49FE-413A-B968-3CBA6064D2BE}" type="datetimeFigureOut">
              <a:rPr lang="zh-CN" altLang="en-US" smtClean="0"/>
              <a:t>2012/11/24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293A7A-814A-4279-BB60-85877E60F7C4}" type="slidenum">
              <a:rPr lang="zh-CN" altLang="en-US" smtClean="0"/>
              <a:t>‹#›</a:t>
            </a:fld>
            <a:endParaRPr lang="zh-CN" altLang="en-US"/>
          </a:p>
        </p:txBody>
      </p:sp>
    </p:spTree>
    <p:extLst>
      <p:ext uri="{BB962C8B-B14F-4D97-AF65-F5344CB8AC3E}">
        <p14:creationId xmlns:p14="http://schemas.microsoft.com/office/powerpoint/2010/main" val="33213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E471195-49FE-413A-B968-3CBA6064D2BE}" type="datetimeFigureOut">
              <a:rPr lang="zh-CN" altLang="en-US" smtClean="0"/>
              <a:t>2012/11/24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293A7A-814A-4279-BB60-85877E60F7C4}" type="slidenum">
              <a:rPr lang="zh-CN" altLang="en-US" smtClean="0"/>
              <a:t>‹#›</a:t>
            </a:fld>
            <a:endParaRPr lang="zh-CN" altLang="en-US"/>
          </a:p>
        </p:txBody>
      </p:sp>
    </p:spTree>
    <p:extLst>
      <p:ext uri="{BB962C8B-B14F-4D97-AF65-F5344CB8AC3E}">
        <p14:creationId xmlns:p14="http://schemas.microsoft.com/office/powerpoint/2010/main" val="267100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71195-49FE-413A-B968-3CBA6064D2BE}" type="datetimeFigureOut">
              <a:rPr lang="zh-CN" altLang="en-US" smtClean="0"/>
              <a:t>2012/11/24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93A7A-814A-4279-BB60-85877E60F7C4}" type="slidenum">
              <a:rPr lang="zh-CN" altLang="en-US" smtClean="0"/>
              <a:t>‹#›</a:t>
            </a:fld>
            <a:endParaRPr lang="zh-CN" altLang="en-US"/>
          </a:p>
        </p:txBody>
      </p:sp>
    </p:spTree>
    <p:extLst>
      <p:ext uri="{BB962C8B-B14F-4D97-AF65-F5344CB8AC3E}">
        <p14:creationId xmlns:p14="http://schemas.microsoft.com/office/powerpoint/2010/main" val="411775049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4.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NB</a:t>
            </a:r>
            <a:r>
              <a:rPr lang="zh-CN" altLang="en-US" dirty="0" smtClean="0"/>
              <a:t>的敏捷</a:t>
            </a:r>
            <a:endParaRPr lang="zh-CN" altLang="en-US" dirty="0"/>
          </a:p>
        </p:txBody>
      </p:sp>
      <p:sp>
        <p:nvSpPr>
          <p:cNvPr id="3" name="副标题 2"/>
          <p:cNvSpPr>
            <a:spLocks noGrp="1"/>
          </p:cNvSpPr>
          <p:nvPr>
            <p:ph type="subTitle" idx="1"/>
          </p:nvPr>
        </p:nvSpPr>
        <p:spPr/>
        <p:txBody>
          <a:bodyPr>
            <a:normAutofit/>
          </a:bodyPr>
          <a:lstStyle/>
          <a:p>
            <a:r>
              <a:rPr lang="zh-CN" altLang="en-US" sz="2800" dirty="0" smtClean="0"/>
              <a:t>新桥科技</a:t>
            </a:r>
            <a:r>
              <a:rPr lang="en-US" altLang="zh-CN" sz="2800" dirty="0" smtClean="0"/>
              <a:t>(</a:t>
            </a:r>
            <a:r>
              <a:rPr lang="en-US" altLang="zh-CN" sz="2800" dirty="0" err="1" smtClean="0"/>
              <a:t>NewBridge</a:t>
            </a:r>
            <a:r>
              <a:rPr lang="en-US" altLang="zh-CN" sz="2800" dirty="0" smtClean="0"/>
              <a:t> Technology)</a:t>
            </a:r>
          </a:p>
          <a:p>
            <a:r>
              <a:rPr lang="en-US" altLang="zh-CN" sz="2800" dirty="0" smtClean="0"/>
              <a:t>twitter:@</a:t>
            </a:r>
            <a:r>
              <a:rPr lang="en-US" altLang="zh-CN" sz="2800" dirty="0" err="1" smtClean="0"/>
              <a:t>ouland</a:t>
            </a:r>
            <a:endParaRPr lang="en-US" altLang="zh-CN" sz="2800" dirty="0"/>
          </a:p>
          <a:p>
            <a:r>
              <a:rPr lang="zh-CN" altLang="en-US" sz="2800" dirty="0" smtClean="0"/>
              <a:t>新浪</a:t>
            </a:r>
            <a:r>
              <a:rPr lang="en-US" altLang="zh-CN" sz="2800" dirty="0" smtClean="0"/>
              <a:t>: @</a:t>
            </a:r>
            <a:r>
              <a:rPr lang="en-US" altLang="zh-CN" sz="2800" dirty="0" err="1" smtClean="0"/>
              <a:t>oulan</a:t>
            </a:r>
            <a:endParaRPr lang="zh-CN" altLang="en-US" sz="2800" dirty="0"/>
          </a:p>
        </p:txBody>
      </p:sp>
    </p:spTree>
    <p:extLst>
      <p:ext uri="{BB962C8B-B14F-4D97-AF65-F5344CB8AC3E}">
        <p14:creationId xmlns:p14="http://schemas.microsoft.com/office/powerpoint/2010/main" val="3673454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开发框架的选择</a:t>
            </a:r>
            <a:endParaRPr lang="zh-CN" altLang="en-US" dirty="0"/>
          </a:p>
        </p:txBody>
      </p:sp>
      <p:sp>
        <p:nvSpPr>
          <p:cNvPr id="3" name="内容占位符 2"/>
          <p:cNvSpPr>
            <a:spLocks noGrp="1"/>
          </p:cNvSpPr>
          <p:nvPr>
            <p:ph idx="1"/>
          </p:nvPr>
        </p:nvSpPr>
        <p:spPr/>
        <p:txBody>
          <a:bodyPr/>
          <a:lstStyle/>
          <a:p>
            <a:r>
              <a:rPr lang="en-US" altLang="zh-CN" dirty="0" smtClean="0"/>
              <a:t>PHP/Java…</a:t>
            </a:r>
          </a:p>
          <a:p>
            <a:r>
              <a:rPr lang="en-US" altLang="zh-CN" dirty="0" smtClean="0"/>
              <a:t>CI</a:t>
            </a:r>
          </a:p>
          <a:p>
            <a:r>
              <a:rPr lang="en-US" altLang="zh-CN" dirty="0" smtClean="0"/>
              <a:t>Play</a:t>
            </a:r>
            <a:endParaRPr lang="zh-CN" altLang="en-US" dirty="0"/>
          </a:p>
        </p:txBody>
      </p:sp>
    </p:spTree>
    <p:extLst>
      <p:ext uri="{BB962C8B-B14F-4D97-AF65-F5344CB8AC3E}">
        <p14:creationId xmlns:p14="http://schemas.microsoft.com/office/powerpoint/2010/main" val="3906083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根本不是那回事儿</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649630157"/>
              </p:ext>
            </p:extLst>
          </p:nvPr>
        </p:nvGraphicFramePr>
        <p:xfrm>
          <a:off x="611560" y="1124744"/>
          <a:ext cx="3312368" cy="24811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728745740"/>
              </p:ext>
            </p:extLst>
          </p:nvPr>
        </p:nvGraphicFramePr>
        <p:xfrm>
          <a:off x="2699792" y="2924944"/>
          <a:ext cx="3624064" cy="21040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图示 6"/>
          <p:cNvGraphicFramePr/>
          <p:nvPr>
            <p:extLst>
              <p:ext uri="{D42A27DB-BD31-4B8C-83A1-F6EECF244321}">
                <p14:modId xmlns:p14="http://schemas.microsoft.com/office/powerpoint/2010/main" val="1841711593"/>
              </p:ext>
            </p:extLst>
          </p:nvPr>
        </p:nvGraphicFramePr>
        <p:xfrm>
          <a:off x="5076056" y="4437112"/>
          <a:ext cx="3624064" cy="210400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883761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UI/UX</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74759162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969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AutoShape 2" descr="http://t1.baidu.com/it/u=2119570701,2771126365&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t1.baidu.com/it/u=2119570701,2771126365&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t1.baidu.com/it/u=2119570701,2771126365&amp;fm=23&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t1.baidu.com/it/u=2119570701,2771126365&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t1.baidu.com/it/u=2119570701,2771126365&amp;fm=23&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2" descr="http://t1.baidu.com/it/u=2119570701,2771126365&amp;fm=23&amp;gp=0.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14" descr="http://t1.baidu.com/it/u=2119570701,2771126365&amp;fm=23&amp;gp=0.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63617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庖丁解牛</a:t>
            </a:r>
            <a:endParaRPr lang="zh-CN" altLang="en-US" dirty="0"/>
          </a:p>
        </p:txBody>
      </p:sp>
      <p:sp>
        <p:nvSpPr>
          <p:cNvPr id="3" name="内容占位符 2"/>
          <p:cNvSpPr>
            <a:spLocks noGrp="1"/>
          </p:cNvSpPr>
          <p:nvPr>
            <p:ph idx="1"/>
          </p:nvPr>
        </p:nvSpPr>
        <p:spPr/>
        <p:txBody>
          <a:bodyPr/>
          <a:lstStyle/>
          <a:p>
            <a:r>
              <a:rPr lang="zh-CN" altLang="en-US" dirty="0" smtClean="0"/>
              <a:t>团队的开发业务面向不同的业务</a:t>
            </a:r>
            <a:endParaRPr lang="en-US" altLang="zh-CN" dirty="0" smtClean="0"/>
          </a:p>
          <a:p>
            <a:r>
              <a:rPr lang="zh-CN" altLang="en-US" dirty="0" smtClean="0"/>
              <a:t>业务之间的相似性</a:t>
            </a:r>
            <a:endParaRPr lang="en-US" altLang="zh-CN" dirty="0" smtClean="0"/>
          </a:p>
          <a:p>
            <a:r>
              <a:rPr lang="zh-CN" altLang="en-US" dirty="0" smtClean="0"/>
              <a:t>向客户学习</a:t>
            </a:r>
            <a:endParaRPr lang="en-US" altLang="zh-CN" dirty="0" smtClean="0"/>
          </a:p>
          <a:p>
            <a:r>
              <a:rPr lang="zh-CN" altLang="en-US" smtClean="0"/>
              <a:t>牛排</a:t>
            </a:r>
            <a:endParaRPr lang="zh-CN" altLang="en-US"/>
          </a:p>
        </p:txBody>
      </p:sp>
    </p:spTree>
    <p:extLst>
      <p:ext uri="{BB962C8B-B14F-4D97-AF65-F5344CB8AC3E}">
        <p14:creationId xmlns:p14="http://schemas.microsoft.com/office/powerpoint/2010/main" val="3752186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最佳实践</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635464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每一个项目各不相同</a:t>
            </a:r>
            <a:endParaRPr lang="zh-CN" altLang="en-US" dirty="0"/>
          </a:p>
        </p:txBody>
      </p:sp>
      <p:sp>
        <p:nvSpPr>
          <p:cNvPr id="3" name="内容占位符 2"/>
          <p:cNvSpPr>
            <a:spLocks noGrp="1"/>
          </p:cNvSpPr>
          <p:nvPr>
            <p:ph idx="1"/>
          </p:nvPr>
        </p:nvSpPr>
        <p:spPr/>
        <p:txBody>
          <a:bodyPr/>
          <a:lstStyle/>
          <a:p>
            <a:r>
              <a:rPr lang="zh-CN" altLang="en-US" dirty="0" smtClean="0"/>
              <a:t>不同的业务</a:t>
            </a:r>
            <a:endParaRPr lang="en-US" altLang="zh-CN" dirty="0" smtClean="0"/>
          </a:p>
          <a:p>
            <a:r>
              <a:rPr lang="zh-CN" altLang="en-US" dirty="0" smtClean="0"/>
              <a:t>不同的角色</a:t>
            </a:r>
            <a:endParaRPr lang="en-US" altLang="zh-CN" dirty="0" smtClean="0"/>
          </a:p>
          <a:p>
            <a:r>
              <a:rPr lang="zh-CN" altLang="en-US" dirty="0" smtClean="0"/>
              <a:t>不同的应用环境</a:t>
            </a:r>
            <a:endParaRPr lang="en-US" altLang="zh-CN" dirty="0" smtClean="0"/>
          </a:p>
          <a:p>
            <a:r>
              <a:rPr lang="zh-CN" altLang="en-US" dirty="0" smtClean="0"/>
              <a:t>不同的体验需求</a:t>
            </a:r>
            <a:endParaRPr lang="zh-CN" altLang="en-US" dirty="0"/>
          </a:p>
        </p:txBody>
      </p:sp>
    </p:spTree>
    <p:extLst>
      <p:ext uri="{BB962C8B-B14F-4D97-AF65-F5344CB8AC3E}">
        <p14:creationId xmlns:p14="http://schemas.microsoft.com/office/powerpoint/2010/main" val="4284898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每一个项目都相同</a:t>
            </a:r>
            <a:endParaRPr lang="zh-CN" altLang="en-US" dirty="0"/>
          </a:p>
        </p:txBody>
      </p:sp>
      <p:sp>
        <p:nvSpPr>
          <p:cNvPr id="3" name="内容占位符 2"/>
          <p:cNvSpPr>
            <a:spLocks noGrp="1"/>
          </p:cNvSpPr>
          <p:nvPr>
            <p:ph idx="1"/>
          </p:nvPr>
        </p:nvSpPr>
        <p:spPr/>
        <p:txBody>
          <a:bodyPr/>
          <a:lstStyle/>
          <a:p>
            <a:r>
              <a:rPr lang="zh-CN" altLang="en-US" dirty="0" smtClean="0"/>
              <a:t>一样的应用体验要求</a:t>
            </a:r>
            <a:endParaRPr lang="en-US" altLang="zh-CN" dirty="0" smtClean="0"/>
          </a:p>
          <a:p>
            <a:r>
              <a:rPr lang="zh-CN" altLang="en-US" dirty="0" smtClean="0"/>
              <a:t>一样的业务解决过程</a:t>
            </a:r>
            <a:endParaRPr lang="en-US" altLang="zh-CN" dirty="0" smtClean="0"/>
          </a:p>
          <a:p>
            <a:r>
              <a:rPr lang="zh-CN" altLang="en-US" dirty="0" smtClean="0"/>
              <a:t>一样的框架</a:t>
            </a:r>
            <a:endParaRPr lang="en-US" altLang="zh-CN" dirty="0" smtClean="0"/>
          </a:p>
          <a:p>
            <a:r>
              <a:rPr lang="zh-CN" altLang="en-US" dirty="0" smtClean="0"/>
              <a:t>通用的业务模型</a:t>
            </a:r>
            <a:endParaRPr lang="en-US" altLang="zh-CN" dirty="0" smtClean="0"/>
          </a:p>
        </p:txBody>
      </p:sp>
    </p:spTree>
    <p:extLst>
      <p:ext uri="{BB962C8B-B14F-4D97-AF65-F5344CB8AC3E}">
        <p14:creationId xmlns:p14="http://schemas.microsoft.com/office/powerpoint/2010/main" val="3199171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质量准则</a:t>
            </a:r>
            <a:endParaRPr lang="zh-CN" altLang="en-US" dirty="0"/>
          </a:p>
        </p:txBody>
      </p:sp>
      <p:sp>
        <p:nvSpPr>
          <p:cNvPr id="3" name="内容占位符 2"/>
          <p:cNvSpPr>
            <a:spLocks noGrp="1"/>
          </p:cNvSpPr>
          <p:nvPr>
            <p:ph idx="1"/>
          </p:nvPr>
        </p:nvSpPr>
        <p:spPr/>
        <p:txBody>
          <a:bodyPr/>
          <a:lstStyle/>
          <a:p>
            <a:r>
              <a:rPr lang="zh-CN" altLang="en-US" dirty="0" smtClean="0"/>
              <a:t>没有人需要说明书</a:t>
            </a:r>
            <a:endParaRPr lang="en-US" altLang="zh-CN" dirty="0" smtClean="0"/>
          </a:p>
          <a:p>
            <a:r>
              <a:rPr lang="zh-CN" altLang="en-US" dirty="0" smtClean="0"/>
              <a:t>提供给用户使用之前，你自己就是用户</a:t>
            </a:r>
            <a:endParaRPr lang="en-US" altLang="zh-CN" dirty="0" smtClean="0"/>
          </a:p>
        </p:txBody>
      </p:sp>
    </p:spTree>
    <p:extLst>
      <p:ext uri="{BB962C8B-B14F-4D97-AF65-F5344CB8AC3E}">
        <p14:creationId xmlns:p14="http://schemas.microsoft.com/office/powerpoint/2010/main" val="2942107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一分钱一分货，二毛钱二分货，三块钱三分货</a:t>
            </a:r>
            <a:endParaRPr lang="en-US" altLang="zh-CN" dirty="0" smtClean="0"/>
          </a:p>
          <a:p>
            <a:r>
              <a:rPr lang="zh-CN" altLang="en-US" dirty="0" smtClean="0"/>
              <a:t>任何镜头可以拍任何题材</a:t>
            </a:r>
            <a:endParaRPr lang="zh-CN" altLang="en-US" dirty="0"/>
          </a:p>
        </p:txBody>
      </p:sp>
    </p:spTree>
    <p:extLst>
      <p:ext uri="{BB962C8B-B14F-4D97-AF65-F5344CB8AC3E}">
        <p14:creationId xmlns:p14="http://schemas.microsoft.com/office/powerpoint/2010/main" val="486348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zh-CN" altLang="en-US" dirty="0" smtClean="0"/>
              <a:t>草台班子</a:t>
            </a:r>
            <a:endParaRPr lang="en-US" altLang="zh-CN" dirty="0" smtClean="0"/>
          </a:p>
          <a:p>
            <a:r>
              <a:rPr lang="zh-CN" altLang="en-US" dirty="0" smtClean="0"/>
              <a:t>业务编程</a:t>
            </a:r>
            <a:endParaRPr lang="en-US" altLang="zh-CN" dirty="0" smtClean="0"/>
          </a:p>
          <a:p>
            <a:r>
              <a:rPr lang="zh-CN" altLang="en-US" dirty="0" smtClean="0"/>
              <a:t>敏捷的帮助</a:t>
            </a:r>
            <a:endParaRPr lang="en-US" altLang="zh-CN" dirty="0" smtClean="0"/>
          </a:p>
          <a:p>
            <a:r>
              <a:rPr lang="zh-CN" altLang="en-US" dirty="0" smtClean="0"/>
              <a:t>经验</a:t>
            </a:r>
            <a:endParaRPr lang="en-US" altLang="zh-CN" dirty="0" smtClean="0"/>
          </a:p>
          <a:p>
            <a:r>
              <a:rPr lang="zh-CN" altLang="en-US" dirty="0"/>
              <a:t>教训</a:t>
            </a:r>
          </a:p>
        </p:txBody>
      </p:sp>
    </p:spTree>
    <p:extLst>
      <p:ext uri="{BB962C8B-B14F-4D97-AF65-F5344CB8AC3E}">
        <p14:creationId xmlns:p14="http://schemas.microsoft.com/office/powerpoint/2010/main" val="94578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敏捷的</a:t>
            </a:r>
            <a:r>
              <a:rPr lang="en-US" altLang="zh-CN" dirty="0" smtClean="0"/>
              <a:t>NB</a:t>
            </a:r>
            <a:endParaRPr lang="zh-CN" altLang="en-US" dirty="0"/>
          </a:p>
        </p:txBody>
      </p:sp>
      <p:sp>
        <p:nvSpPr>
          <p:cNvPr id="3" name="内容占位符 2"/>
          <p:cNvSpPr>
            <a:spLocks noGrp="1"/>
          </p:cNvSpPr>
          <p:nvPr>
            <p:ph idx="1"/>
          </p:nvPr>
        </p:nvSpPr>
        <p:spPr/>
        <p:txBody>
          <a:bodyPr/>
          <a:lstStyle/>
          <a:p>
            <a:r>
              <a:rPr lang="zh-CN" altLang="en-US" dirty="0" smtClean="0"/>
              <a:t>加速开发</a:t>
            </a:r>
            <a:endParaRPr lang="en-US" altLang="zh-CN" dirty="0" smtClean="0"/>
          </a:p>
          <a:p>
            <a:r>
              <a:rPr lang="zh-CN" altLang="en-US" dirty="0" smtClean="0"/>
              <a:t>交流效率</a:t>
            </a:r>
            <a:endParaRPr lang="zh-CN" altLang="en-US" dirty="0"/>
          </a:p>
        </p:txBody>
      </p:sp>
    </p:spTree>
    <p:extLst>
      <p:ext uri="{BB962C8B-B14F-4D97-AF65-F5344CB8AC3E}">
        <p14:creationId xmlns:p14="http://schemas.microsoft.com/office/powerpoint/2010/main" val="2328984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小团队、自治</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68338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敏捷与工业化</a:t>
            </a:r>
            <a:endParaRPr lang="zh-CN" altLang="en-US" dirty="0"/>
          </a:p>
        </p:txBody>
      </p:sp>
      <p:sp>
        <p:nvSpPr>
          <p:cNvPr id="3" name="内容占位符 2"/>
          <p:cNvSpPr>
            <a:spLocks noGrp="1"/>
          </p:cNvSpPr>
          <p:nvPr>
            <p:ph idx="1"/>
          </p:nvPr>
        </p:nvSpPr>
        <p:spPr/>
        <p:txBody>
          <a:bodyPr/>
          <a:lstStyle/>
          <a:p>
            <a:r>
              <a:rPr lang="zh-CN" altLang="en-US" dirty="0" smtClean="0"/>
              <a:t>模式化</a:t>
            </a:r>
            <a:endParaRPr lang="en-US" altLang="zh-CN" dirty="0" smtClean="0"/>
          </a:p>
          <a:p>
            <a:r>
              <a:rPr lang="zh-CN" altLang="en-US" dirty="0" smtClean="0"/>
              <a:t>惯例化</a:t>
            </a:r>
            <a:endParaRPr lang="en-US" altLang="zh-CN" dirty="0" smtClean="0"/>
          </a:p>
          <a:p>
            <a:r>
              <a:rPr lang="zh-CN" altLang="en-US" dirty="0" smtClean="0"/>
              <a:t>规范代替个性</a:t>
            </a:r>
            <a:endParaRPr lang="en-US" altLang="zh-CN" dirty="0" smtClean="0"/>
          </a:p>
          <a:p>
            <a:r>
              <a:rPr lang="zh-CN" altLang="en-US" dirty="0" smtClean="0"/>
              <a:t>标准化</a:t>
            </a:r>
            <a:endParaRPr lang="en-US" altLang="zh-CN" dirty="0" smtClean="0"/>
          </a:p>
          <a:p>
            <a:r>
              <a:rPr lang="zh-CN" altLang="en-US" dirty="0" smtClean="0"/>
              <a:t>团队的新木桶特性</a:t>
            </a:r>
            <a:endParaRPr lang="zh-CN" altLang="en-US" dirty="0"/>
          </a:p>
        </p:txBody>
      </p:sp>
    </p:spTree>
    <p:extLst>
      <p:ext uri="{BB962C8B-B14F-4D97-AF65-F5344CB8AC3E}">
        <p14:creationId xmlns:p14="http://schemas.microsoft.com/office/powerpoint/2010/main" val="3144009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r>
              <a:rPr lang="zh-CN" altLang="en-US" dirty="0" smtClean="0"/>
              <a:t>持续</a:t>
            </a:r>
            <a:r>
              <a:rPr lang="zh-CN" altLang="en-US" dirty="0" smtClean="0"/>
              <a:t>集成</a:t>
            </a:r>
            <a:endParaRPr lang="en-US" altLang="zh-CN" dirty="0" smtClean="0"/>
          </a:p>
          <a:p>
            <a:r>
              <a:rPr lang="zh-CN" altLang="en-US" dirty="0" smtClean="0"/>
              <a:t>燃尽图</a:t>
            </a:r>
            <a:endParaRPr lang="zh-CN" altLang="en-US" dirty="0"/>
          </a:p>
        </p:txBody>
      </p:sp>
    </p:spTree>
    <p:extLst>
      <p:ext uri="{BB962C8B-B14F-4D97-AF65-F5344CB8AC3E}">
        <p14:creationId xmlns:p14="http://schemas.microsoft.com/office/powerpoint/2010/main" val="1995454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3464645" y="2967335"/>
            <a:ext cx="2214710" cy="923330"/>
          </a:xfrm>
          <a:prstGeom prst="rect">
            <a:avLst/>
          </a:prstGeom>
          <a:noFill/>
        </p:spPr>
        <p:txBody>
          <a:bodyPr wrap="none" lIns="91440" tIns="45720" rIns="91440" bIns="45720">
            <a:spAutoFit/>
          </a:bodyPr>
          <a:lstStyle/>
          <a:p>
            <a:pPr algn="ctr"/>
            <a:r>
              <a:rPr lang="en-US" altLang="zh-C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Thanks</a:t>
            </a:r>
            <a:endParaRPr lang="zh-CN" alt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939186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descr="G:\1177f3ec9977826766568dd8977ca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680842"/>
            <a:ext cx="47625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85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草台班子介绍</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4268237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9713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团队的初始规则</a:t>
            </a:r>
            <a:endParaRPr lang="en-US" altLang="zh-CN" dirty="0" smtClean="0"/>
          </a:p>
          <a:p>
            <a:r>
              <a:rPr lang="zh-CN" altLang="en-US" dirty="0" smtClean="0"/>
              <a:t>开源解决方案</a:t>
            </a:r>
            <a:endParaRPr lang="en-US" altLang="zh-CN" dirty="0" smtClean="0"/>
          </a:p>
          <a:p>
            <a:r>
              <a:rPr lang="zh-CN" altLang="en-US" dirty="0" smtClean="0"/>
              <a:t>开源团队管理方案</a:t>
            </a:r>
            <a:endParaRPr lang="en-US" altLang="zh-CN" dirty="0" smtClean="0"/>
          </a:p>
        </p:txBody>
      </p:sp>
    </p:spTree>
    <p:extLst>
      <p:ext uri="{BB962C8B-B14F-4D97-AF65-F5344CB8AC3E}">
        <p14:creationId xmlns:p14="http://schemas.microsoft.com/office/powerpoint/2010/main" val="4014141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宽松的工作制度</a:t>
            </a:r>
            <a:endParaRPr lang="en-US" altLang="zh-CN" dirty="0" smtClean="0"/>
          </a:p>
          <a:p>
            <a:r>
              <a:rPr lang="zh-CN" altLang="en-US" dirty="0" smtClean="0"/>
              <a:t>硬件</a:t>
            </a:r>
            <a:endParaRPr lang="en-US" altLang="zh-CN" dirty="0" smtClean="0"/>
          </a:p>
          <a:p>
            <a:r>
              <a:rPr lang="zh-CN" altLang="en-US" dirty="0" smtClean="0"/>
              <a:t>轻量化开发、短期化</a:t>
            </a:r>
            <a:endParaRPr lang="en-US" altLang="zh-CN" dirty="0" smtClean="0"/>
          </a:p>
          <a:p>
            <a:r>
              <a:rPr lang="zh-CN" altLang="en-US" dirty="0" smtClean="0"/>
              <a:t>客户持久化</a:t>
            </a:r>
            <a:endParaRPr lang="zh-CN" altLang="en-US" dirty="0"/>
          </a:p>
        </p:txBody>
      </p:sp>
    </p:spTree>
    <p:extLst>
      <p:ext uri="{BB962C8B-B14F-4D97-AF65-F5344CB8AC3E}">
        <p14:creationId xmlns:p14="http://schemas.microsoft.com/office/powerpoint/2010/main" val="597460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敏捷的</a:t>
            </a:r>
            <a:r>
              <a:rPr lang="en-US" altLang="zh-CN" dirty="0" smtClean="0"/>
              <a:t>NB</a:t>
            </a:r>
            <a:r>
              <a:rPr lang="zh-CN" altLang="en-US" dirty="0" smtClean="0"/>
              <a:t>之处</a:t>
            </a:r>
            <a:endParaRPr lang="zh-CN" altLang="en-US" dirty="0"/>
          </a:p>
        </p:txBody>
      </p:sp>
      <p:sp>
        <p:nvSpPr>
          <p:cNvPr id="3" name="内容占位符 2"/>
          <p:cNvSpPr>
            <a:spLocks noGrp="1"/>
          </p:cNvSpPr>
          <p:nvPr>
            <p:ph idx="1"/>
          </p:nvPr>
        </p:nvSpPr>
        <p:spPr/>
        <p:txBody>
          <a:bodyPr/>
          <a:lstStyle/>
          <a:p>
            <a:r>
              <a:rPr lang="zh-CN" altLang="en-US" dirty="0" smtClean="0"/>
              <a:t>我们是初创的团队</a:t>
            </a:r>
            <a:endParaRPr lang="en-US" altLang="zh-CN" dirty="0" smtClean="0"/>
          </a:p>
          <a:p>
            <a:r>
              <a:rPr lang="zh-CN" altLang="en-US" dirty="0" smtClean="0"/>
              <a:t>我们不是真正的敏捷</a:t>
            </a:r>
            <a:endParaRPr lang="en-US" altLang="zh-CN" dirty="0" smtClean="0"/>
          </a:p>
          <a:p>
            <a:r>
              <a:rPr lang="zh-CN" altLang="en-US" dirty="0" smtClean="0"/>
              <a:t>我们用了很多敏捷的思想和工具</a:t>
            </a:r>
            <a:endParaRPr lang="en-US" altLang="zh-CN" dirty="0" smtClean="0"/>
          </a:p>
          <a:p>
            <a:r>
              <a:rPr lang="zh-CN" altLang="en-US" dirty="0" smtClean="0"/>
              <a:t>我们离不开敏捷的帮助</a:t>
            </a:r>
            <a:endParaRPr lang="en-US" altLang="zh-CN" dirty="0" smtClean="0"/>
          </a:p>
        </p:txBody>
      </p:sp>
    </p:spTree>
    <p:extLst>
      <p:ext uri="{BB962C8B-B14F-4D97-AF65-F5344CB8AC3E}">
        <p14:creationId xmlns:p14="http://schemas.microsoft.com/office/powerpoint/2010/main" val="343291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业务编程</a:t>
            </a:r>
            <a:r>
              <a:rPr lang="en-US" altLang="zh-CN" dirty="0" smtClean="0"/>
              <a:t>-</a:t>
            </a:r>
            <a:r>
              <a:rPr lang="zh-CN" altLang="en-US" dirty="0" smtClean="0"/>
              <a:t>现在的模式</a:t>
            </a:r>
            <a:endParaRPr lang="zh-CN" altLang="en-US" dirty="0"/>
          </a:p>
        </p:txBody>
      </p:sp>
      <p:sp>
        <p:nvSpPr>
          <p:cNvPr id="3" name="内容占位符 2"/>
          <p:cNvSpPr>
            <a:spLocks noGrp="1"/>
          </p:cNvSpPr>
          <p:nvPr>
            <p:ph idx="1"/>
          </p:nvPr>
        </p:nvSpPr>
        <p:spPr/>
        <p:txBody>
          <a:bodyPr/>
          <a:lstStyle/>
          <a:p>
            <a:r>
              <a:rPr lang="zh-CN" altLang="en-US" dirty="0" smtClean="0"/>
              <a:t>主要面向行业客户</a:t>
            </a:r>
            <a:endParaRPr lang="en-US" altLang="zh-CN" dirty="0" smtClean="0"/>
          </a:p>
          <a:p>
            <a:r>
              <a:rPr lang="zh-CN" altLang="en-US" dirty="0" smtClean="0"/>
              <a:t>开发框架固定</a:t>
            </a:r>
            <a:endParaRPr lang="en-US" altLang="zh-CN" dirty="0" smtClean="0"/>
          </a:p>
          <a:p>
            <a:r>
              <a:rPr lang="zh-CN" altLang="en-US" dirty="0" smtClean="0"/>
              <a:t>开发方法固定</a:t>
            </a:r>
            <a:endParaRPr lang="en-US" altLang="zh-CN" dirty="0" smtClean="0"/>
          </a:p>
          <a:p>
            <a:r>
              <a:rPr lang="zh-CN" altLang="en-US" dirty="0" smtClean="0"/>
              <a:t>规范化进程中</a:t>
            </a:r>
            <a:endParaRPr lang="en-US" altLang="zh-CN" dirty="0" smtClean="0"/>
          </a:p>
          <a:p>
            <a:r>
              <a:rPr lang="zh-CN" altLang="en-US" dirty="0" smtClean="0"/>
              <a:t>主要重心在业务实现和取得客户的认同感</a:t>
            </a:r>
            <a:endParaRPr lang="zh-CN" altLang="en-US" dirty="0"/>
          </a:p>
        </p:txBody>
      </p:sp>
    </p:spTree>
    <p:extLst>
      <p:ext uri="{BB962C8B-B14F-4D97-AF65-F5344CB8AC3E}">
        <p14:creationId xmlns:p14="http://schemas.microsoft.com/office/powerpoint/2010/main" val="251310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Ubuntu</a:t>
            </a:r>
          </a:p>
          <a:p>
            <a:r>
              <a:rPr lang="en-US" altLang="zh-CN" dirty="0" smtClean="0"/>
              <a:t>SVN</a:t>
            </a:r>
          </a:p>
          <a:p>
            <a:r>
              <a:rPr lang="en-US" altLang="zh-CN" dirty="0" err="1" smtClean="0"/>
              <a:t>Redmine</a:t>
            </a:r>
            <a:endParaRPr lang="en-US" altLang="zh-CN" dirty="0" smtClean="0"/>
          </a:p>
        </p:txBody>
      </p:sp>
    </p:spTree>
    <p:extLst>
      <p:ext uri="{BB962C8B-B14F-4D97-AF65-F5344CB8AC3E}">
        <p14:creationId xmlns:p14="http://schemas.microsoft.com/office/powerpoint/2010/main" val="631688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2531</TotalTime>
  <Words>403</Words>
  <Application>Microsoft Office PowerPoint</Application>
  <PresentationFormat>全屏显示(4:3)</PresentationFormat>
  <Paragraphs>103</Paragraphs>
  <Slides>24</Slides>
  <Notes>5</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NB的敏捷</vt:lpstr>
      <vt:lpstr>Agenda</vt:lpstr>
      <vt:lpstr>PowerPoint 演示文稿</vt:lpstr>
      <vt:lpstr>草台班子介绍</vt:lpstr>
      <vt:lpstr>PowerPoint 演示文稿</vt:lpstr>
      <vt:lpstr>PowerPoint 演示文稿</vt:lpstr>
      <vt:lpstr>敏捷的NB之处</vt:lpstr>
      <vt:lpstr>业务编程-现在的模式</vt:lpstr>
      <vt:lpstr>PowerPoint 演示文稿</vt:lpstr>
      <vt:lpstr>开发框架的选择</vt:lpstr>
      <vt:lpstr>根本不是那回事儿</vt:lpstr>
      <vt:lpstr>UI/UX</vt:lpstr>
      <vt:lpstr>PowerPoint 演示文稿</vt:lpstr>
      <vt:lpstr>庖丁解牛</vt:lpstr>
      <vt:lpstr>最佳实践</vt:lpstr>
      <vt:lpstr>每一个项目各不相同</vt:lpstr>
      <vt:lpstr>每一个项目都相同</vt:lpstr>
      <vt:lpstr>质量准则</vt:lpstr>
      <vt:lpstr>PowerPoint 演示文稿</vt:lpstr>
      <vt:lpstr>敏捷的NB</vt:lpstr>
      <vt:lpstr>小团队、自治</vt:lpstr>
      <vt:lpstr>敏捷与工业化</vt:lpstr>
      <vt:lpstr>未来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NB的敏捷</dc:title>
  <dc:creator>nio</dc:creator>
  <cp:lastModifiedBy>u01</cp:lastModifiedBy>
  <cp:revision>60</cp:revision>
  <cp:lastPrinted>2012-11-11T02:17:06Z</cp:lastPrinted>
  <dcterms:created xsi:type="dcterms:W3CDTF">2012-10-09T11:01:45Z</dcterms:created>
  <dcterms:modified xsi:type="dcterms:W3CDTF">2012-11-24T00:15:39Z</dcterms:modified>
</cp:coreProperties>
</file>