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第一場</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なぜ「悪意のある家庭放棄」を知っているのですか？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刑法典一冊買って読みました</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それならどうして専門家を呼ばせに来るのですか？</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 que conoce mucho mejor que usted los matices, los detalles jurídicos,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専門家はね、微妙な意味合いや司法の細かいことをあなたよりもずっとよく知っているし、</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あなたは刑法典を購入して、もう法律がわかった気になっている！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それなら、我々弁護士は何のために存在しているのでしょうか？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離婚というのはそんなふうに簡単に諸求できないということも、ご存知ないのでしょう？</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¿sabe?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ご存知ですか？</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別居の申立書の提出前に告訴しなければならないということは？</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Ya lo sé. Ya lo he intentado. Estuve ayer por la tarde en la comisaría...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知っています、実際にやってみました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昨日の午後、警察署に行きました</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どうなりましたか？</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El comisario dijo que era una tontería, que ya regresaría mi marido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告訴を受け入れようとしてくれませんでした</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 que volvería muy cansado...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警察署長は、それが馬鹿げていると言いました</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そのうち主人は戻ってくるから、</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それまでに家を掃除して主人のために美味しいご飯を用意しておくようにと言われました</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no dude que él volverá a usted, como debe...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疲れて帰ってくるだろうからと……</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もっともだ  いつだって美味しいシチューがあれば疲れも取れるでしょう</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あなたが真面目に家事をして夫を取り戻す努力をすれば、間違いなく戻ってくるでしょう、そして……</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出口で私の秘書に相談料を払うのをお忘れなく！</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第三場</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どなたですか？</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少々お待ちください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ポストに5000ぺセタ入れてください</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受話器を取って3番を押してください</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ではどうぞ</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面談をお願いします 気分がかなり落ち込んでいます...</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どうしてですか? </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愛人に捨てられました</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愛人ですか、それともご主人ですか?</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愛人です 彼は結婚しています</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そんな乱れた関係は、あなたが未熟で、まだ口答期を乗り越えていない証拠です</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彼、奥さんと別れて私と暮らすと言い ました</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あなたは保護を必要としています あなたはその男性に父親像を見ているのです</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あなたは幼児段階に留まっているのです</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エディプスコンプレックスを克服しておらず、あなたの愛人を使って父親への愛を達成しようとしています</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porque siempre decía que el hacía falta cariño, que nadie le atendía como yo.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いや、どうかしら... 彼はいつも奥さんが理解してくれないと文句を言ってました</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私が彼の世話をして甘えさせてあげました</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だって、彼はいつだって愛情不足で、私みたいに世話をしてくれる人 はいないって言ってましたから</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イオカステのコンプレックス、満足していない母性本能です あなたは子供が欲しいのです</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今は欲しくないです、彼は子沢山で、奥さんとその子供達を養わなければならないからです</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いつもお金に困っていました</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私は自分の分は自分 で払わなければなりませんでした...</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どうして彼はあなたを捨てたのですか?</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Me di cuenta cuando es había ido, me lo quitó del joyero...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何の説明もしてくれませんでした… きっと別の女と付き合っているんだわ</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y las llaves del apartamento que me sacó del bolso, sin que me diera cuenta tampoco.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短い手紙で別れを告げ、プレゼントしてくれたダイヤモンドの指輪は持っていってしまいました</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彼が出て行ってから気づいたわ、宝石箱から取っいったのね</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そしてアパートの鍵は私のバッグから取ったんだわ、これにも気づかなかった……</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もう本当に信じられなかった</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手紙には、「アパートを入居したときと同じ状態にしておくように」とだけ...</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あなたの声が聞こえません！マイクに向かって話してください！</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マリア: 理由はわかりませんわ！彼に捨てられたんです！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あなたは傲慢だ、彼にとってあなたはもう一人のメディアに変わってしまったのです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あなたは彼の母親になって、彼を支配したいのです</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声: 彼が母親の子宮に戻るように、もう一度彼を飲み込もうとしているのです</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 presentar denuncia porque su marido le ha pegado,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腕は折れ、とても痛かったです..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家を追い出され...もう私を家に入れないと言っています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また、子供達が邪魔なので施設に入れる、とも...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子供達と私が夫の邪魔をしている、騒々しくて、</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que hacemos mucho ruido y que no le dejamos oír el partido.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で、それは本当なのですか？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子供達はまだ小さく、騒いでいても私は何もできません...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Un pobre hombre, cansado de trabajar, que regresa a su casa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かわいそうな男だ！仕事で疲れて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no dude que él volverá a usted, como debe...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サッカーの決勝戦を聞くのを楽しみに帰ってきたというのに...</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para disfrutar con el inocente recreo de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しかも決勝戦、相手はマドリード、ホームグラウンドで！</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escuchar un partido de fútbol, final de Copa,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それなのに、泣き虫の妻とやかましい子供達がいて、</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落ち着いて試合を聞かせてもらえない⋯⋯！</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それはもう、皆殺しするに値する！ご主人はあなたに何もしていないに等しい！</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y unos niños gritones que no le dejan oír con tranquilidad...</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警部補: 警部！レケホ銀行に強盗が入りました！</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警部補: この建物です！強盗が中にいます！</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警部補: 会計係を負傷させて、人質を20人とっています⋯⋯</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なんてことだ！</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テロリスト、マフィア、エタの協力者、こそ泥、こんちくしょうだ！</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出動させろ、皆だ！ 平の隊員 警部 警部補 警察官 全員だ！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警部補: 平隊員は2名のみで、警察署で警備に当たっています</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なら ほとんど仕事をしていない特殊作戦部隊を呼ぶんだ！</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あいつらが受け取っている特別報酬分の仕事をしてもらおうじゃないか！</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そして俺はここで、仕事で疲労困憊して、一人きりで、助けもなく、残業代もなしだ！</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ならどうすれば...？</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なんということだ！まだここにいるのですか？</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私たちが直面している重大な問題に気がついていないのですか？</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祖国の危機の最中に、あなたは平手打ちと呼べなくもない理由に泣いている！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私たちはあなたのため 奴らのために命の危険を冒し、</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犯罪者やテロリスト 泥棒 ホモ などからあなたたちを守っているのですよ</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あなたのかわいそうなご主人は 仕事で疲れて試合も楽しめず.......</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とっとと出てってください！今回は許してあげますから！</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もう繰り返さないように！</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こんにちは⋯⋯</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第二場</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離婚したいとおっしゃるのですね？</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では、その理由を教えていただけますか？</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主人が秘書を連れて家を出ていきました</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大したことではないと思われますか？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考えてみましょう⋯⋯考えてみましょう</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¿Le parece poco?   ABOGADO. - Veamos... veamos.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大変なことかもしれないし、どうでもいいことかもしれません その二人はどこに行ったのですか？</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数日休暇を過ごすためにマヨルカ島へ...</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セントラル・ホテルに泊まっています</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部屋番号と電話番号はわかっています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わかりました...よく考えれば大したではないです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その二人は夫婦のように生活しているのですか？</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ホテルに夫妻としてチェックインしたのですか？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いえ、二人はそれぞれの名前で別々の部屋に泊まっています</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単なる上司と秘書のふりをしています</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ああ！良くない、非常に良くない 姦通の明確な証拠がありません</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ADULTERII PROBATUM DEBEM ESSE - 姦通は証明されなければならない - お分かりですか？</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姦通は、性交があった証言をする限りにおいて COMPROBATUM EST つまり立証されます</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それも、居合わせた目撃者が明白な誓いのもと！</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しかし、理解に努めましょう</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姦通を事実と認めるには、完全なる交が必要です</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つまり、完全な射精における精液の放出をともなう男性器の女性器への挿入です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警部: 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そのような射精の検証には、その場に居合わせて即座に目で見ることは必要とされず、</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染みが付いたばかりのシーツなど、外から見て十分といえる印で大丈夫です</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医師による女性器の検査でも可能です</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そんな形跡もないのに、どう証拠を提示するのですか？</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もちろんそれはできません</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でも、主人はその女性と2年前から付き合っています</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結婚前に主人の両親からもらったダイヤモンドの婚約指輪もその子にあげてしまいました</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しかも、アパートを借りていて、仕事のあとは一緒にそこに行くのです</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También tiene alquilado un apar- tamento donde van juntos al terminar el trabajo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二人が出入りするのを近所の人たちが目撃しています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徴候、憶測、ああでもない、こうでもない！</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それは教会裁判所で姦通の疑いによる別居手続きには十分だったでしょうが、</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いまのご時勢はですね奥さん、恩知らずなことに教会の司法権が軽んじられ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我々はただの民事裁判所になってしまいました...人の感情もキリスト教の道徳も考慮されず...</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我々にできるのは証拠を出すだけ...</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弁護士: 別居手続きにとりかかるための反証できない、疑う余地のない、証拠を！</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それに、中人は家を出て行って、彼女と一緒にいるのですよ！</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休暇を取った1ヶ月は戻ってこないつもりです、</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私一人をバルセロナのマンションに子供と残して、しかも5ペセタのお金もなしに</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昨日は、料金未納のため電気が止められました</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524000"/>
            <a:ext cx="7112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4114800"/>
            <a:ext cx="8763000" cy="1993900"/>
          </a:xfrm>
          <a:prstGeom prst="rect">
            <a:avLst/>
          </a:prstGeom>
          <a:noFill/>
        </p:spPr>
        <p:txBody>
          <a:bodyPr wrap="square">
            <a:spAutoFit/>
          </a:bodyPr>
          <a:lstStyle/>
          <a:p>
            <a:r>
              <a:rPr sz="4000">
                <a:solidFill>
                  <a:srgbClr val="FFFFFF"/>
                </a:solidFill>
                <a:latin typeface="MS Mincho"/>
              </a:rPr>
              <a:t>マルガリータ: それって家族の放棄です、しかも悪意のある！</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