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 id="363" r:id="rId114"/>
    <p:sldId id="364" r:id="rId115"/>
    <p:sldId id="365" r:id="rId116"/>
    <p:sldId id="366" r:id="rId117"/>
    <p:sldId id="367" r:id="rId118"/>
    <p:sldId id="368" r:id="rId119"/>
    <p:sldId id="369" r:id="rId120"/>
    <p:sldId id="370" r:id="rId121"/>
    <p:sldId id="371" r:id="rId122"/>
    <p:sldId id="372" r:id="rId123"/>
    <p:sldId id="373" r:id="rId124"/>
    <p:sldId id="374" r:id="rId125"/>
    <p:sldId id="375" r:id="rId126"/>
    <p:sldId id="376" r:id="rId127"/>
    <p:sldId id="377" r:id="rId128"/>
    <p:sldId id="378" r:id="rId129"/>
    <p:sldId id="379" r:id="rId130"/>
    <p:sldId id="380" r:id="rId131"/>
    <p:sldId id="381" r:id="rId132"/>
    <p:sldId id="382" r:id="rId133"/>
    <p:sldId id="383" r:id="rId134"/>
    <p:sldId id="384" r:id="rId135"/>
    <p:sldId id="385" r:id="rId136"/>
    <p:sldId id="386" r:id="rId137"/>
    <p:sldId id="387" r:id="rId138"/>
    <p:sldId id="388" r:id="rId139"/>
    <p:sldId id="389" r:id="rId140"/>
    <p:sldId id="390" r:id="rId141"/>
    <p:sldId id="391" r:id="rId142"/>
    <p:sldId id="392" r:id="rId143"/>
    <p:sldId id="393" r:id="rId144"/>
    <p:sldId id="394" r:id="rId145"/>
    <p:sldId id="395" r:id="rId146"/>
    <p:sldId id="396" r:id="rId147"/>
    <p:sldId id="397" r:id="rId148"/>
    <p:sldId id="398" r:id="rId149"/>
    <p:sldId id="399" r:id="rId150"/>
    <p:sldId id="400" r:id="rId151"/>
    <p:sldId id="401" r:id="rId152"/>
    <p:sldId id="402" r:id="rId153"/>
    <p:sldId id="403" r:id="rId154"/>
    <p:sldId id="404" r:id="rId155"/>
    <p:sldId id="405" r:id="rId156"/>
    <p:sldId id="406" r:id="rId157"/>
    <p:sldId id="407" r:id="rId158"/>
    <p:sldId id="408" r:id="rId159"/>
    <p:sldId id="409" r:id="rId160"/>
    <p:sldId id="410" r:id="rId161"/>
    <p:sldId id="411" r:id="rId162"/>
    <p:sldId id="412" r:id="rId163"/>
    <p:sldId id="413" r:id="rId164"/>
    <p:sldId id="414" r:id="rId165"/>
  </p:sldIdLst>
  <p:sldSz cx="12188952"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slide" Target="slides/slide52.xml"/><Relationship Id="rId59" Type="http://schemas.openxmlformats.org/officeDocument/2006/relationships/slide" Target="slides/slide53.xml"/><Relationship Id="rId60" Type="http://schemas.openxmlformats.org/officeDocument/2006/relationships/slide" Target="slides/slide54.xml"/><Relationship Id="rId61" Type="http://schemas.openxmlformats.org/officeDocument/2006/relationships/slide" Target="slides/slide55.xml"/><Relationship Id="rId62" Type="http://schemas.openxmlformats.org/officeDocument/2006/relationships/slide" Target="slides/slide56.xml"/><Relationship Id="rId63" Type="http://schemas.openxmlformats.org/officeDocument/2006/relationships/slide" Target="slides/slide57.xml"/><Relationship Id="rId64" Type="http://schemas.openxmlformats.org/officeDocument/2006/relationships/slide" Target="slides/slide58.xml"/><Relationship Id="rId65" Type="http://schemas.openxmlformats.org/officeDocument/2006/relationships/slide" Target="slides/slide59.xml"/><Relationship Id="rId66" Type="http://schemas.openxmlformats.org/officeDocument/2006/relationships/slide" Target="slides/slide60.xml"/><Relationship Id="rId67" Type="http://schemas.openxmlformats.org/officeDocument/2006/relationships/slide" Target="slides/slide61.xml"/><Relationship Id="rId68" Type="http://schemas.openxmlformats.org/officeDocument/2006/relationships/slide" Target="slides/slide62.xml"/><Relationship Id="rId69" Type="http://schemas.openxmlformats.org/officeDocument/2006/relationships/slide" Target="slides/slide63.xml"/><Relationship Id="rId70" Type="http://schemas.openxmlformats.org/officeDocument/2006/relationships/slide" Target="slides/slide64.xml"/><Relationship Id="rId71" Type="http://schemas.openxmlformats.org/officeDocument/2006/relationships/slide" Target="slides/slide65.xml"/><Relationship Id="rId72" Type="http://schemas.openxmlformats.org/officeDocument/2006/relationships/slide" Target="slides/slide66.xml"/><Relationship Id="rId73" Type="http://schemas.openxmlformats.org/officeDocument/2006/relationships/slide" Target="slides/slide67.xml"/><Relationship Id="rId74" Type="http://schemas.openxmlformats.org/officeDocument/2006/relationships/slide" Target="slides/slide68.xml"/><Relationship Id="rId75" Type="http://schemas.openxmlformats.org/officeDocument/2006/relationships/slide" Target="slides/slide69.xml"/><Relationship Id="rId76" Type="http://schemas.openxmlformats.org/officeDocument/2006/relationships/slide" Target="slides/slide70.xml"/><Relationship Id="rId77" Type="http://schemas.openxmlformats.org/officeDocument/2006/relationships/slide" Target="slides/slide71.xml"/><Relationship Id="rId78" Type="http://schemas.openxmlformats.org/officeDocument/2006/relationships/slide" Target="slides/slide72.xml"/><Relationship Id="rId79" Type="http://schemas.openxmlformats.org/officeDocument/2006/relationships/slide" Target="slides/slide73.xml"/><Relationship Id="rId80" Type="http://schemas.openxmlformats.org/officeDocument/2006/relationships/slide" Target="slides/slide74.xml"/><Relationship Id="rId81" Type="http://schemas.openxmlformats.org/officeDocument/2006/relationships/slide" Target="slides/slide75.xml"/><Relationship Id="rId82" Type="http://schemas.openxmlformats.org/officeDocument/2006/relationships/slide" Target="slides/slide76.xml"/><Relationship Id="rId83" Type="http://schemas.openxmlformats.org/officeDocument/2006/relationships/slide" Target="slides/slide77.xml"/><Relationship Id="rId84" Type="http://schemas.openxmlformats.org/officeDocument/2006/relationships/slide" Target="slides/slide78.xml"/><Relationship Id="rId85" Type="http://schemas.openxmlformats.org/officeDocument/2006/relationships/slide" Target="slides/slide79.xml"/><Relationship Id="rId86" Type="http://schemas.openxmlformats.org/officeDocument/2006/relationships/slide" Target="slides/slide80.xml"/><Relationship Id="rId87" Type="http://schemas.openxmlformats.org/officeDocument/2006/relationships/slide" Target="slides/slide81.xml"/><Relationship Id="rId88" Type="http://schemas.openxmlformats.org/officeDocument/2006/relationships/slide" Target="slides/slide82.xml"/><Relationship Id="rId89" Type="http://schemas.openxmlformats.org/officeDocument/2006/relationships/slide" Target="slides/slide83.xml"/><Relationship Id="rId90" Type="http://schemas.openxmlformats.org/officeDocument/2006/relationships/slide" Target="slides/slide84.xml"/><Relationship Id="rId91" Type="http://schemas.openxmlformats.org/officeDocument/2006/relationships/slide" Target="slides/slide85.xml"/><Relationship Id="rId92" Type="http://schemas.openxmlformats.org/officeDocument/2006/relationships/slide" Target="slides/slide86.xml"/><Relationship Id="rId93" Type="http://schemas.openxmlformats.org/officeDocument/2006/relationships/slide" Target="slides/slide87.xml"/><Relationship Id="rId94" Type="http://schemas.openxmlformats.org/officeDocument/2006/relationships/slide" Target="slides/slide88.xml"/><Relationship Id="rId95" Type="http://schemas.openxmlformats.org/officeDocument/2006/relationships/slide" Target="slides/slide89.xml"/><Relationship Id="rId96" Type="http://schemas.openxmlformats.org/officeDocument/2006/relationships/slide" Target="slides/slide90.xml"/><Relationship Id="rId97" Type="http://schemas.openxmlformats.org/officeDocument/2006/relationships/slide" Target="slides/slide91.xml"/><Relationship Id="rId98" Type="http://schemas.openxmlformats.org/officeDocument/2006/relationships/slide" Target="slides/slide92.xml"/><Relationship Id="rId99" Type="http://schemas.openxmlformats.org/officeDocument/2006/relationships/slide" Target="slides/slide93.xml"/><Relationship Id="rId100" Type="http://schemas.openxmlformats.org/officeDocument/2006/relationships/slide" Target="slides/slide94.xml"/><Relationship Id="rId101" Type="http://schemas.openxmlformats.org/officeDocument/2006/relationships/slide" Target="slides/slide95.xml"/><Relationship Id="rId102" Type="http://schemas.openxmlformats.org/officeDocument/2006/relationships/slide" Target="slides/slide96.xml"/><Relationship Id="rId103" Type="http://schemas.openxmlformats.org/officeDocument/2006/relationships/slide" Target="slides/slide97.xml"/><Relationship Id="rId104" Type="http://schemas.openxmlformats.org/officeDocument/2006/relationships/slide" Target="slides/slide98.xml"/><Relationship Id="rId105" Type="http://schemas.openxmlformats.org/officeDocument/2006/relationships/slide" Target="slides/slide99.xml"/><Relationship Id="rId106" Type="http://schemas.openxmlformats.org/officeDocument/2006/relationships/slide" Target="slides/slide100.xml"/><Relationship Id="rId107" Type="http://schemas.openxmlformats.org/officeDocument/2006/relationships/slide" Target="slides/slide101.xml"/><Relationship Id="rId108" Type="http://schemas.openxmlformats.org/officeDocument/2006/relationships/slide" Target="slides/slide102.xml"/><Relationship Id="rId109" Type="http://schemas.openxmlformats.org/officeDocument/2006/relationships/slide" Target="slides/slide103.xml"/><Relationship Id="rId110" Type="http://schemas.openxmlformats.org/officeDocument/2006/relationships/slide" Target="slides/slide104.xml"/><Relationship Id="rId111" Type="http://schemas.openxmlformats.org/officeDocument/2006/relationships/slide" Target="slides/slide105.xml"/><Relationship Id="rId112" Type="http://schemas.openxmlformats.org/officeDocument/2006/relationships/slide" Target="slides/slide106.xml"/><Relationship Id="rId113" Type="http://schemas.openxmlformats.org/officeDocument/2006/relationships/slide" Target="slides/slide107.xml"/><Relationship Id="rId114" Type="http://schemas.openxmlformats.org/officeDocument/2006/relationships/slide" Target="slides/slide108.xml"/><Relationship Id="rId115" Type="http://schemas.openxmlformats.org/officeDocument/2006/relationships/slide" Target="slides/slide109.xml"/><Relationship Id="rId116" Type="http://schemas.openxmlformats.org/officeDocument/2006/relationships/slide" Target="slides/slide110.xml"/><Relationship Id="rId117" Type="http://schemas.openxmlformats.org/officeDocument/2006/relationships/slide" Target="slides/slide111.xml"/><Relationship Id="rId118" Type="http://schemas.openxmlformats.org/officeDocument/2006/relationships/slide" Target="slides/slide112.xml"/><Relationship Id="rId119" Type="http://schemas.openxmlformats.org/officeDocument/2006/relationships/slide" Target="slides/slide113.xml"/><Relationship Id="rId120" Type="http://schemas.openxmlformats.org/officeDocument/2006/relationships/slide" Target="slides/slide114.xml"/><Relationship Id="rId121" Type="http://schemas.openxmlformats.org/officeDocument/2006/relationships/slide" Target="slides/slide115.xml"/><Relationship Id="rId122" Type="http://schemas.openxmlformats.org/officeDocument/2006/relationships/slide" Target="slides/slide116.xml"/><Relationship Id="rId123" Type="http://schemas.openxmlformats.org/officeDocument/2006/relationships/slide" Target="slides/slide117.xml"/><Relationship Id="rId124" Type="http://schemas.openxmlformats.org/officeDocument/2006/relationships/slide" Target="slides/slide118.xml"/><Relationship Id="rId125" Type="http://schemas.openxmlformats.org/officeDocument/2006/relationships/slide" Target="slides/slide119.xml"/><Relationship Id="rId126" Type="http://schemas.openxmlformats.org/officeDocument/2006/relationships/slide" Target="slides/slide120.xml"/><Relationship Id="rId127" Type="http://schemas.openxmlformats.org/officeDocument/2006/relationships/slide" Target="slides/slide121.xml"/><Relationship Id="rId128" Type="http://schemas.openxmlformats.org/officeDocument/2006/relationships/slide" Target="slides/slide122.xml"/><Relationship Id="rId129" Type="http://schemas.openxmlformats.org/officeDocument/2006/relationships/slide" Target="slides/slide123.xml"/><Relationship Id="rId130" Type="http://schemas.openxmlformats.org/officeDocument/2006/relationships/slide" Target="slides/slide124.xml"/><Relationship Id="rId131" Type="http://schemas.openxmlformats.org/officeDocument/2006/relationships/slide" Target="slides/slide125.xml"/><Relationship Id="rId132" Type="http://schemas.openxmlformats.org/officeDocument/2006/relationships/slide" Target="slides/slide126.xml"/><Relationship Id="rId133" Type="http://schemas.openxmlformats.org/officeDocument/2006/relationships/slide" Target="slides/slide127.xml"/><Relationship Id="rId134" Type="http://schemas.openxmlformats.org/officeDocument/2006/relationships/slide" Target="slides/slide128.xml"/><Relationship Id="rId135" Type="http://schemas.openxmlformats.org/officeDocument/2006/relationships/slide" Target="slides/slide129.xml"/><Relationship Id="rId136" Type="http://schemas.openxmlformats.org/officeDocument/2006/relationships/slide" Target="slides/slide130.xml"/><Relationship Id="rId137" Type="http://schemas.openxmlformats.org/officeDocument/2006/relationships/slide" Target="slides/slide131.xml"/><Relationship Id="rId138" Type="http://schemas.openxmlformats.org/officeDocument/2006/relationships/slide" Target="slides/slide132.xml"/><Relationship Id="rId139" Type="http://schemas.openxmlformats.org/officeDocument/2006/relationships/slide" Target="slides/slide133.xml"/><Relationship Id="rId140" Type="http://schemas.openxmlformats.org/officeDocument/2006/relationships/slide" Target="slides/slide134.xml"/><Relationship Id="rId141" Type="http://schemas.openxmlformats.org/officeDocument/2006/relationships/slide" Target="slides/slide135.xml"/><Relationship Id="rId142" Type="http://schemas.openxmlformats.org/officeDocument/2006/relationships/slide" Target="slides/slide136.xml"/><Relationship Id="rId143" Type="http://schemas.openxmlformats.org/officeDocument/2006/relationships/slide" Target="slides/slide137.xml"/><Relationship Id="rId144" Type="http://schemas.openxmlformats.org/officeDocument/2006/relationships/slide" Target="slides/slide138.xml"/><Relationship Id="rId145" Type="http://schemas.openxmlformats.org/officeDocument/2006/relationships/slide" Target="slides/slide139.xml"/><Relationship Id="rId146" Type="http://schemas.openxmlformats.org/officeDocument/2006/relationships/slide" Target="slides/slide140.xml"/><Relationship Id="rId147" Type="http://schemas.openxmlformats.org/officeDocument/2006/relationships/slide" Target="slides/slide141.xml"/><Relationship Id="rId148" Type="http://schemas.openxmlformats.org/officeDocument/2006/relationships/slide" Target="slides/slide142.xml"/><Relationship Id="rId149" Type="http://schemas.openxmlformats.org/officeDocument/2006/relationships/slide" Target="slides/slide143.xml"/><Relationship Id="rId150" Type="http://schemas.openxmlformats.org/officeDocument/2006/relationships/slide" Target="slides/slide144.xml"/><Relationship Id="rId151" Type="http://schemas.openxmlformats.org/officeDocument/2006/relationships/slide" Target="slides/slide145.xml"/><Relationship Id="rId152" Type="http://schemas.openxmlformats.org/officeDocument/2006/relationships/slide" Target="slides/slide146.xml"/><Relationship Id="rId153" Type="http://schemas.openxmlformats.org/officeDocument/2006/relationships/slide" Target="slides/slide147.xml"/><Relationship Id="rId154" Type="http://schemas.openxmlformats.org/officeDocument/2006/relationships/slide" Target="slides/slide148.xml"/><Relationship Id="rId155" Type="http://schemas.openxmlformats.org/officeDocument/2006/relationships/slide" Target="slides/slide149.xml"/><Relationship Id="rId156" Type="http://schemas.openxmlformats.org/officeDocument/2006/relationships/slide" Target="slides/slide150.xml"/><Relationship Id="rId157" Type="http://schemas.openxmlformats.org/officeDocument/2006/relationships/slide" Target="slides/slide151.xml"/><Relationship Id="rId158" Type="http://schemas.openxmlformats.org/officeDocument/2006/relationships/slide" Target="slides/slide152.xml"/><Relationship Id="rId159" Type="http://schemas.openxmlformats.org/officeDocument/2006/relationships/slide" Target="slides/slide153.xml"/><Relationship Id="rId160" Type="http://schemas.openxmlformats.org/officeDocument/2006/relationships/slide" Target="slides/slide154.xml"/><Relationship Id="rId161" Type="http://schemas.openxmlformats.org/officeDocument/2006/relationships/slide" Target="slides/slide155.xml"/><Relationship Id="rId162" Type="http://schemas.openxmlformats.org/officeDocument/2006/relationships/slide" Target="slides/slide156.xml"/><Relationship Id="rId163" Type="http://schemas.openxmlformats.org/officeDocument/2006/relationships/slide" Target="slides/slide157.xml"/><Relationship Id="rId164" Type="http://schemas.openxmlformats.org/officeDocument/2006/relationships/slide" Target="slides/slide158.xml"/><Relationship Id="rId165" Type="http://schemas.openxmlformats.org/officeDocument/2006/relationships/slide" Target="slides/slide15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ESCENA Ⅰ</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第一場 警察署にて</a:t>
            </a:r>
          </a:p>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INSPECTOR. - Pero, ¿por qué?</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警部: でもなぜ?</a:t>
            </a:r>
          </a:p>
          <a:p/>
        </p:txBody>
      </p:sp>
    </p:spTree>
  </p:cSld>
  <p:clrMapOvr>
    <a:masterClrMapping/>
  </p:clrMapOvr>
</p:sld>
</file>

<file path=ppt/slides/slide100.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ABOGADO. - ¿Y usted cómo sabe cuál es el abandono malicioso del hogar?</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弁護士: なぜ「悪意のある家庭放棄」を知っているのですか?</a:t>
            </a:r>
          </a:p>
          <a:p/>
        </p:txBody>
      </p:sp>
    </p:spTree>
  </p:cSld>
  <p:clrMapOvr>
    <a:masterClrMapping/>
  </p:clrMapOvr>
</p:sld>
</file>

<file path=ppt/slides/slide101.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MARGARITA. - Lo he mirado en el Código Penal. Me compré uno...</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マルガリータ: 刑法典一冊買って読みました</a:t>
            </a:r>
          </a:p>
          <a:p/>
        </p:txBody>
      </p:sp>
    </p:spTree>
  </p:cSld>
  <p:clrMapOvr>
    <a:masterClrMapping/>
  </p:clrMapOvr>
</p:sld>
</file>

<file path=ppt/slides/slide102.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ABOGADO. - ¿Entonces para qué viene a molestar a un profesional</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弁護士: それならどうして専門家を呼ばせに来るのですか?</a:t>
            </a:r>
          </a:p>
          <a:p/>
        </p:txBody>
      </p:sp>
    </p:spTree>
  </p:cSld>
  <p:clrMapOvr>
    <a:masterClrMapping/>
  </p:clrMapOvr>
</p:sld>
</file>

<file path=ppt/slides/slide103.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ABOGADO. -  que conoce mucho mejor que usted los matices, los detalles jurídicos,</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弁護士: 専門家は微妙な意味合いや細かいことをあなたよりもずっとよく知っている!</a:t>
            </a:r>
          </a:p>
          <a:p/>
        </p:txBody>
      </p:sp>
    </p:spTree>
  </p:cSld>
  <p:clrMapOvr>
    <a:masterClrMapping/>
  </p:clrMapOvr>
</p:sld>
</file>

<file path=ppt/slides/slide104.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ABOGADO. - ¡Usted se compra un Código Penal y cree que ya sabe las leyes! </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弁護士: あなたは刑法典を購入して もう法律がわかった気になっている!</a:t>
            </a:r>
          </a:p>
          <a:p/>
        </p:txBody>
      </p:sp>
    </p:spTree>
  </p:cSld>
  <p:clrMapOvr>
    <a:masterClrMapping/>
  </p:clrMapOvr>
</p:sld>
</file>

<file path=ppt/slides/slide105.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ABOGADO. - Y ¿entonces para qué estamos los abogados? </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弁護士: それなら 我々弁護士は何のために存在しているのでしょうか?</a:t>
            </a:r>
          </a:p>
          <a:p/>
        </p:txBody>
      </p:sp>
    </p:spTree>
  </p:cSld>
  <p:clrMapOvr>
    <a:masterClrMapping/>
  </p:clrMapOvr>
</p:sld>
</file>

<file path=ppt/slides/slide106.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ABOGADO. - ¿Usted no sabe tampoco que no puede pedirse el divorcio así como así? ¿sabe? </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弁護士: 離婚とはそう簡単に諸求できなません!ご存知で?</a:t>
            </a:r>
          </a:p>
          <a:p/>
        </p:txBody>
      </p:sp>
    </p:spTree>
  </p:cSld>
  <p:clrMapOvr>
    <a:masterClrMapping/>
  </p:clrMapOvr>
</p:sld>
</file>

<file path=ppt/slides/slide107.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ABOGADO. - ¿Que debe denunciarse previamente a la presentación de la demanda de separación?</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弁護士: 別居の申立書の提出前に告訴しなければならないということは?</a:t>
            </a:r>
          </a:p>
          <a:p/>
        </p:txBody>
      </p:sp>
    </p:spTree>
  </p:cSld>
  <p:clrMapOvr>
    <a:masterClrMapping/>
  </p:clrMapOvr>
</p:sld>
</file>

<file path=ppt/slides/slide108.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MARGARITA. - Ya lo sé. Ya lo he intentado.</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マルガリータ: 知っています 実際にやってみました</a:t>
            </a:r>
          </a:p>
          <a:p/>
        </p:txBody>
      </p:sp>
    </p:spTree>
  </p:cSld>
  <p:clrMapOvr>
    <a:masterClrMapping/>
  </p:clrMapOvr>
</p:sld>
</file>

<file path=ppt/slides/slide109.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MARGARITA. - Estuve ayer por la tarde en la comisaría...</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マルガリータ: 昨日の午後 警察署に行きました</a:t>
            </a:r>
          </a:p>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MAGDA. - Usted...¿Usted es policía?</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マグダ: あなたは...警察官ですか?</a:t>
            </a:r>
          </a:p>
          <a:p/>
        </p:txBody>
      </p:sp>
    </p:spTree>
  </p:cSld>
  <p:clrMapOvr>
    <a:masterClrMapping/>
  </p:clrMapOvr>
</p:sld>
</file>

<file path=ppt/slides/slide110.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ABOGADO. -  ¿Y qué pasó?</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弁護士: どうなりましたか?</a:t>
            </a:r>
          </a:p>
          <a:p/>
        </p:txBody>
      </p:sp>
    </p:spTree>
  </p:cSld>
  <p:clrMapOvr>
    <a:masterClrMapping/>
  </p:clrMapOvr>
</p:sld>
</file>

<file path=ppt/slides/slide111.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MARGARITA. - No me quisieron tomar la denuncia. </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マルガリータ: 告訴を受け入れようとしてくれませんでした</a:t>
            </a:r>
          </a:p>
          <a:p/>
        </p:txBody>
      </p:sp>
    </p:spTree>
  </p:cSld>
  <p:clrMapOvr>
    <a:masterClrMapping/>
  </p:clrMapOvr>
</p:sld>
</file>

<file path=ppt/slides/slide112.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MARGARITA. - El comisario dijo que era una tontería,</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マルガリータ: 警察署長は それが馬鹿げていると言いました</a:t>
            </a:r>
          </a:p>
          <a:p/>
        </p:txBody>
      </p:sp>
    </p:spTree>
  </p:cSld>
  <p:clrMapOvr>
    <a:masterClrMapping/>
  </p:clrMapOvr>
</p:sld>
</file>

<file path=ppt/slides/slide113.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MARGARITA. - que ya regresaría mi marido</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マルガリータ: そのうち主人は戻ってくるから </a:t>
            </a:r>
          </a:p>
          <a:p/>
        </p:txBody>
      </p:sp>
    </p:spTree>
  </p:cSld>
  <p:clrMapOvr>
    <a:masterClrMapping/>
  </p:clrMapOvr>
</p:sld>
</file>

<file path=ppt/slides/slide114.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MARGARITA. - y que mientras tanto aprovechara para limpiar la casa y hacerle una buena comida,</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マルガリータ: それまで掃除をして美味しいご飯を用意しておけと言われました</a:t>
            </a:r>
          </a:p>
          <a:p/>
        </p:txBody>
      </p:sp>
    </p:spTree>
  </p:cSld>
  <p:clrMapOvr>
    <a:masterClrMapping/>
  </p:clrMapOvr>
</p:sld>
</file>

<file path=ppt/slides/slide115.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MARGARITA. - que volvería muy cansado...</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マルガリータ: 疲れて帰ってくるだろうからと……</a:t>
            </a:r>
          </a:p>
          <a:p/>
        </p:txBody>
      </p:sp>
    </p:spTree>
  </p:cSld>
  <p:clrMapOvr>
    <a:masterClrMapping/>
  </p:clrMapOvr>
</p:sld>
</file>

<file path=ppt/slides/slide116.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ABOGADO. -  Acertado consejo. Las penas delante de un buen estofado siempre son menos,</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弁護士: もっともだ!  いつだって美味しいシチューがあれば疲れも取れるでしょう</a:t>
            </a:r>
          </a:p>
          <a:p/>
        </p:txBody>
      </p:sp>
    </p:spTree>
  </p:cSld>
  <p:clrMapOvr>
    <a:masterClrMapping/>
  </p:clrMapOvr>
</p:sld>
</file>

<file path=ppt/slides/slide117.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ABOGADO. - y si usted atiende su casa con devoción y se dedica a reconquistar a su esposo　　　　　　　　　　　　　　　　　　　　　　　　　　　　　　　　　　　　　　　　　　　　　　　　　　　　　　　　　　　　　　　　　　　　　　　　　　　　　　　　　　　　　　　　　　　　　　　　　　　　　　　　　　　　　　　　　　　　　　　　　　　　　　　　　　　　　　　　　　　　　　　　　　　　　　　　　　　　　　　　　　　　　　　　　　　　　　　　　　　　　　　　　　　　　　　　　　　　　　　　　　　　　　　　　　　</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弁護士: 真面目に家事をして努力すれば 間違いなく夫は戻ってくるでしょう</a:t>
            </a:r>
          </a:p>
          <a:p/>
        </p:txBody>
      </p:sp>
    </p:spTree>
  </p:cSld>
  <p:clrMapOvr>
    <a:masterClrMapping/>
  </p:clrMapOvr>
</p:sld>
</file>

<file path=ppt/slides/slide118.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ABOGADO. - A la salida no se olvide de pagar a mi secretaria la visita.</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弁護士: 出口で私の秘書に相談料を払うのをお忘れなく!</a:t>
            </a:r>
          </a:p>
          <a:p/>
        </p:txBody>
      </p:sp>
    </p:spTree>
  </p:cSld>
  <p:clrMapOvr>
    <a:masterClrMapping/>
  </p:clrMapOvr>
</p:sld>
</file>

<file path=ppt/slides/slide119.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ESCENA Ⅲ</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第三場 精神科にて</a:t>
            </a:r>
          </a:p>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INSPECTOR. - ¡Naturalmente! </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警部: もちろんです!</a:t>
            </a:r>
          </a:p>
          <a:p/>
        </p:txBody>
      </p:sp>
    </p:spTree>
  </p:cSld>
  <p:clrMapOvr>
    <a:masterClrMapping/>
  </p:clrMapOvr>
</p:sld>
</file>

<file path=ppt/slides/slide120.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VOZ. - ¿Quién llama?</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声: どなたですか?</a:t>
            </a:r>
          </a:p>
          <a:p/>
        </p:txBody>
      </p:sp>
    </p:spTree>
  </p:cSld>
  <p:clrMapOvr>
    <a:masterClrMapping/>
  </p:clrMapOvr>
</p:sld>
</file>

<file path=ppt/slides/slide121.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MARÍA. - Soy María Sánchez. Tengo hora con el psiquiatra.</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マリア: マリアサンチェスです 精神科医との予約があります</a:t>
            </a:r>
          </a:p>
          <a:p/>
        </p:txBody>
      </p:sp>
    </p:spTree>
  </p:cSld>
  <p:clrMapOvr>
    <a:masterClrMapping/>
  </p:clrMapOvr>
</p:sld>
</file>

<file path=ppt/slides/slide122.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VOZ. - Un momento.</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声: 少々お待ちください</a:t>
            </a:r>
          </a:p>
          <a:p/>
        </p:txBody>
      </p:sp>
    </p:spTree>
  </p:cSld>
  <p:clrMapOvr>
    <a:masterClrMapping/>
  </p:clrMapOvr>
</p:sld>
</file>

<file path=ppt/slides/slide123.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VOZ. - Deposite cinco mil pesetas en el buzón.</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声: ポストに5000ぺセタ入れてください</a:t>
            </a:r>
          </a:p>
          <a:p/>
        </p:txBody>
      </p:sp>
    </p:spTree>
  </p:cSld>
  <p:clrMapOvr>
    <a:masterClrMapping/>
  </p:clrMapOvr>
</p:sld>
</file>

<file path=ppt/slides/slide124.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VOZ. - Está bien. Descuelgue el teléfono y marque el número tres.</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声: 受話器を取って3番を押してください</a:t>
            </a:r>
          </a:p>
          <a:p/>
        </p:txBody>
      </p:sp>
    </p:spTree>
  </p:cSld>
  <p:clrMapOvr>
    <a:masterClrMapping/>
  </p:clrMapOvr>
</p:sld>
</file>

<file path=ppt/slides/slide125.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VOZ. - Diga.</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声: もしもし</a:t>
            </a:r>
          </a:p>
          <a:p/>
        </p:txBody>
      </p:sp>
    </p:spTree>
  </p:cSld>
  <p:clrMapOvr>
    <a:masterClrMapping/>
  </p:clrMapOvr>
</p:sld>
</file>

<file path=ppt/slides/slide126.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MARÍA. - Soy María Sánchez. Tengo hora con el psiquiatra...</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マリア: マリアサンチェスです 精神科医との予約があります…</a:t>
            </a:r>
          </a:p>
          <a:p/>
        </p:txBody>
      </p:sp>
    </p:spTree>
  </p:cSld>
  <p:clrMapOvr>
    <a:masterClrMapping/>
  </p:clrMapOvr>
</p:sld>
</file>

<file path=ppt/slides/slide127.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VOZ. - Bien, dígame.</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声: ではどうぞ</a:t>
            </a:r>
          </a:p>
          <a:p/>
        </p:txBody>
      </p:sp>
    </p:spTree>
  </p:cSld>
  <p:clrMapOvr>
    <a:masterClrMapping/>
  </p:clrMapOvr>
</p:sld>
</file>

<file path=ppt/slides/slide128.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VOZ. - Dígame.</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声: もしもし</a:t>
            </a:r>
          </a:p>
          <a:p/>
        </p:txBody>
      </p:sp>
    </p:spTree>
  </p:cSld>
  <p:clrMapOvr>
    <a:masterClrMapping/>
  </p:clrMapOvr>
</p:sld>
</file>

<file path=ppt/slides/slide129.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MARÍA. - Necesito una entrevista. Me siento muy deprimida...</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マリア: 面談をお願いします 気分がかなり落ち込んでいます...</a:t>
            </a:r>
          </a:p>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INSPECTOR, - ¿Qué cree que hago aquí si no?</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警部: じゃなかったら何なんです?</a:t>
            </a:r>
          </a:p>
          <a:p/>
        </p:txBody>
      </p:sp>
    </p:spTree>
  </p:cSld>
  <p:clrMapOvr>
    <a:masterClrMapping/>
  </p:clrMapOvr>
</p:sld>
</file>

<file path=ppt/slides/slide130.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VOZ. - ¿Por qué?</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声: どうしてですか? </a:t>
            </a:r>
          </a:p>
          <a:p/>
        </p:txBody>
      </p:sp>
    </p:spTree>
  </p:cSld>
  <p:clrMapOvr>
    <a:masterClrMapping/>
  </p:clrMapOvr>
</p:sld>
</file>

<file path=ppt/slides/slide131.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MARÍA. - Mi amante me ha abandonado.</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マリア: 愛人に捨てられました</a:t>
            </a:r>
          </a:p>
          <a:p/>
        </p:txBody>
      </p:sp>
    </p:spTree>
  </p:cSld>
  <p:clrMapOvr>
    <a:masterClrMapping/>
  </p:clrMapOvr>
</p:sld>
</file>

<file path=ppt/slides/slide132.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VOZ. - ¿Su amante o su marido?</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声: 愛人ですか それともご主人ですか?</a:t>
            </a:r>
          </a:p>
          <a:p/>
        </p:txBody>
      </p:sp>
    </p:spTree>
  </p:cSld>
  <p:clrMapOvr>
    <a:masterClrMapping/>
  </p:clrMapOvr>
</p:sld>
</file>

<file path=ppt/slides/slide133.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MARÍA. - Mi amante. Él está casado.</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マリア: 愛人です 彼は結婚しています</a:t>
            </a:r>
          </a:p>
          <a:p/>
        </p:txBody>
      </p:sp>
    </p:spTree>
  </p:cSld>
  <p:clrMapOvr>
    <a:masterClrMapping/>
  </p:clrMapOvr>
</p:sld>
</file>

<file path=ppt/slides/slide134.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VOZ. - Esas relaciones irregulares demuestran que usted es una mujer inmadura, que no ha superado aún la fase oral.</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声: そんな乱れた関係は あなたが未熟で まだ口答期を乗り越えていない証拠です</a:t>
            </a:r>
          </a:p>
          <a:p/>
        </p:txBody>
      </p:sp>
    </p:spTree>
  </p:cSld>
  <p:clrMapOvr>
    <a:masterClrMapping/>
  </p:clrMapOvr>
</p:sld>
</file>

<file path=ppt/slides/slide135.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MARÍA. -  Él me dijo que se separaría y se iría a vivir conmigo.</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マリア: 彼 奥さんと別れて私と暮らすと言い ました</a:t>
            </a:r>
          </a:p>
          <a:p/>
        </p:txBody>
      </p:sp>
    </p:spTree>
  </p:cSld>
  <p:clrMapOvr>
    <a:masterClrMapping/>
  </p:clrMapOvr>
</p:sld>
</file>

<file path=ppt/slides/slide136.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VOZ. - Usted necesita protección. Ha identificado a ese hombre con la figura de su padre.</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声: あなたは保護を必要としています あなたはその男性に父親像を見ているのです</a:t>
            </a:r>
          </a:p>
          <a:p/>
        </p:txBody>
      </p:sp>
    </p:spTree>
  </p:cSld>
  <p:clrMapOvr>
    <a:masterClrMapping/>
  </p:clrMapOvr>
</p:sld>
</file>

<file path=ppt/slides/slide137.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VOZ. - Está usted fijada en la fase infantil.</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声: あなたは幼児段階に留まっているのです</a:t>
            </a:r>
          </a:p>
          <a:p/>
        </p:txBody>
      </p:sp>
    </p:spTree>
  </p:cSld>
  <p:clrMapOvr>
    <a:masterClrMapping/>
  </p:clrMapOvr>
</p:sld>
</file>

<file path=ppt/slides/slide138.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VOZ. - No ha superado el complejo de Edipo y busca realizar el amor hacia su padre en la persona de su amante.</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声: エディプスコンプレックスを克服できず 愛人で父への愛を達成したがっています</a:t>
            </a:r>
          </a:p>
          <a:p/>
        </p:txBody>
      </p:sp>
    </p:spTree>
  </p:cSld>
  <p:clrMapOvr>
    <a:masterClrMapping/>
  </p:clrMapOvr>
</p:sld>
</file>

<file path=ppt/slides/slide139.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MARÍA. - No, no sé. Él siempre estaba quejándose de que su mujer no le comprendía. </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マリア: いや どうかしら... 彼はいつも奥さんが理解してくれないと文句を言ってました</a:t>
            </a:r>
          </a:p>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MAGDA. - Mi marido me ha pegado...</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マグダ: 夫に殴られました...</a:t>
            </a:r>
          </a:p>
          <a:p/>
        </p:txBody>
      </p:sp>
    </p:spTree>
  </p:cSld>
  <p:clrMapOvr>
    <a:masterClrMapping/>
  </p:clrMapOvr>
</p:sld>
</file>

<file path=ppt/slides/slide140.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MARÍA. - Yo lo cuidaba y lo mimaba, </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マリア: 私が彼の世話をして甘えさせてあげました</a:t>
            </a:r>
          </a:p>
          <a:p/>
        </p:txBody>
      </p:sp>
    </p:spTree>
  </p:cSld>
  <p:clrMapOvr>
    <a:masterClrMapping/>
  </p:clrMapOvr>
</p:sld>
</file>

<file path=ppt/slides/slide141.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MARÍA. - porque siempre decía que el hacía falta cariño, que nadie le atendía como yo.</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マリア: 彼は常に愛情不足で 「私ほど世話してくれる人はいない」って!</a:t>
            </a:r>
          </a:p>
          <a:p/>
        </p:txBody>
      </p:sp>
    </p:spTree>
  </p:cSld>
  <p:clrMapOvr>
    <a:masterClrMapping/>
  </p:clrMapOvr>
</p:sld>
</file>

<file path=ppt/slides/slide142.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VOZ. - Complejo de Yocasta. Instinto materno no satisfecho. Usted desea tener hijos.</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声: イオカステのコンプレックス 不満足な母性本能です あなたは子供が欲しいのです</a:t>
            </a:r>
          </a:p>
          <a:p/>
        </p:txBody>
      </p:sp>
    </p:spTree>
  </p:cSld>
  <p:clrMapOvr>
    <a:masterClrMapping/>
  </p:clrMapOvr>
</p:sld>
</file>

<file path=ppt/slides/slide143.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MARÍA. -  Ahora no, porque él tiene varios y tiene que mantener a su esposa y a ellos.</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マリア: 今は欲しくないです...彼は子沢山で 妻子を養うために</a:t>
            </a:r>
          </a:p>
          <a:p/>
        </p:txBody>
      </p:sp>
    </p:spTree>
  </p:cSld>
  <p:clrMapOvr>
    <a:masterClrMapping/>
  </p:clrMapOvr>
</p:sld>
</file>

<file path=ppt/slides/slide144.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MARÍA. - Siempre estaba escaso de dinero.</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マリア: いつもお金に困っていました</a:t>
            </a:r>
          </a:p>
          <a:p/>
        </p:txBody>
      </p:sp>
    </p:spTree>
  </p:cSld>
  <p:clrMapOvr>
    <a:masterClrMapping/>
  </p:clrMapOvr>
</p:sld>
</file>

<file path=ppt/slides/slide145.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MARÍA. -Yo tenía que pagarme mi parte de los gastos...</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マリア: 私は自分の分は自分 で払わなければなりませんでした...</a:t>
            </a:r>
          </a:p>
          <a:p/>
        </p:txBody>
      </p:sp>
    </p:spTree>
  </p:cSld>
  <p:clrMapOvr>
    <a:masterClrMapping/>
  </p:clrMapOvr>
</p:sld>
</file>

<file path=ppt/slides/slide146.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VOZ. - ¿Por qué el ha dejado?</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声: どうして彼はあなたを捨てたのですか?</a:t>
            </a:r>
          </a:p>
          <a:p/>
        </p:txBody>
      </p:sp>
    </p:spTree>
  </p:cSld>
  <p:clrMapOvr>
    <a:masterClrMapping/>
  </p:clrMapOvr>
</p:sld>
</file>

<file path=ppt/slides/slide147.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MARÍA. - No me ha dado ninguna explicación. Creo que sale con otra. </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マリア: 何の説明もしてくれませんでした… きっと別の女と付き合っているんだわ</a:t>
            </a:r>
          </a:p>
          <a:p/>
        </p:txBody>
      </p:sp>
    </p:spTree>
  </p:cSld>
  <p:clrMapOvr>
    <a:masterClrMapping/>
  </p:clrMapOvr>
</p:sld>
</file>

<file path=ppt/slides/slide148.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MARÍA. - Me despidió con una carta breve y se llevó el anillo de brillantes que me había regalado. </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マリア: 短い手紙で別れを告げ 昔くれたダイヤモンドの指輪は持っていかれました</a:t>
            </a:r>
          </a:p>
          <a:p/>
        </p:txBody>
      </p:sp>
    </p:spTree>
  </p:cSld>
  <p:clrMapOvr>
    <a:masterClrMapping/>
  </p:clrMapOvr>
</p:sld>
</file>

<file path=ppt/slides/slide149.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MARÍA. - Me di cuenta cuando es había ido, me lo quitó del joyero... </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マリア: 彼がいなくなって気づいたわ 宝石箱から取っいったのね</a:t>
            </a:r>
          </a:p>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INSPECTOR. - ¿Y a mí qué?</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警部: それで?</a:t>
            </a:r>
          </a:p>
          <a:p/>
        </p:txBody>
      </p:sp>
    </p:spTree>
  </p:cSld>
  <p:clrMapOvr>
    <a:masterClrMapping/>
  </p:clrMapOvr>
</p:sld>
</file>

<file path=ppt/slides/slide150.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MARÍA. - y las llaves del apartamento que me sacó del bolso, sin que me diera cuenta tampoco. </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マリア: そしてアパートの鍵は私の鞄から取ったんだわ これも気づかなかった…</a:t>
            </a:r>
          </a:p>
          <a:p/>
        </p:txBody>
      </p:sp>
    </p:spTree>
  </p:cSld>
  <p:clrMapOvr>
    <a:masterClrMapping/>
  </p:clrMapOvr>
</p:sld>
</file>

<file path=ppt/slides/slide151.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MARÍA. - No hubiera podido creerlo nunca.</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マリア: もう本当に信じられなかった</a:t>
            </a:r>
          </a:p>
          <a:p/>
        </p:txBody>
      </p:sp>
    </p:spTree>
  </p:cSld>
  <p:clrMapOvr>
    <a:masterClrMapping/>
  </p:clrMapOvr>
</p:sld>
</file>

<file path=ppt/slides/slide152.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MARÍA. - Y en la carta me dice que deje el apartamento igual que lo encontré... sin más explicación.</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マリア: 手紙には 「アパートを入居したときと同じ状態にしておくように」とだけ...</a:t>
            </a:r>
          </a:p>
          <a:p/>
        </p:txBody>
      </p:sp>
    </p:spTree>
  </p:cSld>
  <p:clrMapOvr>
    <a:masterClrMapping/>
  </p:clrMapOvr>
</p:sld>
</file>

<file path=ppt/slides/slide153.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VOZ. - ¡No la oigo! ¡Hable en el micrófono!</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声: あなたの声が聞こえません!マイクに向かって話してください!</a:t>
            </a:r>
          </a:p>
          <a:p/>
        </p:txBody>
      </p:sp>
    </p:spTree>
  </p:cSld>
  <p:clrMapOvr>
    <a:masterClrMapping/>
  </p:clrMapOvr>
</p:sld>
</file>

<file path=ppt/slides/slide154.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MARÍA. -  ¡No lo sé! ¡Me ha abandonado!</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マリア: 理由はわかりませんわ!彼に捨てられたんです!</a:t>
            </a:r>
          </a:p>
          <a:p/>
        </p:txBody>
      </p:sp>
    </p:spTree>
  </p:cSld>
  <p:clrMapOvr>
    <a:masterClrMapping/>
  </p:clrMapOvr>
</p:sld>
</file>

<file path=ppt/slides/slide155.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VOZ. - Tiene usted un carácter dominante. Para él se ha convertido en otra Medea. </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声: あなたは傲慢だ 彼にとってあなたはもう一人のメディアに変わってしまったのです</a:t>
            </a:r>
          </a:p>
          <a:p/>
        </p:txBody>
      </p:sp>
    </p:spTree>
  </p:cSld>
  <p:clrMapOvr>
    <a:masterClrMapping/>
  </p:clrMapOvr>
</p:sld>
</file>

<file path=ppt/slides/slide156.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VOZ. - Usted quiere ser su madre y dominarle.</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声: あなたは彼の母親になって 彼を支配したいのです</a:t>
            </a:r>
          </a:p>
          <a:p/>
        </p:txBody>
      </p:sp>
    </p:spTree>
  </p:cSld>
  <p:clrMapOvr>
    <a:masterClrMapping/>
  </p:clrMapOvr>
</p:sld>
</file>

<file path=ppt/slides/slide157.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VOZ. - Tragarle de nuevo para que vuelva al Mútero materno.</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声: 彼が母親の子宮に戻るように もう一度彼を飲み込もうとしているのです</a:t>
            </a:r>
          </a:p>
          <a:p/>
        </p:txBody>
      </p:sp>
    </p:spTree>
  </p:cSld>
  <p:clrMapOvr>
    <a:masterClrMapping/>
  </p:clrMapOvr>
</p:sld>
</file>

<file path=ppt/slides/slide158.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MARÍA. - No, yo...</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マリア: 違います 私は……!</a:t>
            </a:r>
          </a:p>
          <a:p/>
        </p:txBody>
      </p:sp>
    </p:spTree>
  </p:cSld>
  <p:clrMapOvr>
    <a:masterClrMapping/>
  </p:clrMapOvr>
</p:sld>
</file>

<file path=ppt/slides/slide159.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VOZ. - Se terminó el tiempo. Vuelva el jueves que viene.</a:t>
            </a:r>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声: 時間になりました 来週木曜にまたお越しください</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MAGDA. - Quería presentar denuncia.</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マグダ: 告訴したいのですが...</a:t>
            </a:r>
          </a:p>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INSPECTOR. - ¡Denuncia! ¿Será posible?</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警部: 告訴!ありえるとでも?</a:t>
            </a:r>
          </a:p>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INSPECTOR. - ¿No tiene usted nada mejor que hacer que venir aquí</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警部: 告訴のためにここに来るなんて...もっとマシな対応があったのでは?</a:t>
            </a:r>
          </a:p>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INSPECTOR. - a presentar denuncia porque su marido le ha pegado,</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警部: たとえご主人があなたを殴ったとしても!</a:t>
            </a:r>
          </a:p>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MAGDA. - Buenas tardes.</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マグダ: こんにちは</a:t>
            </a:r>
          </a:p>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INSPECTOR. - un domingo por la tarde, mientras retransmiten el partido de fútbol?</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警部: 今は日曜日の午後!サッカー中継の最中ですよ!</a:t>
            </a:r>
          </a:p>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MAGDA. - Me ha hecho mucho daño... Me ha roto el brazo...</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マグダ: 腕は折れ とても痛かったです...</a:t>
            </a:r>
          </a:p>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MAGDA. - Y me ha echado de casa. DIce que no me volverá a dejar entrar.</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マグダ: 家を追い出され...もう私を家に入れないと言っています</a:t>
            </a:r>
          </a:p>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MAGDA. - Dice que va a meter a los niños en un asilo para que no le molesten más...</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マグダ: 「子供達が邪魔なので施設に入れる」とも...</a:t>
            </a:r>
          </a:p>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INSPECTOR. - ¿Por qué?</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警部: なぜ?</a:t>
            </a:r>
          </a:p>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MAGDA. - Dice que ya no me quiere, que no le gusto.</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マグダ: 私のことをもう愛してないと言うのです</a:t>
            </a:r>
          </a:p>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MAGDA. - Dice que los niños y yo le molestamos,</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マグダ: 子供達と私が夫の邪魔をしていると言っており</a:t>
            </a:r>
          </a:p>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MAGDA. - que hacemos mucho ruido y que no le dejamos oír el partido.</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マグダ: うるさくて中継が聞こえないらしく...</a:t>
            </a:r>
          </a:p>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INSPECTOR. - ¿Y eso es verdad?</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警部: それは本当なのですか?</a:t>
            </a:r>
          </a:p>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MAGDA. - Bue... bueno, a veces sí, claro...</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マグダ: そうですね...時々は...はい...もちろん...</a:t>
            </a:r>
          </a:p>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MAGDA. - Buenas... buenas tardes...</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マグダ: こん...こんにちは...</a:t>
            </a:r>
          </a:p>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MAGDA. - Los niños son pequeños... Juegan y chillan y yo no puedo...</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マグダ: 子供達はまだ小さいので騒いでいても仕方がありません...</a:t>
            </a:r>
          </a:p>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INSPECTOR. - ¡Y todavía querrá denunciarlo!</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警部: それでもあなたは告訴したいのですか!</a:t>
            </a:r>
          </a:p>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INSPECTOR. - Un pobre hombre, cansado de trabajar, que regresa a su casa</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警部: かわいそうな男だ!仕事で疲れて</a:t>
            </a:r>
          </a:p>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INSPECTOR. - para disfrutar con el inocente recreo de escuchar un partido de fútbol, final de Copa, </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警部: サッカーの決勝戦を聞くのを楽しみに帰ってきたというのに...</a:t>
            </a:r>
          </a:p>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INSPECTOR. - además y competición contra el Madrid en su propio campo.</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警部: しかも決勝戦! マドリード相手にホームグラウンドで!</a:t>
            </a:r>
          </a:p>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INSPECTOR. - Y se encuentra con una mujer llorona</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警部: それなのに 泣き虫の妻とやかましい子供達がいて </a:t>
            </a:r>
          </a:p>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INSPECTOR. - y unos niños gritones que no le dejan oír con tranquilidad...</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警部: 落ち着いて試合を聞かせてもらえない...!</a:t>
            </a:r>
          </a:p>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INSPECTOR. - ¡Pero si es para matarlos a todos! ¡Poco le ha hecho!</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警部: それはもう 皆殺しするに値する!ご主人はあなたに何もしていないに等しい!</a:t>
            </a:r>
          </a:p>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SUBINSPECTOR. - ¡Inspector! Han atracado el Banco Requejo.</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警部補: 警部!レケホ銀行に強盗が入りました!</a:t>
            </a:r>
          </a:p>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SUBINSPECTOR. - ¡Aquí mismo! ¡Los atracadores están dentro!</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警部補: この建物です!強盗が中にいます!</a:t>
            </a:r>
          </a:p>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INSPECTOR. - ¿Qué hace usted aquí? </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警部: ここで何をしているのですか?</a:t>
            </a:r>
          </a:p>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SUBINSPECTOR. - Han herido al cajero y tienen veinte rehenes...</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警部補: 会計係を負傷させて 人質を20人とっています...</a:t>
            </a:r>
          </a:p>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INSPECTOR, - ¡Mardita sea!</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警部: なんてことだ!</a:t>
            </a:r>
          </a:p>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INSPECTOR. -  ¡Marditos sean todos los terroristas, mafiosos, etarras, chorizos!</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警部: テロリスト マフィア ETAの協力者 こそ泥 だ!</a:t>
            </a:r>
          </a:p>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INSPECTOR. - ¡Que vayan, que vayan todos!  Números, inspector, subinspector, oficiales.</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警部: 全員出動だ! 平の隊員から警部! 警部補! 警察官も! 全員だ!</a:t>
            </a:r>
          </a:p>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SUBINSPECTOR. - No tenemos más que dos números y están de guardia en la comisaría,</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警部補: 平隊員は2名のみで 警察署で警備に当たっています</a:t>
            </a:r>
          </a:p>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INSPECTOR. - ¡Pues llama a los Geos que apenas tienen trabajo!</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警部: なら いつもサボってる特殊作戦部隊を呼べ!</a:t>
            </a:r>
          </a:p>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INSPECTOR. - ¡A ver si se ganan los emolumentos extras que cobran!</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警部: あいつらがもらってる特別報酬の分 働いてもらおう!</a:t>
            </a:r>
          </a:p>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INSPECTOR. - ¡Y yo aquí, rendido de trabajar, y solo, sin ayuda, y sin pagas extras!</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警部: そして俺はここで疲れて 一人きり! 助けもなく 残業代もなし!</a:t>
            </a:r>
          </a:p>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MAGDA. - Entonces, ¿qué hay que hacer?</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マグダ: ならどうすれば...?</a:t>
            </a:r>
          </a:p>
          <a:p/>
        </p:txBody>
      </p:sp>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INSPECTOR. - ¡Vaya por Dios! ¿Todavía sigue usted aquí?</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警部: なんと! まだここにいるのですか?</a:t>
            </a:r>
          </a:p>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MAGDA. - El... el policía de la puerta me dijo que pasara...</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マグダ: その...あの警官に...中に入るようにと...</a:t>
            </a:r>
          </a:p>
          <a:p/>
        </p:txBody>
      </p:sp>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INSPECTOR. - ¿No se ha dado cuenta de los graves problemas que tenemos?</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警部: 我々が直面している重大な危機がわからなのですか?</a:t>
            </a:r>
          </a:p>
          <a:p/>
        </p:txBody>
      </p:sp>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INSPECTOR. - La seguridad de la patria está en peligro y usted llorando por un bofetón más o menos.</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警部: 祖国の危機の最中 あなたは平手打のようなものにに泣いている!</a:t>
            </a:r>
          </a:p>
          <a:p/>
        </p:txBody>
      </p:sp>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INSPECTOR. - Nosotros arriesgándonos la vida por usted, y otros como usted, </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警部: 私たちはあなたのため 奴らのために命の危険を冒し </a:t>
            </a:r>
          </a:p>
          <a:p/>
        </p:txBody>
      </p:sp>
    </p:spTree>
  </p:cSld>
  <p:clrMapOvr>
    <a:masterClrMapping/>
  </p:clrMapOvr>
</p:sld>
</file>

<file path=ppt/slides/slide53.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INSPECTOR, - para degenderlos de criminales, terroristas, chorizos, maricas y demás ralea.</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警部: 犯罪者やテロリスト 泥棒たちからあなたたちを守っているのですよ</a:t>
            </a:r>
          </a:p>
          <a:p/>
        </p:txBody>
      </p:sp>
    </p:spTree>
  </p:cSld>
  <p:clrMapOvr>
    <a:masterClrMapping/>
  </p:clrMapOvr>
</p:sld>
</file>

<file path=ppt/slides/slide54.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INSPECTOR, - Y su pobre marido, reventado de trabajar, sin poder disfrutar del partido...</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警部: あなたのかわいそうなご主人は 仕事で疲れて試合も楽しめず...</a:t>
            </a:r>
          </a:p>
          <a:p/>
        </p:txBody>
      </p:sp>
    </p:spTree>
  </p:cSld>
  <p:clrMapOvr>
    <a:masterClrMapping/>
  </p:clrMapOvr>
</p:sld>
</file>

<file path=ppt/slides/slide55.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INSPECTOR, - Ande, ¡váyase! ¡Váyase de una vez y por ésta se lo perdodo!</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警部: とっとと出てってください!今回は許してあげますから!</a:t>
            </a:r>
          </a:p>
          <a:p/>
        </p:txBody>
      </p:sp>
    </p:spTree>
  </p:cSld>
  <p:clrMapOvr>
    <a:masterClrMapping/>
  </p:clrMapOvr>
</p:sld>
</file>

<file path=ppt/slides/slide56.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INSPECTOR, - ¡Pero que no se repita!</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警部: もう繰り返さないように!</a:t>
            </a:r>
          </a:p>
          <a:p/>
        </p:txBody>
      </p:sp>
    </p:spTree>
  </p:cSld>
  <p:clrMapOvr>
    <a:masterClrMapping/>
  </p:clrMapOvr>
</p:sld>
</file>

<file path=ppt/slides/slide57.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MARGARITA. - Buenas tardes...</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マルガリータ: こんにちは...</a:t>
            </a:r>
          </a:p>
          <a:p/>
        </p:txBody>
      </p:sp>
    </p:spTree>
  </p:cSld>
  <p:clrMapOvr>
    <a:masterClrMapping/>
  </p:clrMapOvr>
</p:sld>
</file>

<file path=ppt/slides/slide58.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ESCENAⅡ</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第二場 法律相談所にて</a:t>
            </a:r>
          </a:p>
          <a:p/>
        </p:txBody>
      </p:sp>
    </p:spTree>
  </p:cSld>
  <p:clrMapOvr>
    <a:masterClrMapping/>
  </p:clrMapOvr>
</p:sld>
</file>

<file path=ppt/slides/slide59.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ABOGADO. - ¿Dice usted que quiere divorciarse?</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弁護士: 離婚したいとおっしゃるのですね?</a:t>
            </a:r>
          </a:p>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INSPECTOR. - ¿Para qué? </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警部: なぜ?</a:t>
            </a:r>
          </a:p>
          <a:p/>
        </p:txBody>
      </p:sp>
    </p:spTree>
  </p:cSld>
  <p:clrMapOvr>
    <a:masterClrMapping/>
  </p:clrMapOvr>
</p:sld>
</file>

<file path=ppt/slides/slide60.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ABOGADO. -¿Y puede saberse por qué?</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弁護士: では その理由を教えていただけますか?</a:t>
            </a:r>
          </a:p>
          <a:p/>
        </p:txBody>
      </p:sp>
    </p:spTree>
  </p:cSld>
  <p:clrMapOvr>
    <a:masterClrMapping/>
  </p:clrMapOvr>
</p:sld>
</file>

<file path=ppt/slides/slide61.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MARGARITA. - Mi marido se ha ido de casa con su secretaria. </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マルガリータ: 主人が秘書を連れて家を出ていきました</a:t>
            </a:r>
          </a:p>
          <a:p/>
        </p:txBody>
      </p:sp>
    </p:spTree>
  </p:cSld>
  <p:clrMapOvr>
    <a:masterClrMapping/>
  </p:clrMapOvr>
</p:sld>
</file>

<file path=ppt/slides/slide62.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MARGARITA. - ¿Le parece poco? </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マルガリータ: 大したことではないと思われますか?</a:t>
            </a:r>
          </a:p>
          <a:p/>
        </p:txBody>
      </p:sp>
    </p:spTree>
  </p:cSld>
  <p:clrMapOvr>
    <a:masterClrMapping/>
  </p:clrMapOvr>
</p:sld>
</file>

<file path=ppt/slides/slide63.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ABOGADO. - Veamos... veamos.</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弁護士: 考えてみましょう...考えてみましょう</a:t>
            </a:r>
          </a:p>
          <a:p/>
        </p:txBody>
      </p:sp>
    </p:spTree>
  </p:cSld>
  <p:clrMapOvr>
    <a:masterClrMapping/>
  </p:clrMapOvr>
</p:sld>
</file>

<file path=ppt/slides/slide64.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ABOGADO. - Puede ser mucho y puede ser poco.  ¿A dónde se han ido?</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弁護士: 大変なことかもしれないしどうでもいいことかもしれません その二人は今どこに?</a:t>
            </a:r>
          </a:p>
          <a:p/>
        </p:txBody>
      </p:sp>
    </p:spTree>
  </p:cSld>
  <p:clrMapOvr>
    <a:masterClrMapping/>
  </p:clrMapOvr>
</p:sld>
</file>

<file path=ppt/slides/slide65.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MARGARITA. - A Mallorca. A pasar unos días de vacaciones.</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マルガリータ: 数日休暇を過ごすためにマヨルカ島へ...</a:t>
            </a:r>
          </a:p>
          <a:p/>
        </p:txBody>
      </p:sp>
    </p:spTree>
  </p:cSld>
  <p:clrMapOvr>
    <a:masterClrMapping/>
  </p:clrMapOvr>
</p:sld>
</file>

<file path=ppt/slides/slide66.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MARGARITA. - Se hospedan en el Hotel Central.</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マルガリータ: セントラル・ホテルに泊まっています</a:t>
            </a:r>
          </a:p>
          <a:p/>
        </p:txBody>
      </p:sp>
    </p:spTree>
  </p:cSld>
  <p:clrMapOvr>
    <a:masterClrMapping/>
  </p:clrMapOvr>
</p:sld>
</file>

<file path=ppt/slides/slide67.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MARGARITA. - Tengo el número de la habitación y el del teléfono.</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マルガリータ: 部屋番号と電話番号はわかっています</a:t>
            </a:r>
          </a:p>
          <a:p/>
        </p:txBody>
      </p:sp>
    </p:spTree>
  </p:cSld>
  <p:clrMapOvr>
    <a:masterClrMapping/>
  </p:clrMapOvr>
</p:sld>
</file>

<file path=ppt/slides/slide68.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ABOGADO. - Bueno, bueno. No es mucho, bien mirado.</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弁護士: わかりました...よく考えれば大した話ではないです</a:t>
            </a:r>
          </a:p>
          <a:p/>
        </p:txBody>
      </p:sp>
    </p:spTree>
  </p:cSld>
  <p:clrMapOvr>
    <a:masterClrMapping/>
  </p:clrMapOvr>
</p:sld>
</file>

<file path=ppt/slides/slide69.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ABOGADO. - ¿Y hacen vida marital?</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弁護士: その二人は夫婦のように生活しているのですか?</a:t>
            </a:r>
          </a:p>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MAGDA. - Para presentar una denuncia...</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マグダ: 告訴するためです</a:t>
            </a:r>
          </a:p>
          <a:p/>
        </p:txBody>
      </p:sp>
    </p:spTree>
  </p:cSld>
  <p:clrMapOvr>
    <a:masterClrMapping/>
  </p:clrMapOvr>
</p:sld>
</file>

<file path=ppt/slides/slide70.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ABOGADO. - ¿Están inscritos en el registro del hotel como marido y mujer?</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弁護士: ホテルに夫妻としてチェックインしたのですか?</a:t>
            </a:r>
          </a:p>
          <a:p/>
        </p:txBody>
      </p:sp>
    </p:spTree>
  </p:cSld>
  <p:clrMapOvr>
    <a:masterClrMapping/>
  </p:clrMapOvr>
</p:sld>
</file>

<file path=ppt/slides/slide71.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MARGARITA. - No. Se hospedan en habitaciones separadas con sus propios nombres.</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マルガリータ: いえ 二人はそれぞれの名前で別々の部屋に泊まっています</a:t>
            </a:r>
          </a:p>
          <a:p/>
        </p:txBody>
      </p:sp>
    </p:spTree>
  </p:cSld>
  <p:clrMapOvr>
    <a:masterClrMapping/>
  </p:clrMapOvr>
</p:sld>
</file>

<file path=ppt/slides/slide72.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MARGARITA. - Fingen que sólo son jefe y secretaria.</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マルガリータ: 単なる上司と秘書のふりをしています</a:t>
            </a:r>
          </a:p>
          <a:p/>
        </p:txBody>
      </p:sp>
    </p:spTree>
  </p:cSld>
  <p:clrMapOvr>
    <a:masterClrMapping/>
  </p:clrMapOvr>
</p:sld>
</file>

<file path=ppt/slides/slide73.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ABOGADO. - ¡Huy! Malo, muy malo.  No existen pruebas fehacientes de adulterio.</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弁護士: ああ!良くない 非常に良くない 姦通の明確な証拠がありません</a:t>
            </a:r>
          </a:p>
          <a:p/>
        </p:txBody>
      </p:sp>
    </p:spTree>
  </p:cSld>
  <p:clrMapOvr>
    <a:masterClrMapping/>
  </p:clrMapOvr>
</p:sld>
</file>

<file path=ppt/slides/slide74.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ABOGADO. - Adulterii probatum debem esse, ¿comprende?</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弁護士: "ADULTERII PROBATUM DEBEM ESSE" 姦通は証明されなければならない お分かりですか?</a:t>
            </a:r>
          </a:p>
          <a:p/>
        </p:txBody>
      </p:sp>
    </p:spTree>
  </p:cSld>
  <p:clrMapOvr>
    <a:masterClrMapping/>
  </p:clrMapOvr>
</p:sld>
</file>

<file path=ppt/slides/slide75.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ABOGADO. -  el adulterio comprobatum est siempre que un testigo presencial preste testimonio en tal sentido, </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弁護士: 姦通は 性交の証言があって初めて COMPROBATUM EST つまり立証されます</a:t>
            </a:r>
          </a:p>
          <a:p/>
        </p:txBody>
      </p:sp>
    </p:spTree>
  </p:cSld>
  <p:clrMapOvr>
    <a:masterClrMapping/>
  </p:clrMapOvr>
</p:sld>
</file>

<file path=ppt/slides/slide76.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ABOGADO. - bajo juramento indubitado, de que haya ayuntamiento carnal. </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弁護士: それも 居合わせた目撃者が明白な誓いのもと!</a:t>
            </a:r>
          </a:p>
          <a:p/>
        </p:txBody>
      </p:sp>
    </p:spTree>
  </p:cSld>
  <p:clrMapOvr>
    <a:masterClrMapping/>
  </p:clrMapOvr>
</p:sld>
</file>

<file path=ppt/slides/slide77.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ABOGADO. - Pero, entendamos... </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弁護士: しかし 理解に努めましょう</a:t>
            </a:r>
          </a:p>
          <a:p/>
        </p:txBody>
      </p:sp>
    </p:spTree>
  </p:cSld>
  <p:clrMapOvr>
    <a:masterClrMapping/>
  </p:clrMapOvr>
</p:sld>
</file>

<file path=ppt/slides/slide78.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ABOGADO. - El ayuntamiento que se precisa para la existencia de un cierto y probado adulterio es el coito perfecto; </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弁護士: 姦通を事実と認めるには 完全なる交が必要です</a:t>
            </a:r>
          </a:p>
          <a:p/>
        </p:txBody>
      </p:sp>
    </p:spTree>
  </p:cSld>
  <p:clrMapOvr>
    <a:masterClrMapping/>
  </p:clrMapOvr>
</p:sld>
</file>

<file path=ppt/slides/slide79.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ABOGADO. -  es decir, la introducción del pene en al vagina con emisión del esperma en ura eyaculación completa.</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弁護士: つまり 完全な射精における精液の放出をともなう男性器の女性器への挿入です</a:t>
            </a:r>
          </a:p>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INSPECTOR. - ¿Una denuncia? ¿Aquí? ¿Hoy?</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警部: 告訴?ここで?今日?</a:t>
            </a:r>
          </a:p>
          <a:p/>
        </p:txBody>
      </p:sp>
    </p:spTree>
  </p:cSld>
  <p:clrMapOvr>
    <a:masterClrMapping/>
  </p:clrMapOvr>
</p:sld>
</file>

<file path=ppt/slides/slide80.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ABOGADO. - Entendamos que la comprobación de tal emisión no se precisa presenciar inmediata y ocularmente,</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弁護士: そんな射精の検証は その場に居合わせて目撃しなくとも、</a:t>
            </a:r>
          </a:p>
          <a:p/>
        </p:txBody>
      </p:sp>
    </p:spTree>
  </p:cSld>
  <p:clrMapOvr>
    <a:masterClrMapping/>
  </p:clrMapOvr>
</p:sld>
</file>

<file path=ppt/slides/slide81.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ABOGADO. - bastando los signos externos suficientes, como la sábana recién manchada,</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弁護士: 染みが付いたばかりのシーツなど 外から見て十分といえる印で大丈夫です</a:t>
            </a:r>
          </a:p>
          <a:p/>
        </p:txBody>
      </p:sp>
    </p:spTree>
  </p:cSld>
  <p:clrMapOvr>
    <a:masterClrMapping/>
  </p:clrMapOvr>
</p:sld>
</file>

<file path=ppt/slides/slide82.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ABOGADO. -  o la inspección médica de la vagina de la mujer,</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弁護士: 医師による女性器の検査でも可能です</a:t>
            </a:r>
          </a:p>
          <a:p/>
        </p:txBody>
      </p:sp>
    </p:spTree>
  </p:cSld>
  <p:clrMapOvr>
    <a:masterClrMapping/>
  </p:clrMapOvr>
</p:sld>
</file>

<file path=ppt/slides/slide83.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ABOGADO. - Pero dígame, ¿cómo puede usted presentar semejantes pruebas, ni aun indicios de tal cosa?</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弁護士: そんな形跡もないのに どう証拠を提示するのですか?</a:t>
            </a:r>
          </a:p>
          <a:p/>
        </p:txBody>
      </p:sp>
    </p:spTree>
  </p:cSld>
  <p:clrMapOvr>
    <a:masterClrMapping/>
  </p:clrMapOvr>
</p:sld>
</file>

<file path=ppt/slides/slide84.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MARGARITA. - Por supuesto eso es imposible. Pero mi marido sale con esa señorita desde hace dos años. </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マルガリータ: もちろんそれはできません</a:t>
            </a:r>
          </a:p>
          <a:p/>
        </p:txBody>
      </p:sp>
    </p:spTree>
  </p:cSld>
  <p:clrMapOvr>
    <a:masterClrMapping/>
  </p:clrMapOvr>
</p:sld>
</file>

<file path=ppt/slides/slide85.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MARGARITA. - Van a todas partes juntos, cogidos del brazo. </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マルガリータ: でも 主人はその女性と2年前から付き合っています</a:t>
            </a:r>
          </a:p>
          <a:p/>
        </p:txBody>
      </p:sp>
    </p:spTree>
  </p:cSld>
  <p:clrMapOvr>
    <a:masterClrMapping/>
  </p:clrMapOvr>
</p:sld>
</file>

<file path=ppt/slides/slide86.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MARGARITA. - Le ha regalado incluso el anillo de brillantes de pedida que me regalaron sus padres antes de casarnos,</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マルガリータ: 結婚前主人の両親がくれたダイヤの婚約指輪もその子にあげてしまいました</a:t>
            </a:r>
          </a:p>
          <a:p/>
        </p:txBody>
      </p:sp>
    </p:spTree>
  </p:cSld>
  <p:clrMapOvr>
    <a:masterClrMapping/>
  </p:clrMapOvr>
</p:sld>
</file>

<file path=ppt/slides/slide87.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MARGARITA. - También tiene alquilado un apar- tamento donde van juntos al terminar el trabajo</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マルガリータ: しかも アパートを借りていて 仕事のあと一緒にそこに行くのです</a:t>
            </a:r>
          </a:p>
          <a:p/>
        </p:txBody>
      </p:sp>
    </p:spTree>
  </p:cSld>
  <p:clrMapOvr>
    <a:masterClrMapping/>
  </p:clrMapOvr>
</p:sld>
</file>

<file path=ppt/slides/slide88.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MARGARITA. - y los vecinos los han visto entrar y salir.</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マルガリータ: 二人が出入りするのを近所の人たちが目撃しています</a:t>
            </a:r>
          </a:p>
          <a:p/>
        </p:txBody>
      </p:sp>
    </p:spTree>
  </p:cSld>
  <p:clrMapOvr>
    <a:masterClrMapping/>
  </p:clrMapOvr>
</p:sld>
</file>

<file path=ppt/slides/slide89.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ABOGADO. - Indicios, suposiciones. ¡Ta, ta, ta!</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弁護士: 徴候 憶測 ああでもない こうでもない!</a:t>
            </a:r>
          </a:p>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MAGDA. - Sí...</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マグダ: はい...</a:t>
            </a:r>
          </a:p>
          <a:p/>
        </p:txBody>
      </p:sp>
    </p:spTree>
  </p:cSld>
  <p:clrMapOvr>
    <a:masterClrMapping/>
  </p:clrMapOvr>
</p:sld>
</file>

<file path=ppt/slides/slide90.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ABOGADO. - Ello hubiese bastado en el Tribunal Eclesiástico para tramitar una separación por sospecha de adulterio,</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弁護士: それは教会裁判所で姦通の疑いによる別居手続きには十分だったでしょうが </a:t>
            </a:r>
          </a:p>
          <a:p/>
        </p:txBody>
      </p:sp>
    </p:spTree>
  </p:cSld>
  <p:clrMapOvr>
    <a:masterClrMapping/>
  </p:clrMapOvr>
</p:sld>
</file>

<file path=ppt/slides/slide91.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ABOGADO. - pero hoy, querida señora, en que se ha despreciado ingratamente a la jurisdicción eclesiástica</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弁護士: いまのご時勢はですね奥さん 恩知らずなことに教会の司法権が軽んじられ</a:t>
            </a:r>
          </a:p>
          <a:p/>
        </p:txBody>
      </p:sp>
    </p:spTree>
  </p:cSld>
  <p:clrMapOvr>
    <a:masterClrMapping/>
  </p:clrMapOvr>
</p:sld>
</file>

<file path=ppt/slides/slide92.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ABOGADO. -  y hemos tenido que caer en el Juzgado Civil, donde no se tienen en cuenta los sentimientos humanos, ni la moral cristiana,</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弁護士: 我々は単なる民事裁判所になってしまいました...感情もキリスト教道徳もない...</a:t>
            </a:r>
          </a:p>
          <a:p/>
        </p:txBody>
      </p:sp>
    </p:spTree>
  </p:cSld>
  <p:clrMapOvr>
    <a:masterClrMapping/>
  </p:clrMapOvr>
</p:sld>
</file>

<file path=ppt/slides/slide93.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ABOGADO. - solamente podemos aportar pruebas, ipru-e-bas!, </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弁護士: 我々にできるのは証拠を出すだけ...</a:t>
            </a:r>
          </a:p>
          <a:p/>
        </p:txBody>
      </p:sp>
    </p:spTree>
  </p:cSld>
  <p:clrMapOvr>
    <a:masterClrMapping/>
  </p:clrMapOvr>
</p:sld>
</file>

<file path=ppt/slides/slide94.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ABOGADO. - fehacientes, indubitadas, para poder proceder a una separación.</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弁護士: 別居手続きにとりかかるための反証できない 疑う余地のない 証拠を!</a:t>
            </a:r>
          </a:p>
          <a:p/>
        </p:txBody>
      </p:sp>
    </p:spTree>
  </p:cSld>
  <p:clrMapOvr>
    <a:masterClrMapping/>
  </p:clrMapOvr>
</p:sld>
</file>

<file path=ppt/slides/slide95.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MARGARITA. - ¡Además se ha ido de casa con ella! </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マルガリータ: それに 中人は家を出て行って 彼女と一緒にいるのですよ!</a:t>
            </a:r>
          </a:p>
          <a:p/>
        </p:txBody>
      </p:sp>
    </p:spTree>
  </p:cSld>
  <p:clrMapOvr>
    <a:masterClrMapping/>
  </p:clrMapOvr>
</p:sld>
</file>

<file path=ppt/slides/slide96.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MARGARITA. - No piensa volver en un mes que es ha tomado de vacaciones</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マルガリータ: 休暇を取った1ヶ月は戻ってこないつもりです </a:t>
            </a:r>
          </a:p>
          <a:p/>
        </p:txBody>
      </p:sp>
    </p:spTree>
  </p:cSld>
  <p:clrMapOvr>
    <a:masterClrMapping/>
  </p:clrMapOvr>
</p:sld>
</file>

<file path=ppt/slides/slide97.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MARGARITA. - y me ha dejado sola con los niños en el piso de Barcelona y sin un duro. </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マルガリータ: 私一人をバルセロナのマンションに子供と残した... 5ペセタの金もなしに</a:t>
            </a:r>
          </a:p>
          <a:p/>
        </p:txBody>
      </p:sp>
    </p:spTree>
  </p:cSld>
  <p:clrMapOvr>
    <a:masterClrMapping/>
  </p:clrMapOvr>
</p:sld>
</file>

<file path=ppt/slides/slide98.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MARGARITA. - Ayer me cortaron al luz por falta de pago. </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マルガリータ: 昨日は料金未納で電気が止められました</a:t>
            </a:r>
          </a:p>
          <a:p/>
        </p:txBody>
      </p:sp>
    </p:spTree>
  </p:cSld>
  <p:clrMapOvr>
    <a:masterClrMapping/>
  </p:clrMapOvr>
</p:sld>
</file>

<file path=ppt/slides/slide99.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MARGARITA. - ¡Eso es abandono de familia, y además malicioso!</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マルガリータ: それって家族の放棄です しかも悪意のある!</a:t>
            </a:r>
          </a:p>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