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Lst>
  <p:sldSz cy="6858000" cx="121889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64" roundtripDataSignature="AMtx7mjeh2EtPSkeeuucsM+ZXlaUsqQS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164" Type="http://customschemas.google.com/relationships/presentationmetadata" Target="metadata"/><Relationship Id="rId163" Type="http://schemas.openxmlformats.org/officeDocument/2006/relationships/slide" Target="slides/slide158.xml"/><Relationship Id="rId162" Type="http://schemas.openxmlformats.org/officeDocument/2006/relationships/slide" Target="slides/slide157.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6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6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6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8"/>
          <p:cNvSpPr/>
          <p:nvPr>
            <p:ph idx="2" type="pic"/>
          </p:nvPr>
        </p:nvSpPr>
        <p:spPr>
          <a:xfrm>
            <a:off x="1792288" y="612775"/>
            <a:ext cx="5486400" cy="4114800"/>
          </a:xfrm>
          <a:prstGeom prst="rect">
            <a:avLst/>
          </a:prstGeom>
          <a:noFill/>
          <a:ln>
            <a:noFill/>
          </a:ln>
        </p:spPr>
      </p:sp>
      <p:sp>
        <p:nvSpPr>
          <p:cNvPr id="64" name="Google Shape;64;p16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3" name="Shape 83"/>
        <p:cNvGrpSpPr/>
        <p:nvPr/>
      </p:nvGrpSpPr>
      <p:grpSpPr>
        <a:xfrm>
          <a:off x="0" y="0"/>
          <a:ext cx="0" cy="0"/>
          <a:chOff x="0" y="0"/>
          <a:chExt cx="0" cy="0"/>
        </a:xfrm>
      </p:grpSpPr>
      <p:sp>
        <p:nvSpPr>
          <p:cNvPr id="84" name="Google Shape;84;p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rgbClr val="FFFFFF"/>
                </a:solidFill>
                <a:latin typeface="Times New Roman"/>
                <a:ea typeface="Times New Roman"/>
                <a:cs typeface="Times New Roman"/>
                <a:sym typeface="Times New Roman"/>
              </a:rPr>
              <a:t>ESCENA Ⅰ</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5" name="Google Shape;85;p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第一場</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7" name="Shape 137"/>
        <p:cNvGrpSpPr/>
        <p:nvPr/>
      </p:nvGrpSpPr>
      <p:grpSpPr>
        <a:xfrm>
          <a:off x="0" y="0"/>
          <a:ext cx="0" cy="0"/>
          <a:chOff x="0" y="0"/>
          <a:chExt cx="0" cy="0"/>
        </a:xfrm>
      </p:grpSpPr>
      <p:sp>
        <p:nvSpPr>
          <p:cNvPr id="138" name="Google Shape;138;p1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Pero, ¿por qué?</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39" name="Google Shape;139;p1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でも、なぜ？</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77" name="Shape 677"/>
        <p:cNvGrpSpPr/>
        <p:nvPr/>
      </p:nvGrpSpPr>
      <p:grpSpPr>
        <a:xfrm>
          <a:off x="0" y="0"/>
          <a:ext cx="0" cy="0"/>
          <a:chOff x="0" y="0"/>
          <a:chExt cx="0" cy="0"/>
        </a:xfrm>
      </p:grpSpPr>
      <p:sp>
        <p:nvSpPr>
          <p:cNvPr id="678" name="Google Shape;678;p10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¿Y usted cómo sabe cuál es el abandono malicioso del hogar?</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79" name="Google Shape;679;p10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それって家族の放棄です、しかも悪意のある！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83" name="Shape 683"/>
        <p:cNvGrpSpPr/>
        <p:nvPr/>
      </p:nvGrpSpPr>
      <p:grpSpPr>
        <a:xfrm>
          <a:off x="0" y="0"/>
          <a:ext cx="0" cy="0"/>
          <a:chOff x="0" y="0"/>
          <a:chExt cx="0" cy="0"/>
        </a:xfrm>
      </p:grpSpPr>
      <p:sp>
        <p:nvSpPr>
          <p:cNvPr id="684" name="Google Shape;684;p10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Lo he mirado en el Código Penal. Me compré uno...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85" name="Google Shape;685;p10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それで、あなたは、悪意のある家庭の放棄が何なのかをどうして知っているのですか？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89" name="Shape 689"/>
        <p:cNvGrpSpPr/>
        <p:nvPr/>
      </p:nvGrpSpPr>
      <p:grpSpPr>
        <a:xfrm>
          <a:off x="0" y="0"/>
          <a:ext cx="0" cy="0"/>
          <a:chOff x="0" y="0"/>
          <a:chExt cx="0" cy="0"/>
        </a:xfrm>
      </p:grpSpPr>
      <p:sp>
        <p:nvSpPr>
          <p:cNvPr id="690" name="Google Shape;690;p10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¿Entonces para qué viene a molestar a un profesional, que conoce mucho mejor que usted los matices, los detalles jurídicos,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91" name="Google Shape;691;p10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刑法典で見ました。一冊買ったのです……。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95" name="Shape 695"/>
        <p:cNvGrpSpPr/>
        <p:nvPr/>
      </p:nvGrpSpPr>
      <p:grpSpPr>
        <a:xfrm>
          <a:off x="0" y="0"/>
          <a:ext cx="0" cy="0"/>
          <a:chOff x="0" y="0"/>
          <a:chExt cx="0" cy="0"/>
        </a:xfrm>
      </p:grpSpPr>
      <p:sp>
        <p:nvSpPr>
          <p:cNvPr id="696" name="Google Shape;696;p10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¡Usted se compra un Código Penal y cree que ya sabe las leyes!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97" name="Google Shape;697;p10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それならどうして専門家を呼ばせに来るのですか？専門家はね、微妙な意味合いや司法の細かいことをあなたよりもずっとよく知っているし、</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01" name="Shape 701"/>
        <p:cNvGrpSpPr/>
        <p:nvPr/>
      </p:nvGrpSpPr>
      <p:grpSpPr>
        <a:xfrm>
          <a:off x="0" y="0"/>
          <a:ext cx="0" cy="0"/>
          <a:chOff x="0" y="0"/>
          <a:chExt cx="0" cy="0"/>
        </a:xfrm>
      </p:grpSpPr>
      <p:sp>
        <p:nvSpPr>
          <p:cNvPr id="702" name="Google Shape;702;p10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Y ¿entonces para qué estamos los abogados?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03" name="Google Shape;703;p10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あなたは刑法典を購入して、もう法律がわかった気になっている！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07" name="Shape 707"/>
        <p:cNvGrpSpPr/>
        <p:nvPr/>
      </p:nvGrpSpPr>
      <p:grpSpPr>
        <a:xfrm>
          <a:off x="0" y="0"/>
          <a:ext cx="0" cy="0"/>
          <a:chOff x="0" y="0"/>
          <a:chExt cx="0" cy="0"/>
        </a:xfrm>
      </p:grpSpPr>
      <p:sp>
        <p:nvSpPr>
          <p:cNvPr id="708" name="Google Shape;708;p10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¿Usted no sabe tampoco que no puede pedirse el divorcio así como así?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09" name="Google Shape;709;p10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それなら、我々弁護士は何のために存在しているのでしょうか？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13" name="Shape 713"/>
        <p:cNvGrpSpPr/>
        <p:nvPr/>
      </p:nvGrpSpPr>
      <p:grpSpPr>
        <a:xfrm>
          <a:off x="0" y="0"/>
          <a:ext cx="0" cy="0"/>
          <a:chOff x="0" y="0"/>
          <a:chExt cx="0" cy="0"/>
        </a:xfrm>
      </p:grpSpPr>
      <p:sp>
        <p:nvSpPr>
          <p:cNvPr id="714" name="Google Shape;714;p10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¿sabe?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15" name="Google Shape;715;p10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離婚というのはそんなふうに簡単に諸求できないということも、ご存知ないのでしょう？</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19" name="Shape 719"/>
        <p:cNvGrpSpPr/>
        <p:nvPr/>
      </p:nvGrpSpPr>
      <p:grpSpPr>
        <a:xfrm>
          <a:off x="0" y="0"/>
          <a:ext cx="0" cy="0"/>
          <a:chOff x="0" y="0"/>
          <a:chExt cx="0" cy="0"/>
        </a:xfrm>
      </p:grpSpPr>
      <p:sp>
        <p:nvSpPr>
          <p:cNvPr id="720" name="Google Shape;720;p10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¿Que debe denunciarse previamente a la presentación de la demanda de separación?</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21" name="Google Shape;721;p10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ご存知ですか？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25" name="Shape 725"/>
        <p:cNvGrpSpPr/>
        <p:nvPr/>
      </p:nvGrpSpPr>
      <p:grpSpPr>
        <a:xfrm>
          <a:off x="0" y="0"/>
          <a:ext cx="0" cy="0"/>
          <a:chOff x="0" y="0"/>
          <a:chExt cx="0" cy="0"/>
        </a:xfrm>
      </p:grpSpPr>
      <p:sp>
        <p:nvSpPr>
          <p:cNvPr id="726" name="Google Shape;726;p10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Ya lo sé. Ya lo he intentado. Estuve ayer por la tarde en la comisaría...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27" name="Google Shape;727;p10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別居の申立書の提出前に告訴しなければならないということは？</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31" name="Shape 731"/>
        <p:cNvGrpSpPr/>
        <p:nvPr/>
      </p:nvGrpSpPr>
      <p:grpSpPr>
        <a:xfrm>
          <a:off x="0" y="0"/>
          <a:ext cx="0" cy="0"/>
          <a:chOff x="0" y="0"/>
          <a:chExt cx="0" cy="0"/>
        </a:xfrm>
      </p:grpSpPr>
      <p:sp>
        <p:nvSpPr>
          <p:cNvPr id="732" name="Google Shape;732;p10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¿Y qué pasó?</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33" name="Google Shape;733;p10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もう知っています。すでにやってみました。1Hの午後、警察署に行きました。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3" name="Shape 143"/>
        <p:cNvGrpSpPr/>
        <p:nvPr/>
      </p:nvGrpSpPr>
      <p:grpSpPr>
        <a:xfrm>
          <a:off x="0" y="0"/>
          <a:ext cx="0" cy="0"/>
          <a:chOff x="0" y="0"/>
          <a:chExt cx="0" cy="0"/>
        </a:xfrm>
      </p:grpSpPr>
      <p:sp>
        <p:nvSpPr>
          <p:cNvPr id="144" name="Google Shape;144;p1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Usted...¿Usted es policía?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45" name="Google Shape;145;p1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あなたは⋯⋯あなたは警察官ですか？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37" name="Shape 737"/>
        <p:cNvGrpSpPr/>
        <p:nvPr/>
      </p:nvGrpSpPr>
      <p:grpSpPr>
        <a:xfrm>
          <a:off x="0" y="0"/>
          <a:ext cx="0" cy="0"/>
          <a:chOff x="0" y="0"/>
          <a:chExt cx="0" cy="0"/>
        </a:xfrm>
      </p:grpSpPr>
      <p:sp>
        <p:nvSpPr>
          <p:cNvPr id="738" name="Google Shape;738;p11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No me quisieron tomar la denuncia.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39" name="Google Shape;739;p11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それで、どうなりましたか？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43" name="Shape 743"/>
        <p:cNvGrpSpPr/>
        <p:nvPr/>
      </p:nvGrpSpPr>
      <p:grpSpPr>
        <a:xfrm>
          <a:off x="0" y="0"/>
          <a:ext cx="0" cy="0"/>
          <a:chOff x="0" y="0"/>
          <a:chExt cx="0" cy="0"/>
        </a:xfrm>
      </p:grpSpPr>
      <p:sp>
        <p:nvSpPr>
          <p:cNvPr id="744" name="Google Shape;744;p11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El comisario dijo que era una tontería, que ya regresaría mi marido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45" name="Google Shape;745;p11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告訴を受け入れようとしてくれませんでした。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49" name="Shape 749"/>
        <p:cNvGrpSpPr/>
        <p:nvPr/>
      </p:nvGrpSpPr>
      <p:grpSpPr>
        <a:xfrm>
          <a:off x="0" y="0"/>
          <a:ext cx="0" cy="0"/>
          <a:chOff x="0" y="0"/>
          <a:chExt cx="0" cy="0"/>
        </a:xfrm>
      </p:grpSpPr>
      <p:sp>
        <p:nvSpPr>
          <p:cNvPr id="750" name="Google Shape;750;p11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y que mientras tanto aprovechara para limpiar la casa y hacerle una buena comida, que volvería muy cansado...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51" name="Google Shape;751;p11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警察署長に、それは馬鹿げたことだと言われました。そのうち主人は戻ってくるから、</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55" name="Shape 755"/>
        <p:cNvGrpSpPr/>
        <p:nvPr/>
      </p:nvGrpSpPr>
      <p:grpSpPr>
        <a:xfrm>
          <a:off x="0" y="0"/>
          <a:ext cx="0" cy="0"/>
          <a:chOff x="0" y="0"/>
          <a:chExt cx="0" cy="0"/>
        </a:xfrm>
      </p:grpSpPr>
      <p:sp>
        <p:nvSpPr>
          <p:cNvPr id="756" name="Google Shape;756;p11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Acertado consejo. Las penas delante de un buen estofado siempre son menos,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57" name="Google Shape;757;p11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それまでに家を掃除して主人のために美味しいご飯を用意しておくようにと言われました。疲れて帰ってくるだろうからと……。</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61" name="Shape 761"/>
        <p:cNvGrpSpPr/>
        <p:nvPr/>
      </p:nvGrpSpPr>
      <p:grpSpPr>
        <a:xfrm>
          <a:off x="0" y="0"/>
          <a:ext cx="0" cy="0"/>
          <a:chOff x="0" y="0"/>
          <a:chExt cx="0" cy="0"/>
        </a:xfrm>
      </p:grpSpPr>
      <p:sp>
        <p:nvSpPr>
          <p:cNvPr id="762" name="Google Shape;762;p11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y si usted atiende su casa con devoción y se dedica a reconquistar a su esposo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63" name="Google Shape;763;p11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的確な助言です。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67" name="Shape 767"/>
        <p:cNvGrpSpPr/>
        <p:nvPr/>
      </p:nvGrpSpPr>
      <p:grpSpPr>
        <a:xfrm>
          <a:off x="0" y="0"/>
          <a:ext cx="0" cy="0"/>
          <a:chOff x="0" y="0"/>
          <a:chExt cx="0" cy="0"/>
        </a:xfrm>
      </p:grpSpPr>
      <p:sp>
        <p:nvSpPr>
          <p:cNvPr id="768" name="Google Shape;768;p11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no dude que él volverá a usted, como debe...</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69" name="Google Shape;769;p11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いつだって美味しいシチューを前にすれば苦労は和らぎます。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73" name="Shape 773"/>
        <p:cNvGrpSpPr/>
        <p:nvPr/>
      </p:nvGrpSpPr>
      <p:grpSpPr>
        <a:xfrm>
          <a:off x="0" y="0"/>
          <a:ext cx="0" cy="0"/>
          <a:chOff x="0" y="0"/>
          <a:chExt cx="0" cy="0"/>
        </a:xfrm>
      </p:grpSpPr>
      <p:sp>
        <p:nvSpPr>
          <p:cNvPr id="774" name="Google Shape;774;p11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A la salida no se olvide de pagar a mi secretaria la visita.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75" name="Google Shape;775;p11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もしあなたが献身的に家事に従事し、ご主人を取り戻すことに専念するなら、間違いなくご主人はあなたの心へ戻ってくるでしょう、しかるべくして……。</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79" name="Shape 779"/>
        <p:cNvGrpSpPr/>
        <p:nvPr/>
      </p:nvGrpSpPr>
      <p:grpSpPr>
        <a:xfrm>
          <a:off x="0" y="0"/>
          <a:ext cx="0" cy="0"/>
          <a:chOff x="0" y="0"/>
          <a:chExt cx="0" cy="0"/>
        </a:xfrm>
      </p:grpSpPr>
      <p:sp>
        <p:nvSpPr>
          <p:cNvPr id="780" name="Google Shape;780;p11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TELÓN</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81" name="Google Shape;781;p11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弁護士 (ほとんど身動きせずに)出口のところで私の秘書に相談料を払うのをお忘れなく。</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85" name="Shape 785"/>
        <p:cNvGrpSpPr/>
        <p:nvPr/>
      </p:nvGrpSpPr>
      <p:grpSpPr>
        <a:xfrm>
          <a:off x="0" y="0"/>
          <a:ext cx="0" cy="0"/>
          <a:chOff x="0" y="0"/>
          <a:chExt cx="0" cy="0"/>
        </a:xfrm>
      </p:grpSpPr>
      <p:sp>
        <p:nvSpPr>
          <p:cNvPr id="786" name="Google Shape;786;p11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ESCENA Ⅲ</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87" name="Google Shape;787;p11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91" name="Shape 791"/>
        <p:cNvGrpSpPr/>
        <p:nvPr/>
      </p:nvGrpSpPr>
      <p:grpSpPr>
        <a:xfrm>
          <a:off x="0" y="0"/>
          <a:ext cx="0" cy="0"/>
          <a:chOff x="0" y="0"/>
          <a:chExt cx="0" cy="0"/>
        </a:xfrm>
      </p:grpSpPr>
      <p:sp>
        <p:nvSpPr>
          <p:cNvPr id="792" name="Google Shape;792;p11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¿Quién llama?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93" name="Google Shape;793;p11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第三場</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9" name="Shape 149"/>
        <p:cNvGrpSpPr/>
        <p:nvPr/>
      </p:nvGrpSpPr>
      <p:grpSpPr>
        <a:xfrm>
          <a:off x="0" y="0"/>
          <a:ext cx="0" cy="0"/>
          <a:chOff x="0" y="0"/>
          <a:chExt cx="0" cy="0"/>
        </a:xfrm>
      </p:grpSpPr>
      <p:sp>
        <p:nvSpPr>
          <p:cNvPr id="150" name="Google Shape;150;p1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¡Naturalmente!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51" name="Google Shape;151;p1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もちろんです！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97" name="Shape 797"/>
        <p:cNvGrpSpPr/>
        <p:nvPr/>
      </p:nvGrpSpPr>
      <p:grpSpPr>
        <a:xfrm>
          <a:off x="0" y="0"/>
          <a:ext cx="0" cy="0"/>
          <a:chOff x="0" y="0"/>
          <a:chExt cx="0" cy="0"/>
        </a:xfrm>
      </p:grpSpPr>
      <p:sp>
        <p:nvSpPr>
          <p:cNvPr id="798" name="Google Shape;798;p12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Soy María Sánchez. Tengo hora con el psiquiatra.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799" name="Google Shape;799;p12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どなたですか？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03" name="Shape 803"/>
        <p:cNvGrpSpPr/>
        <p:nvPr/>
      </p:nvGrpSpPr>
      <p:grpSpPr>
        <a:xfrm>
          <a:off x="0" y="0"/>
          <a:ext cx="0" cy="0"/>
          <a:chOff x="0" y="0"/>
          <a:chExt cx="0" cy="0"/>
        </a:xfrm>
      </p:grpSpPr>
      <p:sp>
        <p:nvSpPr>
          <p:cNvPr id="804" name="Google Shape;804;p12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Un momento.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05" name="Google Shape;805;p12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マリアサンチェスです。精神科医との予約があります。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09" name="Shape 809"/>
        <p:cNvGrpSpPr/>
        <p:nvPr/>
      </p:nvGrpSpPr>
      <p:grpSpPr>
        <a:xfrm>
          <a:off x="0" y="0"/>
          <a:ext cx="0" cy="0"/>
          <a:chOff x="0" y="0"/>
          <a:chExt cx="0" cy="0"/>
        </a:xfrm>
      </p:grpSpPr>
      <p:sp>
        <p:nvSpPr>
          <p:cNvPr id="810" name="Google Shape;810;p12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Deposite cinco mil pesetas en el buzón.</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11" name="Google Shape;811;p12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少々お待ちください。</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15" name="Shape 815"/>
        <p:cNvGrpSpPr/>
        <p:nvPr/>
      </p:nvGrpSpPr>
      <p:grpSpPr>
        <a:xfrm>
          <a:off x="0" y="0"/>
          <a:ext cx="0" cy="0"/>
          <a:chOff x="0" y="0"/>
          <a:chExt cx="0" cy="0"/>
        </a:xfrm>
      </p:grpSpPr>
      <p:sp>
        <p:nvSpPr>
          <p:cNvPr id="816" name="Google Shape;816;p12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Está bien. Descuelgue el teléfono y marque el número tres.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17" name="Google Shape;817;p12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ポストに5000ぺセタ入れてください。</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21" name="Shape 821"/>
        <p:cNvGrpSpPr/>
        <p:nvPr/>
      </p:nvGrpSpPr>
      <p:grpSpPr>
        <a:xfrm>
          <a:off x="0" y="0"/>
          <a:ext cx="0" cy="0"/>
          <a:chOff x="0" y="0"/>
          <a:chExt cx="0" cy="0"/>
        </a:xfrm>
      </p:grpSpPr>
      <p:sp>
        <p:nvSpPr>
          <p:cNvPr id="822" name="Google Shape;822;p12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Diga.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23" name="Google Shape;823;p12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受話器を取って3番を押してください。</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27" name="Shape 827"/>
        <p:cNvGrpSpPr/>
        <p:nvPr/>
      </p:nvGrpSpPr>
      <p:grpSpPr>
        <a:xfrm>
          <a:off x="0" y="0"/>
          <a:ext cx="0" cy="0"/>
          <a:chOff x="0" y="0"/>
          <a:chExt cx="0" cy="0"/>
        </a:xfrm>
      </p:grpSpPr>
      <p:sp>
        <p:nvSpPr>
          <p:cNvPr id="828" name="Google Shape;828;p12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Soy María Sánchez. Tengo hora con el psiquiatra...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29" name="Google Shape;829;p12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もしもし。</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33" name="Shape 833"/>
        <p:cNvGrpSpPr/>
        <p:nvPr/>
      </p:nvGrpSpPr>
      <p:grpSpPr>
        <a:xfrm>
          <a:off x="0" y="0"/>
          <a:ext cx="0" cy="0"/>
          <a:chOff x="0" y="0"/>
          <a:chExt cx="0" cy="0"/>
        </a:xfrm>
      </p:grpSpPr>
      <p:sp>
        <p:nvSpPr>
          <p:cNvPr id="834" name="Google Shape;834;p12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Bien, dígame.</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35" name="Google Shape;835;p12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マリアサンチェスです。精神科医との予約があります…。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39" name="Shape 839"/>
        <p:cNvGrpSpPr/>
        <p:nvPr/>
      </p:nvGrpSpPr>
      <p:grpSpPr>
        <a:xfrm>
          <a:off x="0" y="0"/>
          <a:ext cx="0" cy="0"/>
          <a:chOff x="0" y="0"/>
          <a:chExt cx="0" cy="0"/>
        </a:xfrm>
      </p:grpSpPr>
      <p:sp>
        <p:nvSpPr>
          <p:cNvPr id="840" name="Google Shape;840;p12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Dígame.</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41" name="Google Shape;841;p12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ではどうぞ。</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45" name="Shape 845"/>
        <p:cNvGrpSpPr/>
        <p:nvPr/>
      </p:nvGrpSpPr>
      <p:grpSpPr>
        <a:xfrm>
          <a:off x="0" y="0"/>
          <a:ext cx="0" cy="0"/>
          <a:chOff x="0" y="0"/>
          <a:chExt cx="0" cy="0"/>
        </a:xfrm>
      </p:grpSpPr>
      <p:sp>
        <p:nvSpPr>
          <p:cNvPr id="846" name="Google Shape;846;p12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Necesito una entrevista. Me siento muy deprimida...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47" name="Google Shape;847;p12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もしもし。</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51" name="Shape 851"/>
        <p:cNvGrpSpPr/>
        <p:nvPr/>
      </p:nvGrpSpPr>
      <p:grpSpPr>
        <a:xfrm>
          <a:off x="0" y="0"/>
          <a:ext cx="0" cy="0"/>
          <a:chOff x="0" y="0"/>
          <a:chExt cx="0" cy="0"/>
        </a:xfrm>
      </p:grpSpPr>
      <p:sp>
        <p:nvSpPr>
          <p:cNvPr id="852" name="Google Shape;852;p12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¿Por qué?</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53" name="Google Shape;853;p12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面談をお願いします。気分がかなり落ち込んでいます...。 </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5" name="Shape 155"/>
        <p:cNvGrpSpPr/>
        <p:nvPr/>
      </p:nvGrpSpPr>
      <p:grpSpPr>
        <a:xfrm>
          <a:off x="0" y="0"/>
          <a:ext cx="0" cy="0"/>
          <a:chOff x="0" y="0"/>
          <a:chExt cx="0" cy="0"/>
        </a:xfrm>
      </p:grpSpPr>
      <p:sp>
        <p:nvSpPr>
          <p:cNvPr id="156" name="Google Shape;156;p1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¿Qué cree que hago aquí si no?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57" name="Google Shape;157;p1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そうでなかったら、ここで私が何をしていると思いますか？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57" name="Shape 857"/>
        <p:cNvGrpSpPr/>
        <p:nvPr/>
      </p:nvGrpSpPr>
      <p:grpSpPr>
        <a:xfrm>
          <a:off x="0" y="0"/>
          <a:ext cx="0" cy="0"/>
          <a:chOff x="0" y="0"/>
          <a:chExt cx="0" cy="0"/>
        </a:xfrm>
      </p:grpSpPr>
      <p:sp>
        <p:nvSpPr>
          <p:cNvPr id="858" name="Google Shape;858;p13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Mi amante me ha abandonado.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59" name="Google Shape;859;p13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どうしてですか? </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63" name="Shape 863"/>
        <p:cNvGrpSpPr/>
        <p:nvPr/>
      </p:nvGrpSpPr>
      <p:grpSpPr>
        <a:xfrm>
          <a:off x="0" y="0"/>
          <a:ext cx="0" cy="0"/>
          <a:chOff x="0" y="0"/>
          <a:chExt cx="0" cy="0"/>
        </a:xfrm>
      </p:grpSpPr>
      <p:sp>
        <p:nvSpPr>
          <p:cNvPr id="864" name="Google Shape;864;p13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¿Su amante o su marido?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65" name="Google Shape;865;p13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愛人に捨てられました。 </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69" name="Shape 869"/>
        <p:cNvGrpSpPr/>
        <p:nvPr/>
      </p:nvGrpSpPr>
      <p:grpSpPr>
        <a:xfrm>
          <a:off x="0" y="0"/>
          <a:ext cx="0" cy="0"/>
          <a:chOff x="0" y="0"/>
          <a:chExt cx="0" cy="0"/>
        </a:xfrm>
      </p:grpSpPr>
      <p:sp>
        <p:nvSpPr>
          <p:cNvPr id="870" name="Google Shape;870;p13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Mi amante. Él está casado.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71" name="Google Shape;871;p13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愛人ですか、それともご主人ですか?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75" name="Shape 875"/>
        <p:cNvGrpSpPr/>
        <p:nvPr/>
      </p:nvGrpSpPr>
      <p:grpSpPr>
        <a:xfrm>
          <a:off x="0" y="0"/>
          <a:ext cx="0" cy="0"/>
          <a:chOff x="0" y="0"/>
          <a:chExt cx="0" cy="0"/>
        </a:xfrm>
      </p:grpSpPr>
      <p:sp>
        <p:nvSpPr>
          <p:cNvPr id="876" name="Google Shape;876;p13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Esas relaciones irregulares demuestran que usted es una mujer inmadura, que no ha superado aún la fase oral.</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77" name="Google Shape;877;p13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愛人です。彼は結婚しています。 </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81" name="Shape 881"/>
        <p:cNvGrpSpPr/>
        <p:nvPr/>
      </p:nvGrpSpPr>
      <p:grpSpPr>
        <a:xfrm>
          <a:off x="0" y="0"/>
          <a:ext cx="0" cy="0"/>
          <a:chOff x="0" y="0"/>
          <a:chExt cx="0" cy="0"/>
        </a:xfrm>
      </p:grpSpPr>
      <p:sp>
        <p:nvSpPr>
          <p:cNvPr id="882" name="Google Shape;882;p13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Él me dijo que se separaría y se iría a vivir conmigo.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83" name="Google Shape;883;p13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そのような乱れた関係は、あなたが未熟な女性で、まだ口答期を乗り越 えていないことの証です。 </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87" name="Shape 887"/>
        <p:cNvGrpSpPr/>
        <p:nvPr/>
      </p:nvGrpSpPr>
      <p:grpSpPr>
        <a:xfrm>
          <a:off x="0" y="0"/>
          <a:ext cx="0" cy="0"/>
          <a:chOff x="0" y="0"/>
          <a:chExt cx="0" cy="0"/>
        </a:xfrm>
      </p:grpSpPr>
      <p:sp>
        <p:nvSpPr>
          <p:cNvPr id="888" name="Google Shape;888;p13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Usted necesita protección. Ha identificado a ese hombre con la figura de su padre.</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89" name="Google Shape;889;p13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彼、奥さんと別れて私と暮らすと言い ました。 </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93" name="Shape 893"/>
        <p:cNvGrpSpPr/>
        <p:nvPr/>
      </p:nvGrpSpPr>
      <p:grpSpPr>
        <a:xfrm>
          <a:off x="0" y="0"/>
          <a:ext cx="0" cy="0"/>
          <a:chOff x="0" y="0"/>
          <a:chExt cx="0" cy="0"/>
        </a:xfrm>
      </p:grpSpPr>
      <p:sp>
        <p:nvSpPr>
          <p:cNvPr id="894" name="Google Shape;894;p13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Está usted fijada en la fase infantil.</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895" name="Google Shape;895;p13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あなたは保護を必要としています。あなたはその男性に父親像を見ているのです。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99" name="Shape 899"/>
        <p:cNvGrpSpPr/>
        <p:nvPr/>
      </p:nvGrpSpPr>
      <p:grpSpPr>
        <a:xfrm>
          <a:off x="0" y="0"/>
          <a:ext cx="0" cy="0"/>
          <a:chOff x="0" y="0"/>
          <a:chExt cx="0" cy="0"/>
        </a:xfrm>
      </p:grpSpPr>
      <p:sp>
        <p:nvSpPr>
          <p:cNvPr id="900" name="Google Shape;900;p13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No ha superado el complejo de Edipo y busca realizar el amor hacia su padre en la persona de su amante.</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01" name="Google Shape;901;p13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あなたは幼児段階に留まっているのです。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05" name="Shape 905"/>
        <p:cNvGrpSpPr/>
        <p:nvPr/>
      </p:nvGrpSpPr>
      <p:grpSpPr>
        <a:xfrm>
          <a:off x="0" y="0"/>
          <a:ext cx="0" cy="0"/>
          <a:chOff x="0" y="0"/>
          <a:chExt cx="0" cy="0"/>
        </a:xfrm>
      </p:grpSpPr>
      <p:sp>
        <p:nvSpPr>
          <p:cNvPr id="906" name="Google Shape;906;p13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No, no sé. Él siempre estaba quejándose de que su mujer no le comprendía.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07" name="Google Shape;907;p13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エディプスコンプレックスを克服しておらず、あなたの愛人を代理にして父親への愛を達成しようとしています。 </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11" name="Shape 911"/>
        <p:cNvGrpSpPr/>
        <p:nvPr/>
      </p:nvGrpSpPr>
      <p:grpSpPr>
        <a:xfrm>
          <a:off x="0" y="0"/>
          <a:ext cx="0" cy="0"/>
          <a:chOff x="0" y="0"/>
          <a:chExt cx="0" cy="0"/>
        </a:xfrm>
      </p:grpSpPr>
      <p:sp>
        <p:nvSpPr>
          <p:cNvPr id="912" name="Google Shape;912;p13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Yo lo cuidaba y lo mimaba,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13" name="Google Shape;913;p13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いや、どうかしら...。彼はいつも奥さんが理解してくれないと文句を言ってました。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1" name="Shape 161"/>
        <p:cNvGrpSpPr/>
        <p:nvPr/>
      </p:nvGrpSpPr>
      <p:grpSpPr>
        <a:xfrm>
          <a:off x="0" y="0"/>
          <a:ext cx="0" cy="0"/>
          <a:chOff x="0" y="0"/>
          <a:chExt cx="0" cy="0"/>
        </a:xfrm>
      </p:grpSpPr>
      <p:sp>
        <p:nvSpPr>
          <p:cNvPr id="162" name="Google Shape;162;p1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Mi marido me ha pegado...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63" name="Google Shape;163;p1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夫に殴られました⋯⋯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17" name="Shape 917"/>
        <p:cNvGrpSpPr/>
        <p:nvPr/>
      </p:nvGrpSpPr>
      <p:grpSpPr>
        <a:xfrm>
          <a:off x="0" y="0"/>
          <a:ext cx="0" cy="0"/>
          <a:chOff x="0" y="0"/>
          <a:chExt cx="0" cy="0"/>
        </a:xfrm>
      </p:grpSpPr>
      <p:sp>
        <p:nvSpPr>
          <p:cNvPr id="918" name="Google Shape;918;p14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porque siempre decía que el hacía falta cariño, que nadie le atendía como yo.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19" name="Google Shape;919;p14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私が彼の世話をして甘えさせてあげました。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23" name="Shape 923"/>
        <p:cNvGrpSpPr/>
        <p:nvPr/>
      </p:nvGrpSpPr>
      <p:grpSpPr>
        <a:xfrm>
          <a:off x="0" y="0"/>
          <a:ext cx="0" cy="0"/>
          <a:chOff x="0" y="0"/>
          <a:chExt cx="0" cy="0"/>
        </a:xfrm>
      </p:grpSpPr>
      <p:sp>
        <p:nvSpPr>
          <p:cNvPr id="924" name="Google Shape;924;p14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Complejo de Yocasta. Instinto materno no satisfecho. Usted desea tener hijos.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25" name="Google Shape;925;p14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だって、彼はいつだって愛情不足で、私みたいに世話をしてくれる人 はいないって言ってましたから。</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29" name="Shape 929"/>
        <p:cNvGrpSpPr/>
        <p:nvPr/>
      </p:nvGrpSpPr>
      <p:grpSpPr>
        <a:xfrm>
          <a:off x="0" y="0"/>
          <a:ext cx="0" cy="0"/>
          <a:chOff x="0" y="0"/>
          <a:chExt cx="0" cy="0"/>
        </a:xfrm>
      </p:grpSpPr>
      <p:sp>
        <p:nvSpPr>
          <p:cNvPr id="930" name="Google Shape;930;p14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Ahora no, porque él tiene varios y tiene que mantener a su esposa y a ellos.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31" name="Google Shape;931;p14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イオカステのコンプレックスです。満足していない母性本能。あなたは子供が欲しいのです。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35" name="Shape 935"/>
        <p:cNvGrpSpPr/>
        <p:nvPr/>
      </p:nvGrpSpPr>
      <p:grpSpPr>
        <a:xfrm>
          <a:off x="0" y="0"/>
          <a:ext cx="0" cy="0"/>
          <a:chOff x="0" y="0"/>
          <a:chExt cx="0" cy="0"/>
        </a:xfrm>
      </p:grpSpPr>
      <p:sp>
        <p:nvSpPr>
          <p:cNvPr id="936" name="Google Shape;936;p14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Siempre estaba escaso de dinero.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37" name="Google Shape;937;p14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今は欲しくないです、彼には子供が何人もいて、奥さんとその子供達を養わなければならないからです。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41" name="Shape 941"/>
        <p:cNvGrpSpPr/>
        <p:nvPr/>
      </p:nvGrpSpPr>
      <p:grpSpPr>
        <a:xfrm>
          <a:off x="0" y="0"/>
          <a:ext cx="0" cy="0"/>
          <a:chOff x="0" y="0"/>
          <a:chExt cx="0" cy="0"/>
        </a:xfrm>
      </p:grpSpPr>
      <p:sp>
        <p:nvSpPr>
          <p:cNvPr id="942" name="Google Shape;942;p14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-Yo tenía que pagarme mi parte de los gastos...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43" name="Google Shape;943;p14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いつもお金に困っていました。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47" name="Shape 947"/>
        <p:cNvGrpSpPr/>
        <p:nvPr/>
      </p:nvGrpSpPr>
      <p:grpSpPr>
        <a:xfrm>
          <a:off x="0" y="0"/>
          <a:ext cx="0" cy="0"/>
          <a:chOff x="0" y="0"/>
          <a:chExt cx="0" cy="0"/>
        </a:xfrm>
      </p:grpSpPr>
      <p:sp>
        <p:nvSpPr>
          <p:cNvPr id="948" name="Google Shape;948;p14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¿Por qué el ha dejado?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49" name="Google Shape;949;p14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私は自分の分は自分 で払わなければなりませんでした・・・・・・。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53" name="Shape 953"/>
        <p:cNvGrpSpPr/>
        <p:nvPr/>
      </p:nvGrpSpPr>
      <p:grpSpPr>
        <a:xfrm>
          <a:off x="0" y="0"/>
          <a:ext cx="0" cy="0"/>
          <a:chOff x="0" y="0"/>
          <a:chExt cx="0" cy="0"/>
        </a:xfrm>
      </p:grpSpPr>
      <p:sp>
        <p:nvSpPr>
          <p:cNvPr id="954" name="Google Shape;954;p14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No me ha dado ninguna explicación. Creo que sale con otra.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55" name="Google Shape;955;p14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どうして彼はあなたを捨てたのですか?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59" name="Shape 959"/>
        <p:cNvGrpSpPr/>
        <p:nvPr/>
      </p:nvGrpSpPr>
      <p:grpSpPr>
        <a:xfrm>
          <a:off x="0" y="0"/>
          <a:ext cx="0" cy="0"/>
          <a:chOff x="0" y="0"/>
          <a:chExt cx="0" cy="0"/>
        </a:xfrm>
      </p:grpSpPr>
      <p:sp>
        <p:nvSpPr>
          <p:cNvPr id="960" name="Google Shape;960;p14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Me despidió con una carta breve y se llevó el anillo de brillantes que me había regalado.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61" name="Google Shape;961;p14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何の説明もしてくれませんでした…。きっと別の女と付き合っているんだわ。</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65" name="Shape 965"/>
        <p:cNvGrpSpPr/>
        <p:nvPr/>
      </p:nvGrpSpPr>
      <p:grpSpPr>
        <a:xfrm>
          <a:off x="0" y="0"/>
          <a:ext cx="0" cy="0"/>
          <a:chOff x="0" y="0"/>
          <a:chExt cx="0" cy="0"/>
        </a:xfrm>
      </p:grpSpPr>
      <p:sp>
        <p:nvSpPr>
          <p:cNvPr id="966" name="Google Shape;966;p14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Me di cuenta cuando es había ido, me lo quitó del joyero...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67" name="Google Shape;967;p14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短い手紙一枚で私に別れを告げて、プレゼントしてくれたダイヤモンドの指輪だって持っていってしまった。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71" name="Shape 971"/>
        <p:cNvGrpSpPr/>
        <p:nvPr/>
      </p:nvGrpSpPr>
      <p:grpSpPr>
        <a:xfrm>
          <a:off x="0" y="0"/>
          <a:ext cx="0" cy="0"/>
          <a:chOff x="0" y="0"/>
          <a:chExt cx="0" cy="0"/>
        </a:xfrm>
      </p:grpSpPr>
      <p:sp>
        <p:nvSpPr>
          <p:cNvPr id="972" name="Google Shape;972;p14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y las llaves del apartamento que me sacó del bolso, sin que me diera cuenta tampoco.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73" name="Google Shape;973;p14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彼が出て行ってから気づいたわ、宝石箱から取っいったのね。</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7" name="Shape 167"/>
        <p:cNvGrpSpPr/>
        <p:nvPr/>
      </p:nvGrpSpPr>
      <p:grpSpPr>
        <a:xfrm>
          <a:off x="0" y="0"/>
          <a:ext cx="0" cy="0"/>
          <a:chOff x="0" y="0"/>
          <a:chExt cx="0" cy="0"/>
        </a:xfrm>
      </p:grpSpPr>
      <p:sp>
        <p:nvSpPr>
          <p:cNvPr id="168" name="Google Shape;168;p1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¿Y a mí qué?</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69" name="Google Shape;169;p1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それがどうしたって言うのです？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77" name="Shape 977"/>
        <p:cNvGrpSpPr/>
        <p:nvPr/>
      </p:nvGrpSpPr>
      <p:grpSpPr>
        <a:xfrm>
          <a:off x="0" y="0"/>
          <a:ext cx="0" cy="0"/>
          <a:chOff x="0" y="0"/>
          <a:chExt cx="0" cy="0"/>
        </a:xfrm>
      </p:grpSpPr>
      <p:sp>
        <p:nvSpPr>
          <p:cNvPr id="978" name="Google Shape;978;p15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No hubiera podido creerlo nunca.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79" name="Google Shape;979;p15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そしてアパートの鍵は私のバッグから取ったんだわ、これにも気づかなかった……。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3" name="Shape 983"/>
        <p:cNvGrpSpPr/>
        <p:nvPr/>
      </p:nvGrpSpPr>
      <p:grpSpPr>
        <a:xfrm>
          <a:off x="0" y="0"/>
          <a:ext cx="0" cy="0"/>
          <a:chOff x="0" y="0"/>
          <a:chExt cx="0" cy="0"/>
        </a:xfrm>
      </p:grpSpPr>
      <p:sp>
        <p:nvSpPr>
          <p:cNvPr id="984" name="Google Shape;984;p15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Y en la carta me dice que deje el apartamento igual que lo encontré... sin más explicación.</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85" name="Google Shape;985;p15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もう本当に信じられなかった。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9" name="Shape 989"/>
        <p:cNvGrpSpPr/>
        <p:nvPr/>
      </p:nvGrpSpPr>
      <p:grpSpPr>
        <a:xfrm>
          <a:off x="0" y="0"/>
          <a:ext cx="0" cy="0"/>
          <a:chOff x="0" y="0"/>
          <a:chExt cx="0" cy="0"/>
        </a:xfrm>
      </p:grpSpPr>
      <p:sp>
        <p:nvSpPr>
          <p:cNvPr id="990" name="Google Shape;990;p15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¡No la oigo! ¡Hable en el micrófono!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91" name="Google Shape;991;p15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そして、手紙に書いてあったのは、アパートを入居したときと同じ状態にしておくようにってことだけ、それ以外何の説明もなし。</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95" name="Shape 995"/>
        <p:cNvGrpSpPr/>
        <p:nvPr/>
      </p:nvGrpSpPr>
      <p:grpSpPr>
        <a:xfrm>
          <a:off x="0" y="0"/>
          <a:ext cx="0" cy="0"/>
          <a:chOff x="0" y="0"/>
          <a:chExt cx="0" cy="0"/>
        </a:xfrm>
      </p:grpSpPr>
      <p:sp>
        <p:nvSpPr>
          <p:cNvPr id="996" name="Google Shape;996;p15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¡No lo sé! ¡Me ha abandonado!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97" name="Google Shape;997;p15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あなたの声が聞こえません！マイクに向かって話してください！</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01" name="Shape 1001"/>
        <p:cNvGrpSpPr/>
        <p:nvPr/>
      </p:nvGrpSpPr>
      <p:grpSpPr>
        <a:xfrm>
          <a:off x="0" y="0"/>
          <a:ext cx="0" cy="0"/>
          <a:chOff x="0" y="0"/>
          <a:chExt cx="0" cy="0"/>
        </a:xfrm>
      </p:grpSpPr>
      <p:sp>
        <p:nvSpPr>
          <p:cNvPr id="1002" name="Google Shape;1002;p15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Tiene usted un carácter dominante. Para él se ha convertido en otra Medea.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003" name="Google Shape;1003;p15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理由はわかりませんわ！彼に捨てられたんです！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07" name="Shape 1007"/>
        <p:cNvGrpSpPr/>
        <p:nvPr/>
      </p:nvGrpSpPr>
      <p:grpSpPr>
        <a:xfrm>
          <a:off x="0" y="0"/>
          <a:ext cx="0" cy="0"/>
          <a:chOff x="0" y="0"/>
          <a:chExt cx="0" cy="0"/>
        </a:xfrm>
      </p:grpSpPr>
      <p:sp>
        <p:nvSpPr>
          <p:cNvPr id="1008" name="Google Shape;1008;p15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Usted quiere ser su madre y dominarle.</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009" name="Google Shape;1009;p15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あなたは傲慢な性格です。彼にとってあなたはもう一人のメディアに変わってしまったのです。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13" name="Shape 1013"/>
        <p:cNvGrpSpPr/>
        <p:nvPr/>
      </p:nvGrpSpPr>
      <p:grpSpPr>
        <a:xfrm>
          <a:off x="0" y="0"/>
          <a:ext cx="0" cy="0"/>
          <a:chOff x="0" y="0"/>
          <a:chExt cx="0" cy="0"/>
        </a:xfrm>
      </p:grpSpPr>
      <p:sp>
        <p:nvSpPr>
          <p:cNvPr id="1014" name="Google Shape;1014;p15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Tragarle de nuevo para que vuelva al Mútero materno.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015" name="Google Shape;1015;p15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あなたは彼の母親になって、彼を支配したいのです。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19" name="Shape 1019"/>
        <p:cNvGrpSpPr/>
        <p:nvPr/>
      </p:nvGrpSpPr>
      <p:grpSpPr>
        <a:xfrm>
          <a:off x="0" y="0"/>
          <a:ext cx="0" cy="0"/>
          <a:chOff x="0" y="0"/>
          <a:chExt cx="0" cy="0"/>
        </a:xfrm>
      </p:grpSpPr>
      <p:sp>
        <p:nvSpPr>
          <p:cNvPr id="1020" name="Google Shape;1020;p15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MARÍA. - No, yo...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021" name="Google Shape;1021;p15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彼が母親の子宮に戻るように、もう一度彼を飲み込もうとしているのです。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25" name="Shape 1025"/>
        <p:cNvGrpSpPr/>
        <p:nvPr/>
      </p:nvGrpSpPr>
      <p:grpSpPr>
        <a:xfrm>
          <a:off x="0" y="0"/>
          <a:ext cx="0" cy="0"/>
          <a:chOff x="0" y="0"/>
          <a:chExt cx="0" cy="0"/>
        </a:xfrm>
      </p:grpSpPr>
      <p:sp>
        <p:nvSpPr>
          <p:cNvPr id="1026" name="Google Shape;1026;p15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VOZ. - Se terminó el tiempo. Vuelva el jueves que viene.</a:t>
            </a:r>
            <a:endParaRPr/>
          </a:p>
        </p:txBody>
      </p:sp>
      <p:sp>
        <p:nvSpPr>
          <p:cNvPr id="1027" name="Google Shape;1027;p15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違います、私は……。</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3" name="Shape 173"/>
        <p:cNvGrpSpPr/>
        <p:nvPr/>
      </p:nvGrpSpPr>
      <p:grpSpPr>
        <a:xfrm>
          <a:off x="0" y="0"/>
          <a:ext cx="0" cy="0"/>
          <a:chOff x="0" y="0"/>
          <a:chExt cx="0" cy="0"/>
        </a:xfrm>
      </p:grpSpPr>
      <p:sp>
        <p:nvSpPr>
          <p:cNvPr id="174" name="Google Shape;174;p1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Quería presentar denuncia.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75" name="Google Shape;175;p1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告訴したいのですが</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9" name="Shape 179"/>
        <p:cNvGrpSpPr/>
        <p:nvPr/>
      </p:nvGrpSpPr>
      <p:grpSpPr>
        <a:xfrm>
          <a:off x="0" y="0"/>
          <a:ext cx="0" cy="0"/>
          <a:chOff x="0" y="0"/>
          <a:chExt cx="0" cy="0"/>
        </a:xfrm>
      </p:grpSpPr>
      <p:sp>
        <p:nvSpPr>
          <p:cNvPr id="180" name="Google Shape;180;p1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¡Denuncia! ¿Será posible?</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81" name="Google Shape;181;p1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告訴！ありえるでしょうか？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5" name="Shape 185"/>
        <p:cNvGrpSpPr/>
        <p:nvPr/>
      </p:nvGrpSpPr>
      <p:grpSpPr>
        <a:xfrm>
          <a:off x="0" y="0"/>
          <a:ext cx="0" cy="0"/>
          <a:chOff x="0" y="0"/>
          <a:chExt cx="0" cy="0"/>
        </a:xfrm>
      </p:grpSpPr>
      <p:sp>
        <p:nvSpPr>
          <p:cNvPr id="186" name="Google Shape;186;p1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¿No tiene usted nada mejor que hacer que venir aquí</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87" name="Google Shape;187;p1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ご主人があなたを殴ったからと言って、告訴するためにここに来るだなんて</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1" name="Shape 191"/>
        <p:cNvGrpSpPr/>
        <p:nvPr/>
      </p:nvGrpSpPr>
      <p:grpSpPr>
        <a:xfrm>
          <a:off x="0" y="0"/>
          <a:ext cx="0" cy="0"/>
          <a:chOff x="0" y="0"/>
          <a:chExt cx="0" cy="0"/>
        </a:xfrm>
      </p:grpSpPr>
      <p:sp>
        <p:nvSpPr>
          <p:cNvPr id="192" name="Google Shape;192;p1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 presentar denuncia porque su marido le ha pegado,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93" name="Google Shape;193;p1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もっとましな、するべきことはないのですか？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9" name="Shape 89"/>
        <p:cNvGrpSpPr/>
        <p:nvPr/>
      </p:nvGrpSpPr>
      <p:grpSpPr>
        <a:xfrm>
          <a:off x="0" y="0"/>
          <a:ext cx="0" cy="0"/>
          <a:chOff x="0" y="0"/>
          <a:chExt cx="0" cy="0"/>
        </a:xfrm>
      </p:grpSpPr>
      <p:sp>
        <p:nvSpPr>
          <p:cNvPr id="90" name="Google Shape;90;p2"/>
          <p:cNvSpPr txBox="1"/>
          <p:nvPr/>
        </p:nvSpPr>
        <p:spPr>
          <a:xfrm>
            <a:off x="1764876" y="2193225"/>
            <a:ext cx="71121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Buenas tardes.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1" name="Google Shape;91;p2"/>
          <p:cNvSpPr txBox="1"/>
          <p:nvPr/>
        </p:nvSpPr>
        <p:spPr>
          <a:xfrm>
            <a:off x="1738926" y="4453630"/>
            <a:ext cx="87630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こんにちは</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7" name="Shape 197"/>
        <p:cNvGrpSpPr/>
        <p:nvPr/>
      </p:nvGrpSpPr>
      <p:grpSpPr>
        <a:xfrm>
          <a:off x="0" y="0"/>
          <a:ext cx="0" cy="0"/>
          <a:chOff x="0" y="0"/>
          <a:chExt cx="0" cy="0"/>
        </a:xfrm>
      </p:grpSpPr>
      <p:sp>
        <p:nvSpPr>
          <p:cNvPr id="198" name="Google Shape;198;p2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un domingo por la tarde, mientras retransmiten el partido de fútbol?</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99" name="Google Shape;199;p2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日曜日の午後、サッカーの試合中継の最中に、</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3" name="Shape 203"/>
        <p:cNvGrpSpPr/>
        <p:nvPr/>
      </p:nvGrpSpPr>
      <p:grpSpPr>
        <a:xfrm>
          <a:off x="0" y="0"/>
          <a:ext cx="0" cy="0"/>
          <a:chOff x="0" y="0"/>
          <a:chExt cx="0" cy="0"/>
        </a:xfrm>
      </p:grpSpPr>
      <p:sp>
        <p:nvSpPr>
          <p:cNvPr id="204" name="Google Shape;204;p2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Me ha hecho mucho daño... Me ha roto el brazo...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05" name="Google Shape;205;p2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ひどく痛めつけられました⋯⋯腕を折られました⋯⋯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9" name="Shape 209"/>
        <p:cNvGrpSpPr/>
        <p:nvPr/>
      </p:nvGrpSpPr>
      <p:grpSpPr>
        <a:xfrm>
          <a:off x="0" y="0"/>
          <a:ext cx="0" cy="0"/>
          <a:chOff x="0" y="0"/>
          <a:chExt cx="0" cy="0"/>
        </a:xfrm>
      </p:grpSpPr>
      <p:sp>
        <p:nvSpPr>
          <p:cNvPr id="210" name="Google Shape;210;p2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Y me ha echado de casa. DIce que no me volverá a dejar entrar.</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11" name="Google Shape;211;p2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そして家から追い出されました。もう私を家に入れないと言っています。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5" name="Shape 215"/>
        <p:cNvGrpSpPr/>
        <p:nvPr/>
      </p:nvGrpSpPr>
      <p:grpSpPr>
        <a:xfrm>
          <a:off x="0" y="0"/>
          <a:ext cx="0" cy="0"/>
          <a:chOff x="0" y="0"/>
          <a:chExt cx="0" cy="0"/>
        </a:xfrm>
      </p:grpSpPr>
      <p:sp>
        <p:nvSpPr>
          <p:cNvPr id="216" name="Google Shape;216;p2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Dice que va a meter a los niños en un asilo para que no le molesten más...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17" name="Google Shape;217;p2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子供達がもうこれ以上邪魔しないように、施設にいれると言っています。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1" name="Shape 221"/>
        <p:cNvGrpSpPr/>
        <p:nvPr/>
      </p:nvGrpSpPr>
      <p:grpSpPr>
        <a:xfrm>
          <a:off x="0" y="0"/>
          <a:ext cx="0" cy="0"/>
          <a:chOff x="0" y="0"/>
          <a:chExt cx="0" cy="0"/>
        </a:xfrm>
      </p:grpSpPr>
      <p:sp>
        <p:nvSpPr>
          <p:cNvPr id="222" name="Google Shape;222;p2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¿Por qué?</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23" name="Google Shape;223;p2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なぜ？</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7" name="Shape 227"/>
        <p:cNvGrpSpPr/>
        <p:nvPr/>
      </p:nvGrpSpPr>
      <p:grpSpPr>
        <a:xfrm>
          <a:off x="0" y="0"/>
          <a:ext cx="0" cy="0"/>
          <a:chOff x="0" y="0"/>
          <a:chExt cx="0" cy="0"/>
        </a:xfrm>
      </p:grpSpPr>
      <p:sp>
        <p:nvSpPr>
          <p:cNvPr id="228" name="Google Shape;228;p2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Dice que ya no me quiere, que no le gusto.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29" name="Google Shape;229;p2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私のことをもう愛してないと言うのです。もう好きじゃないって。</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3" name="Shape 233"/>
        <p:cNvGrpSpPr/>
        <p:nvPr/>
      </p:nvGrpSpPr>
      <p:grpSpPr>
        <a:xfrm>
          <a:off x="0" y="0"/>
          <a:ext cx="0" cy="0"/>
          <a:chOff x="0" y="0"/>
          <a:chExt cx="0" cy="0"/>
        </a:xfrm>
      </p:grpSpPr>
      <p:sp>
        <p:nvSpPr>
          <p:cNvPr id="234" name="Google Shape;234;p2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Dice que los niños y yo le molestamos,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35" name="Google Shape;235;p2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子供達と私が夫の邪魔をしている、騒々しくて、</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9" name="Shape 239"/>
        <p:cNvGrpSpPr/>
        <p:nvPr/>
      </p:nvGrpSpPr>
      <p:grpSpPr>
        <a:xfrm>
          <a:off x="0" y="0"/>
          <a:ext cx="0" cy="0"/>
          <a:chOff x="0" y="0"/>
          <a:chExt cx="0" cy="0"/>
        </a:xfrm>
      </p:grpSpPr>
      <p:sp>
        <p:nvSpPr>
          <p:cNvPr id="240" name="Google Shape;240;p2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que hacemos mucho ruido y que no le dejamos oír el partido.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41" name="Google Shape;241;p2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試合も聞かせてもらえないと言っています。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5" name="Shape 245"/>
        <p:cNvGrpSpPr/>
        <p:nvPr/>
      </p:nvGrpSpPr>
      <p:grpSpPr>
        <a:xfrm>
          <a:off x="0" y="0"/>
          <a:ext cx="0" cy="0"/>
          <a:chOff x="0" y="0"/>
          <a:chExt cx="0" cy="0"/>
        </a:xfrm>
      </p:grpSpPr>
      <p:sp>
        <p:nvSpPr>
          <p:cNvPr id="246" name="Google Shape;246;p2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¿Y eso es verdad?</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47" name="Google Shape;247;p2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で、それは本当なのですか？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1" name="Shape 251"/>
        <p:cNvGrpSpPr/>
        <p:nvPr/>
      </p:nvGrpSpPr>
      <p:grpSpPr>
        <a:xfrm>
          <a:off x="0" y="0"/>
          <a:ext cx="0" cy="0"/>
          <a:chOff x="0" y="0"/>
          <a:chExt cx="0" cy="0"/>
        </a:xfrm>
      </p:grpSpPr>
      <p:sp>
        <p:nvSpPr>
          <p:cNvPr id="252" name="Google Shape;252;p2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Bue... bueno, a veces sí, claro...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53" name="Google Shape;253;p2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そ⋯⋯そうですね、時々は、はい、もちろん⋯⋯。</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5" name="Shape 95"/>
        <p:cNvGrpSpPr/>
        <p:nvPr/>
      </p:nvGrpSpPr>
      <p:grpSpPr>
        <a:xfrm>
          <a:off x="0" y="0"/>
          <a:ext cx="0" cy="0"/>
          <a:chOff x="0" y="0"/>
          <a:chExt cx="0" cy="0"/>
        </a:xfrm>
      </p:grpSpPr>
      <p:sp>
        <p:nvSpPr>
          <p:cNvPr id="96" name="Google Shape;96;p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Buenas... buenas tardes...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97" name="Google Shape;97;p3"/>
          <p:cNvSpPr txBox="1"/>
          <p:nvPr/>
        </p:nvSpPr>
        <p:spPr>
          <a:xfrm>
            <a:off x="1712975" y="4836353"/>
            <a:ext cx="87630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こん⋯⋯こんにちは⋯⋯</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7" name="Shape 257"/>
        <p:cNvGrpSpPr/>
        <p:nvPr/>
      </p:nvGrpSpPr>
      <p:grpSpPr>
        <a:xfrm>
          <a:off x="0" y="0"/>
          <a:ext cx="0" cy="0"/>
          <a:chOff x="0" y="0"/>
          <a:chExt cx="0" cy="0"/>
        </a:xfrm>
      </p:grpSpPr>
      <p:sp>
        <p:nvSpPr>
          <p:cNvPr id="258" name="Google Shape;258;p3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Los niños son pequeños... Juegan y chillan y yo no puedo...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59" name="Google Shape;259;p3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子供達はまだ小さいのです⋯⋯はしゃいで金切り声をあげますが、私にはどうすることも⋯⋯</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3" name="Shape 263"/>
        <p:cNvGrpSpPr/>
        <p:nvPr/>
      </p:nvGrpSpPr>
      <p:grpSpPr>
        <a:xfrm>
          <a:off x="0" y="0"/>
          <a:ext cx="0" cy="0"/>
          <a:chOff x="0" y="0"/>
          <a:chExt cx="0" cy="0"/>
        </a:xfrm>
      </p:grpSpPr>
      <p:sp>
        <p:nvSpPr>
          <p:cNvPr id="264" name="Google Shape;264;p31"/>
          <p:cNvSpPr txBox="1"/>
          <p:nvPr/>
        </p:nvSpPr>
        <p:spPr>
          <a:xfrm>
            <a:off x="1712976" y="647700"/>
            <a:ext cx="7112100" cy="317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¡Y todavía querrá denunciarlo!  Un pobre hombre, cansado de trabajar, que regresa a su casa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65" name="Google Shape;265;p3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それで、あなたはまだ告訴したいのですか！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9" name="Shape 269"/>
        <p:cNvGrpSpPr/>
        <p:nvPr/>
      </p:nvGrpSpPr>
      <p:grpSpPr>
        <a:xfrm>
          <a:off x="0" y="0"/>
          <a:ext cx="0" cy="0"/>
          <a:chOff x="0" y="0"/>
          <a:chExt cx="0" cy="0"/>
        </a:xfrm>
      </p:grpSpPr>
      <p:sp>
        <p:nvSpPr>
          <p:cNvPr id="270" name="Google Shape;270;p3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para disfrutar con el inocente recreo de</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71" name="Google Shape;271;p3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かわいそうな男性だ。</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5" name="Shape 275"/>
        <p:cNvGrpSpPr/>
        <p:nvPr/>
      </p:nvGrpSpPr>
      <p:grpSpPr>
        <a:xfrm>
          <a:off x="0" y="0"/>
          <a:ext cx="0" cy="0"/>
          <a:chOff x="0" y="0"/>
          <a:chExt cx="0" cy="0"/>
        </a:xfrm>
      </p:grpSpPr>
      <p:sp>
        <p:nvSpPr>
          <p:cNvPr id="276" name="Google Shape;276;p3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escuchar un partido de fútbol, final de Copa,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77" name="Google Shape;277;p3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仕事で疲れて、</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1" name="Shape 281"/>
        <p:cNvGrpSpPr/>
        <p:nvPr/>
      </p:nvGrpSpPr>
      <p:grpSpPr>
        <a:xfrm>
          <a:off x="0" y="0"/>
          <a:ext cx="0" cy="0"/>
          <a:chOff x="0" y="0"/>
          <a:chExt cx="0" cy="0"/>
        </a:xfrm>
      </p:grpSpPr>
      <p:sp>
        <p:nvSpPr>
          <p:cNvPr id="282" name="Google Shape;282;p3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además y competición contra el Madrid en su propio campo.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83" name="Google Shape;283;p3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サッカーの決勝戦を聞くのを楽しみに帰ってきて、</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7" name="Shape 287"/>
        <p:cNvGrpSpPr/>
        <p:nvPr/>
      </p:nvGrpSpPr>
      <p:grpSpPr>
        <a:xfrm>
          <a:off x="0" y="0"/>
          <a:ext cx="0" cy="0"/>
          <a:chOff x="0" y="0"/>
          <a:chExt cx="0" cy="0"/>
        </a:xfrm>
      </p:grpSpPr>
      <p:sp>
        <p:nvSpPr>
          <p:cNvPr id="288" name="Google Shape;288;p3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Y se encuentra con una mujer llorona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89" name="Google Shape;289;p3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しかも決勝戦、相手はマドリード、ホームグラウンドで！</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93" name="Shape 293"/>
        <p:cNvGrpSpPr/>
        <p:nvPr/>
      </p:nvGrpSpPr>
      <p:grpSpPr>
        <a:xfrm>
          <a:off x="0" y="0"/>
          <a:ext cx="0" cy="0"/>
          <a:chOff x="0" y="0"/>
          <a:chExt cx="0" cy="0"/>
        </a:xfrm>
      </p:grpSpPr>
      <p:sp>
        <p:nvSpPr>
          <p:cNvPr id="294" name="Google Shape;294;p3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y unos niños gritones que no le dejan oír con tranquilidad...</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295" name="Google Shape;295;p3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それなのに、泣き虫の妻とやかましい子供達がいて、</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99" name="Shape 299"/>
        <p:cNvGrpSpPr/>
        <p:nvPr/>
      </p:nvGrpSpPr>
      <p:grpSpPr>
        <a:xfrm>
          <a:off x="0" y="0"/>
          <a:ext cx="0" cy="0"/>
          <a:chOff x="0" y="0"/>
          <a:chExt cx="0" cy="0"/>
        </a:xfrm>
      </p:grpSpPr>
      <p:sp>
        <p:nvSpPr>
          <p:cNvPr id="300" name="Google Shape;300;p3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¡Pero si es para matarlos a todos! ¡Poco le ha hecho!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01" name="Google Shape;301;p3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落ち着いて試合を聞かせてもらえない⋯⋯！</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5" name="Shape 305"/>
        <p:cNvGrpSpPr/>
        <p:nvPr/>
      </p:nvGrpSpPr>
      <p:grpSpPr>
        <a:xfrm>
          <a:off x="0" y="0"/>
          <a:ext cx="0" cy="0"/>
          <a:chOff x="0" y="0"/>
          <a:chExt cx="0" cy="0"/>
        </a:xfrm>
      </p:grpSpPr>
      <p:sp>
        <p:nvSpPr>
          <p:cNvPr id="306" name="Google Shape;306;p3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SUBINSPECTOR. - ¡Inspector! Han atracado el Banco Requejo.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07" name="Google Shape;307;p3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それはもう、皆殺しするに値する！ご主人はあなたに何もしていないに等しい！</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1" name="Shape 311"/>
        <p:cNvGrpSpPr/>
        <p:nvPr/>
      </p:nvGrpSpPr>
      <p:grpSpPr>
        <a:xfrm>
          <a:off x="0" y="0"/>
          <a:ext cx="0" cy="0"/>
          <a:chOff x="0" y="0"/>
          <a:chExt cx="0" cy="0"/>
        </a:xfrm>
      </p:grpSpPr>
      <p:sp>
        <p:nvSpPr>
          <p:cNvPr id="312" name="Google Shape;312;p3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SUBINSPECTOR. - ¡Aquí mismo! ¡Los atracadores están dentro!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13" name="Google Shape;313;p3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警部！レケホ銀行に強盗が入りました。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1" name="Shape 101"/>
        <p:cNvGrpSpPr/>
        <p:nvPr/>
      </p:nvGrpSpPr>
      <p:grpSpPr>
        <a:xfrm>
          <a:off x="0" y="0"/>
          <a:ext cx="0" cy="0"/>
          <a:chOff x="0" y="0"/>
          <a:chExt cx="0" cy="0"/>
        </a:xfrm>
      </p:grpSpPr>
      <p:sp>
        <p:nvSpPr>
          <p:cNvPr id="102" name="Google Shape;102;p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¿Qué hace usted aquí?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03" name="Google Shape;103;p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ここで何をしているのですか？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7" name="Shape 317"/>
        <p:cNvGrpSpPr/>
        <p:nvPr/>
      </p:nvGrpSpPr>
      <p:grpSpPr>
        <a:xfrm>
          <a:off x="0" y="0"/>
          <a:ext cx="0" cy="0"/>
          <a:chOff x="0" y="0"/>
          <a:chExt cx="0" cy="0"/>
        </a:xfrm>
      </p:grpSpPr>
      <p:sp>
        <p:nvSpPr>
          <p:cNvPr id="318" name="Google Shape;318;p4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SUBINSPECTOR. - Han herido al cajero y tienen veinte rehenes...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19" name="Google Shape;319;p4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この建物です！強盗が中にいます！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3" name="Shape 323"/>
        <p:cNvGrpSpPr/>
        <p:nvPr/>
      </p:nvGrpSpPr>
      <p:grpSpPr>
        <a:xfrm>
          <a:off x="0" y="0"/>
          <a:ext cx="0" cy="0"/>
          <a:chOff x="0" y="0"/>
          <a:chExt cx="0" cy="0"/>
        </a:xfrm>
      </p:grpSpPr>
      <p:sp>
        <p:nvSpPr>
          <p:cNvPr id="324" name="Google Shape;324;p4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¡Mardita sea!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25" name="Google Shape;325;p4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会計係を負傷させて、人質を２０人とっています⋯⋯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9" name="Shape 329"/>
        <p:cNvGrpSpPr/>
        <p:nvPr/>
      </p:nvGrpSpPr>
      <p:grpSpPr>
        <a:xfrm>
          <a:off x="0" y="0"/>
          <a:ext cx="0" cy="0"/>
          <a:chOff x="0" y="0"/>
          <a:chExt cx="0" cy="0"/>
        </a:xfrm>
      </p:grpSpPr>
      <p:sp>
        <p:nvSpPr>
          <p:cNvPr id="330" name="Google Shape;330;p4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¡Marditos sean todos los terroristas, mafiosos, etarras, chorizos!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31" name="Google Shape;331;p4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なんてことだ！</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5" name="Shape 335"/>
        <p:cNvGrpSpPr/>
        <p:nvPr/>
      </p:nvGrpSpPr>
      <p:grpSpPr>
        <a:xfrm>
          <a:off x="0" y="0"/>
          <a:ext cx="0" cy="0"/>
          <a:chOff x="0" y="0"/>
          <a:chExt cx="0" cy="0"/>
        </a:xfrm>
      </p:grpSpPr>
      <p:sp>
        <p:nvSpPr>
          <p:cNvPr id="336" name="Google Shape;336;p4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¡Que vayan, que vayan todos!  Números, inspector, subinspector, oficiales.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37" name="Google Shape;337;p4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テロリスト、マフィア、エタの協力者、こそ泥、こんちくしょうだ！</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1" name="Shape 341"/>
        <p:cNvGrpSpPr/>
        <p:nvPr/>
      </p:nvGrpSpPr>
      <p:grpSpPr>
        <a:xfrm>
          <a:off x="0" y="0"/>
          <a:ext cx="0" cy="0"/>
          <a:chOff x="0" y="0"/>
          <a:chExt cx="0" cy="0"/>
        </a:xfrm>
      </p:grpSpPr>
      <p:sp>
        <p:nvSpPr>
          <p:cNvPr id="342" name="Google Shape;342;p4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SUBINSPECTOR. - No tenemos más que dos números y están de guardia en la comisaría,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43" name="Google Shape;343;p4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出動させろ、みんな出動させるんだ！平の隊員、警部、警部補、警察官みんなだ</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7" name="Shape 347"/>
        <p:cNvGrpSpPr/>
        <p:nvPr/>
      </p:nvGrpSpPr>
      <p:grpSpPr>
        <a:xfrm>
          <a:off x="0" y="0"/>
          <a:ext cx="0" cy="0"/>
          <a:chOff x="0" y="0"/>
          <a:chExt cx="0" cy="0"/>
        </a:xfrm>
      </p:grpSpPr>
      <p:sp>
        <p:nvSpPr>
          <p:cNvPr id="348" name="Google Shape;348;p4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¡Pues llama a los Geos que apenas tienen trabajo!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49" name="Google Shape;349;p4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平の隊員が２名しかいません。それに、警察署で警備に当たっています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53" name="Shape 353"/>
        <p:cNvGrpSpPr/>
        <p:nvPr/>
      </p:nvGrpSpPr>
      <p:grpSpPr>
        <a:xfrm>
          <a:off x="0" y="0"/>
          <a:ext cx="0" cy="0"/>
          <a:chOff x="0" y="0"/>
          <a:chExt cx="0" cy="0"/>
        </a:xfrm>
      </p:grpSpPr>
      <p:sp>
        <p:nvSpPr>
          <p:cNvPr id="354" name="Google Shape;354;p4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¡A ver si se ganan los emolumentos extras que cobran!</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55" name="Google Shape;355;p4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それじゃ、ほとんど仕事をしていない特殊作戦部隊を呼ぶんだ！</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59" name="Shape 359"/>
        <p:cNvGrpSpPr/>
        <p:nvPr/>
      </p:nvGrpSpPr>
      <p:grpSpPr>
        <a:xfrm>
          <a:off x="0" y="0"/>
          <a:ext cx="0" cy="0"/>
          <a:chOff x="0" y="0"/>
          <a:chExt cx="0" cy="0"/>
        </a:xfrm>
      </p:grpSpPr>
      <p:sp>
        <p:nvSpPr>
          <p:cNvPr id="360" name="Google Shape;360;p4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¡Y yo aquí, rendido de trabajar, y solo, sin ayuda, y sin pagas extras!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61" name="Google Shape;361;p4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あいつらが受け取っている特別報酬分の仕事をしてもらおうじゃないか！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65" name="Shape 365"/>
        <p:cNvGrpSpPr/>
        <p:nvPr/>
      </p:nvGrpSpPr>
      <p:grpSpPr>
        <a:xfrm>
          <a:off x="0" y="0"/>
          <a:ext cx="0" cy="0"/>
          <a:chOff x="0" y="0"/>
          <a:chExt cx="0" cy="0"/>
        </a:xfrm>
      </p:grpSpPr>
      <p:sp>
        <p:nvSpPr>
          <p:cNvPr id="366" name="Google Shape;366;p4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Entonces, ¿qué hay que hacer?</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67" name="Google Shape;367;p4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そして俺はここで、仕事で疲労困憊して、一人きりで、助けもなく、残業代もなしだ！</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71" name="Shape 371"/>
        <p:cNvGrpSpPr/>
        <p:nvPr/>
      </p:nvGrpSpPr>
      <p:grpSpPr>
        <a:xfrm>
          <a:off x="0" y="0"/>
          <a:ext cx="0" cy="0"/>
          <a:chOff x="0" y="0"/>
          <a:chExt cx="0" cy="0"/>
        </a:xfrm>
      </p:grpSpPr>
      <p:sp>
        <p:nvSpPr>
          <p:cNvPr id="372" name="Google Shape;372;p4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¡Vaya por Dios! ¿Todavía sigue usted aquí?</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73" name="Google Shape;373;p4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 ならどうすればいいの...？</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7" name="Shape 107"/>
        <p:cNvGrpSpPr/>
        <p:nvPr/>
      </p:nvGrpSpPr>
      <p:grpSpPr>
        <a:xfrm>
          <a:off x="0" y="0"/>
          <a:ext cx="0" cy="0"/>
          <a:chOff x="0" y="0"/>
          <a:chExt cx="0" cy="0"/>
        </a:xfrm>
      </p:grpSpPr>
      <p:sp>
        <p:nvSpPr>
          <p:cNvPr id="108" name="Google Shape;108;p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El... el policía de la puerta me dijo que pasara...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09" name="Google Shape;109;p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あの⋯⋯扉のところにいた警察官に、中に入るように言われまして⋯⋯</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77" name="Shape 377"/>
        <p:cNvGrpSpPr/>
        <p:nvPr/>
      </p:nvGrpSpPr>
      <p:grpSpPr>
        <a:xfrm>
          <a:off x="0" y="0"/>
          <a:ext cx="0" cy="0"/>
          <a:chOff x="0" y="0"/>
          <a:chExt cx="0" cy="0"/>
        </a:xfrm>
      </p:grpSpPr>
      <p:sp>
        <p:nvSpPr>
          <p:cNvPr id="378" name="Google Shape;378;p5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¿No se ha dado cuenta de los graves problemas que tenemos?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79" name="Google Shape;379;p5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なんということだ！まだここにいるのですか？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83" name="Shape 383"/>
        <p:cNvGrpSpPr/>
        <p:nvPr/>
      </p:nvGrpSpPr>
      <p:grpSpPr>
        <a:xfrm>
          <a:off x="0" y="0"/>
          <a:ext cx="0" cy="0"/>
          <a:chOff x="0" y="0"/>
          <a:chExt cx="0" cy="0"/>
        </a:xfrm>
      </p:grpSpPr>
      <p:sp>
        <p:nvSpPr>
          <p:cNvPr id="384" name="Google Shape;384;p5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La seguridad de la patria está en peligro y usted llorando por un bofetón más o menos.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85" name="Google Shape;385;p5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私たちが直面している重大な問題に気がついていないのですか？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89" name="Shape 389"/>
        <p:cNvGrpSpPr/>
        <p:nvPr/>
      </p:nvGrpSpPr>
      <p:grpSpPr>
        <a:xfrm>
          <a:off x="0" y="0"/>
          <a:ext cx="0" cy="0"/>
          <a:chOff x="0" y="0"/>
          <a:chExt cx="0" cy="0"/>
        </a:xfrm>
      </p:grpSpPr>
      <p:sp>
        <p:nvSpPr>
          <p:cNvPr id="390" name="Google Shape;390;p5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Nosotros arriesgándonos la vida por usted, y otros como usted,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91" name="Google Shape;391;p5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祖国の安全が危険にさらされているというのに、あなたは平手打ちと呼べなくもない、そんなものを理由に泣いている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95" name="Shape 395"/>
        <p:cNvGrpSpPr/>
        <p:nvPr/>
      </p:nvGrpSpPr>
      <p:grpSpPr>
        <a:xfrm>
          <a:off x="0" y="0"/>
          <a:ext cx="0" cy="0"/>
          <a:chOff x="0" y="0"/>
          <a:chExt cx="0" cy="0"/>
        </a:xfrm>
      </p:grpSpPr>
      <p:sp>
        <p:nvSpPr>
          <p:cNvPr id="396" name="Google Shape;396;p5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para degenderlos de criminales, terroristas, chorizos, maricas y demás ralea.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397" name="Google Shape;397;p5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私たちはあなたのために、あなたのような人たちのために、命を危険にさらし、</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01" name="Shape 401"/>
        <p:cNvGrpSpPr/>
        <p:nvPr/>
      </p:nvGrpSpPr>
      <p:grpSpPr>
        <a:xfrm>
          <a:off x="0" y="0"/>
          <a:ext cx="0" cy="0"/>
          <a:chOff x="0" y="0"/>
          <a:chExt cx="0" cy="0"/>
        </a:xfrm>
      </p:grpSpPr>
      <p:sp>
        <p:nvSpPr>
          <p:cNvPr id="402" name="Google Shape;402;p5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Y su pobre marido, reventado de trabajar, sin poder disfrutar del partido...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03" name="Google Shape;403;p5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犯罪者やテロリスト、泥棒、ホモ、その他もろもろからあなたたちを守っているのですよ。</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07" name="Shape 407"/>
        <p:cNvGrpSpPr/>
        <p:nvPr/>
      </p:nvGrpSpPr>
      <p:grpSpPr>
        <a:xfrm>
          <a:off x="0" y="0"/>
          <a:ext cx="0" cy="0"/>
          <a:chOff x="0" y="0"/>
          <a:chExt cx="0" cy="0"/>
        </a:xfrm>
      </p:grpSpPr>
      <p:sp>
        <p:nvSpPr>
          <p:cNvPr id="408" name="Google Shape;408;p5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Ande, ¡váyase! ¡Váyase de una vez y por ésta se lo perdodo!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09" name="Google Shape;409;p5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そして、あなたのかわいそうなご主人は、仕事で疲れ果て、試合を楽しむこともできず⋯⋯</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13" name="Shape 413"/>
        <p:cNvGrpSpPr/>
        <p:nvPr/>
      </p:nvGrpSpPr>
      <p:grpSpPr>
        <a:xfrm>
          <a:off x="0" y="0"/>
          <a:ext cx="0" cy="0"/>
          <a:chOff x="0" y="0"/>
          <a:chExt cx="0" cy="0"/>
        </a:xfrm>
      </p:grpSpPr>
      <p:sp>
        <p:nvSpPr>
          <p:cNvPr id="414" name="Google Shape;414;p5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¡Pero que no se repita!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15" name="Google Shape;415;p5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さあ、出て行ってください！とっとと出ていってください　今回は許してあげますから！</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19" name="Shape 419"/>
        <p:cNvGrpSpPr/>
        <p:nvPr/>
      </p:nvGrpSpPr>
      <p:grpSpPr>
        <a:xfrm>
          <a:off x="0" y="0"/>
          <a:ext cx="0" cy="0"/>
          <a:chOff x="0" y="0"/>
          <a:chExt cx="0" cy="0"/>
        </a:xfrm>
      </p:grpSpPr>
      <p:sp>
        <p:nvSpPr>
          <p:cNvPr id="420" name="Google Shape;420;p5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Buenas tardes...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21" name="Google Shape;421;p5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でも、もう繰り返さないように！</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25" name="Shape 425"/>
        <p:cNvGrpSpPr/>
        <p:nvPr/>
      </p:nvGrpSpPr>
      <p:grpSpPr>
        <a:xfrm>
          <a:off x="0" y="0"/>
          <a:ext cx="0" cy="0"/>
          <a:chOff x="0" y="0"/>
          <a:chExt cx="0" cy="0"/>
        </a:xfrm>
      </p:grpSpPr>
      <p:sp>
        <p:nvSpPr>
          <p:cNvPr id="426" name="Google Shape;426;p5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TELÓN</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27" name="Google Shape;427;p5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こんにちは⋯⋯</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31" name="Shape 431"/>
        <p:cNvGrpSpPr/>
        <p:nvPr/>
      </p:nvGrpSpPr>
      <p:grpSpPr>
        <a:xfrm>
          <a:off x="0" y="0"/>
          <a:ext cx="0" cy="0"/>
          <a:chOff x="0" y="0"/>
          <a:chExt cx="0" cy="0"/>
        </a:xfrm>
      </p:grpSpPr>
      <p:sp>
        <p:nvSpPr>
          <p:cNvPr id="432" name="Google Shape;432;p5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ESCENAⅡ</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33" name="Google Shape;433;p5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3" name="Shape 113"/>
        <p:cNvGrpSpPr/>
        <p:nvPr/>
      </p:nvGrpSpPr>
      <p:grpSpPr>
        <a:xfrm>
          <a:off x="0" y="0"/>
          <a:ext cx="0" cy="0"/>
          <a:chOff x="0" y="0"/>
          <a:chExt cx="0" cy="0"/>
        </a:xfrm>
      </p:grpSpPr>
      <p:sp>
        <p:nvSpPr>
          <p:cNvPr id="114" name="Google Shape;114;p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¿Para qué?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15" name="Google Shape;115;p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何のために？</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37" name="Shape 437"/>
        <p:cNvGrpSpPr/>
        <p:nvPr/>
      </p:nvGrpSpPr>
      <p:grpSpPr>
        <a:xfrm>
          <a:off x="0" y="0"/>
          <a:ext cx="0" cy="0"/>
          <a:chOff x="0" y="0"/>
          <a:chExt cx="0" cy="0"/>
        </a:xfrm>
      </p:grpSpPr>
      <p:sp>
        <p:nvSpPr>
          <p:cNvPr id="438" name="Google Shape;438;p6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¿Dice usted que quiere divorciarse?</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39" name="Google Shape;439;p6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第二場</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43" name="Shape 443"/>
        <p:cNvGrpSpPr/>
        <p:nvPr/>
      </p:nvGrpSpPr>
      <p:grpSpPr>
        <a:xfrm>
          <a:off x="0" y="0"/>
          <a:ext cx="0" cy="0"/>
          <a:chOff x="0" y="0"/>
          <a:chExt cx="0" cy="0"/>
        </a:xfrm>
      </p:grpSpPr>
      <p:sp>
        <p:nvSpPr>
          <p:cNvPr id="444" name="Google Shape;444;p6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-¿Y puede saberse por qué?</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45" name="Google Shape;445;p6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離婚したいとおっしゃるのですね？</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49" name="Shape 449"/>
        <p:cNvGrpSpPr/>
        <p:nvPr/>
      </p:nvGrpSpPr>
      <p:grpSpPr>
        <a:xfrm>
          <a:off x="0" y="0"/>
          <a:ext cx="0" cy="0"/>
          <a:chOff x="0" y="0"/>
          <a:chExt cx="0" cy="0"/>
        </a:xfrm>
      </p:grpSpPr>
      <p:sp>
        <p:nvSpPr>
          <p:cNvPr id="450" name="Google Shape;450;p6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Mi marido se ha ido de casa con su secretaria.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51" name="Google Shape;451;p6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では、その理由を教えていただけますか？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55" name="Shape 455"/>
        <p:cNvGrpSpPr/>
        <p:nvPr/>
      </p:nvGrpSpPr>
      <p:grpSpPr>
        <a:xfrm>
          <a:off x="0" y="0"/>
          <a:ext cx="0" cy="0"/>
          <a:chOff x="0" y="0"/>
          <a:chExt cx="0" cy="0"/>
        </a:xfrm>
      </p:grpSpPr>
      <p:sp>
        <p:nvSpPr>
          <p:cNvPr id="456" name="Google Shape;456;p6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¿Le parece poco?   ABOGADO. - Veamos... veamos.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57" name="Google Shape;457;p6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主人が秘書を連れて家を出ていきました。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61" name="Shape 461"/>
        <p:cNvGrpSpPr/>
        <p:nvPr/>
      </p:nvGrpSpPr>
      <p:grpSpPr>
        <a:xfrm>
          <a:off x="0" y="0"/>
          <a:ext cx="0" cy="0"/>
          <a:chOff x="0" y="0"/>
          <a:chExt cx="0" cy="0"/>
        </a:xfrm>
      </p:grpSpPr>
      <p:sp>
        <p:nvSpPr>
          <p:cNvPr id="462" name="Google Shape;462;p6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Puede ser mucho y puede ser poco.  ¿A dónde se han ido?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63" name="Google Shape;463;p6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大したことではないと思われますか？　　考えてみましょう⋯⋯考えてみましょう　</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67" name="Shape 467"/>
        <p:cNvGrpSpPr/>
        <p:nvPr/>
      </p:nvGrpSpPr>
      <p:grpSpPr>
        <a:xfrm>
          <a:off x="0" y="0"/>
          <a:ext cx="0" cy="0"/>
          <a:chOff x="0" y="0"/>
          <a:chExt cx="0" cy="0"/>
        </a:xfrm>
      </p:grpSpPr>
      <p:sp>
        <p:nvSpPr>
          <p:cNvPr id="468" name="Google Shape;468;p6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A Mallorca. A pasar unos días de vacaciones.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69" name="Google Shape;469;p6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大変なことかもしれないし、どうでもいいことかもしれません　そのお二人はどこに行ったのですか？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73" name="Shape 473"/>
        <p:cNvGrpSpPr/>
        <p:nvPr/>
      </p:nvGrpSpPr>
      <p:grpSpPr>
        <a:xfrm>
          <a:off x="0" y="0"/>
          <a:ext cx="0" cy="0"/>
          <a:chOff x="0" y="0"/>
          <a:chExt cx="0" cy="0"/>
        </a:xfrm>
      </p:grpSpPr>
      <p:sp>
        <p:nvSpPr>
          <p:cNvPr id="474" name="Google Shape;474;p6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Se hospedan en el Hotel Central.</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75" name="Google Shape;475;p6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マヨルカ島です。数日間の休暇を過ごすために</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79" name="Shape 479"/>
        <p:cNvGrpSpPr/>
        <p:nvPr/>
      </p:nvGrpSpPr>
      <p:grpSpPr>
        <a:xfrm>
          <a:off x="0" y="0"/>
          <a:ext cx="0" cy="0"/>
          <a:chOff x="0" y="0"/>
          <a:chExt cx="0" cy="0"/>
        </a:xfrm>
      </p:grpSpPr>
      <p:sp>
        <p:nvSpPr>
          <p:cNvPr id="480" name="Google Shape;480;p6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Tengo el número de la habitación y el del teléfono.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81" name="Google Shape;481;p6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セントラル・ホテルに泊まっています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85" name="Shape 485"/>
        <p:cNvGrpSpPr/>
        <p:nvPr/>
      </p:nvGrpSpPr>
      <p:grpSpPr>
        <a:xfrm>
          <a:off x="0" y="0"/>
          <a:ext cx="0" cy="0"/>
          <a:chOff x="0" y="0"/>
          <a:chExt cx="0" cy="0"/>
        </a:xfrm>
      </p:grpSpPr>
      <p:sp>
        <p:nvSpPr>
          <p:cNvPr id="486" name="Google Shape;486;p6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Bueno, bueno. No es mucho, bien mirado.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87" name="Google Shape;487;p6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部屋番号と電話番号はわかっています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91" name="Shape 491"/>
        <p:cNvGrpSpPr/>
        <p:nvPr/>
      </p:nvGrpSpPr>
      <p:grpSpPr>
        <a:xfrm>
          <a:off x="0" y="0"/>
          <a:ext cx="0" cy="0"/>
          <a:chOff x="0" y="0"/>
          <a:chExt cx="0" cy="0"/>
        </a:xfrm>
      </p:grpSpPr>
      <p:sp>
        <p:nvSpPr>
          <p:cNvPr id="492" name="Google Shape;492;p6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¿Y hacen vida marital?</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93" name="Google Shape;493;p6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はい、はい、わかりました　よく考えれば、別に大したことではありません。</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9" name="Shape 119"/>
        <p:cNvGrpSpPr/>
        <p:nvPr/>
      </p:nvGrpSpPr>
      <p:grpSpPr>
        <a:xfrm>
          <a:off x="0" y="0"/>
          <a:ext cx="0" cy="0"/>
          <a:chOff x="0" y="0"/>
          <a:chExt cx="0" cy="0"/>
        </a:xfrm>
      </p:grpSpPr>
      <p:sp>
        <p:nvSpPr>
          <p:cNvPr id="120" name="Google Shape;120;p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Para presentar una denuncia...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21" name="Google Shape;121;p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告訴するためです⋯⋯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97" name="Shape 497"/>
        <p:cNvGrpSpPr/>
        <p:nvPr/>
      </p:nvGrpSpPr>
      <p:grpSpPr>
        <a:xfrm>
          <a:off x="0" y="0"/>
          <a:ext cx="0" cy="0"/>
          <a:chOff x="0" y="0"/>
          <a:chExt cx="0" cy="0"/>
        </a:xfrm>
      </p:grpSpPr>
      <p:sp>
        <p:nvSpPr>
          <p:cNvPr id="498" name="Google Shape;498;p7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¿Están inscritos en el registro del hotel como marido y mujer?</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499" name="Google Shape;499;p7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それで、そのお二人は夫婦のように生活しているのですか？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03" name="Shape 503"/>
        <p:cNvGrpSpPr/>
        <p:nvPr/>
      </p:nvGrpSpPr>
      <p:grpSpPr>
        <a:xfrm>
          <a:off x="0" y="0"/>
          <a:ext cx="0" cy="0"/>
          <a:chOff x="0" y="0"/>
          <a:chExt cx="0" cy="0"/>
        </a:xfrm>
      </p:grpSpPr>
      <p:sp>
        <p:nvSpPr>
          <p:cNvPr id="504" name="Google Shape;504;p7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No. Se hospedan en habitaciones separadas con sus propios nombres.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05" name="Google Shape;505;p7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ホテルに夫妻としてチェックインしたのですか？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09" name="Shape 509"/>
        <p:cNvGrpSpPr/>
        <p:nvPr/>
      </p:nvGrpSpPr>
      <p:grpSpPr>
        <a:xfrm>
          <a:off x="0" y="0"/>
          <a:ext cx="0" cy="0"/>
          <a:chOff x="0" y="0"/>
          <a:chExt cx="0" cy="0"/>
        </a:xfrm>
      </p:grpSpPr>
      <p:sp>
        <p:nvSpPr>
          <p:cNvPr id="510" name="Google Shape;510;p7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Fingen que sólo son jefe y secretaria.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11" name="Google Shape;511;p7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いいえ。二人はそれぞれの名前で別々の部屋に泊まっています　</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15" name="Shape 515"/>
        <p:cNvGrpSpPr/>
        <p:nvPr/>
      </p:nvGrpSpPr>
      <p:grpSpPr>
        <a:xfrm>
          <a:off x="0" y="0"/>
          <a:ext cx="0" cy="0"/>
          <a:chOff x="0" y="0"/>
          <a:chExt cx="0" cy="0"/>
        </a:xfrm>
      </p:grpSpPr>
      <p:sp>
        <p:nvSpPr>
          <p:cNvPr id="516" name="Google Shape;516;p7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¡Huy! Malo, muy malo.  No existen pruebas fehacientes de adulterio.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17" name="Google Shape;517;p7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単なる上司と秘書のふりをしているのです。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21" name="Shape 521"/>
        <p:cNvGrpSpPr/>
        <p:nvPr/>
      </p:nvGrpSpPr>
      <p:grpSpPr>
        <a:xfrm>
          <a:off x="0" y="0"/>
          <a:ext cx="0" cy="0"/>
          <a:chOff x="0" y="0"/>
          <a:chExt cx="0" cy="0"/>
        </a:xfrm>
      </p:grpSpPr>
      <p:sp>
        <p:nvSpPr>
          <p:cNvPr id="522" name="Google Shape;522;p7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Adulterii probatum debem esse, ¿comprende?</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23" name="Google Shape;523;p7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ああ！良くないな、非常に良くないです　姦通の明白な証拠がありません</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27" name="Shape 527"/>
        <p:cNvGrpSpPr/>
        <p:nvPr/>
      </p:nvGrpSpPr>
      <p:grpSpPr>
        <a:xfrm>
          <a:off x="0" y="0"/>
          <a:ext cx="0" cy="0"/>
          <a:chOff x="0" y="0"/>
          <a:chExt cx="0" cy="0"/>
        </a:xfrm>
      </p:grpSpPr>
      <p:sp>
        <p:nvSpPr>
          <p:cNvPr id="528" name="Google Shape;528;p7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el adulterio comprobatum est siempre que un testigo presencial preste testimonio en tal sentido,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29" name="Google Shape;529;p7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Adulterii probatum debem esse、姦通は証明されなければならない、ということです　お分かりですか？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3" name="Shape 533"/>
        <p:cNvGrpSpPr/>
        <p:nvPr/>
      </p:nvGrpSpPr>
      <p:grpSpPr>
        <a:xfrm>
          <a:off x="0" y="0"/>
          <a:ext cx="0" cy="0"/>
          <a:chOff x="0" y="0"/>
          <a:chExt cx="0" cy="0"/>
        </a:xfrm>
      </p:grpSpPr>
      <p:sp>
        <p:nvSpPr>
          <p:cNvPr id="534" name="Google Shape;534;p7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bajo juramento indubitado, de que haya ayuntamiento carnal.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35" name="Google Shape;535;p7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姦通は、性交があったというような意味で証言をする限りにおいて comprobatum est、つまり立証されます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9" name="Shape 539"/>
        <p:cNvGrpSpPr/>
        <p:nvPr/>
      </p:nvGrpSpPr>
      <p:grpSpPr>
        <a:xfrm>
          <a:off x="0" y="0"/>
          <a:ext cx="0" cy="0"/>
          <a:chOff x="0" y="0"/>
          <a:chExt cx="0" cy="0"/>
        </a:xfrm>
      </p:grpSpPr>
      <p:sp>
        <p:nvSpPr>
          <p:cNvPr id="540" name="Google Shape;540;p7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Pero, entendamos...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41" name="Google Shape;541;p7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居合わせた目撃者が明白な誓いのもと。</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45" name="Shape 545"/>
        <p:cNvGrpSpPr/>
        <p:nvPr/>
      </p:nvGrpSpPr>
      <p:grpSpPr>
        <a:xfrm>
          <a:off x="0" y="0"/>
          <a:ext cx="0" cy="0"/>
          <a:chOff x="0" y="0"/>
          <a:chExt cx="0" cy="0"/>
        </a:xfrm>
      </p:grpSpPr>
      <p:sp>
        <p:nvSpPr>
          <p:cNvPr id="546" name="Google Shape;546;p7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El ayuntamiento que se precisa para la existencia de un cierto y probado adulterio es el coito perfecto;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47" name="Google Shape;547;p7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しかし、理解に努めましょう⋯⋯</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51" name="Shape 551"/>
        <p:cNvGrpSpPr/>
        <p:nvPr/>
      </p:nvGrpSpPr>
      <p:grpSpPr>
        <a:xfrm>
          <a:off x="0" y="0"/>
          <a:ext cx="0" cy="0"/>
          <a:chOff x="0" y="0"/>
          <a:chExt cx="0" cy="0"/>
        </a:xfrm>
      </p:grpSpPr>
      <p:sp>
        <p:nvSpPr>
          <p:cNvPr id="552" name="Google Shape;552;p7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es decir, la introducción del pene en al vagina con emisión del esperma en ura eyaculación completa.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53" name="Google Shape;553;p7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確実に事実と認められる姦通が存在したとするために必要とされる性交は、完全なる交尾なのです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5" name="Shape 125"/>
        <p:cNvGrpSpPr/>
        <p:nvPr/>
      </p:nvGrpSpPr>
      <p:grpSpPr>
        <a:xfrm>
          <a:off x="0" y="0"/>
          <a:ext cx="0" cy="0"/>
          <a:chOff x="0" y="0"/>
          <a:chExt cx="0" cy="0"/>
        </a:xfrm>
      </p:grpSpPr>
      <p:sp>
        <p:nvSpPr>
          <p:cNvPr id="126" name="Google Shape;126;p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INSPECTOR. - ¿Una denuncia? ¿Aquí? ¿Hoy?</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27" name="Google Shape;127;p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告訴？ここで？今日？</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57" name="Shape 557"/>
        <p:cNvGrpSpPr/>
        <p:nvPr/>
      </p:nvGrpSpPr>
      <p:grpSpPr>
        <a:xfrm>
          <a:off x="0" y="0"/>
          <a:ext cx="0" cy="0"/>
          <a:chOff x="0" y="0"/>
          <a:chExt cx="0" cy="0"/>
        </a:xfrm>
      </p:grpSpPr>
      <p:sp>
        <p:nvSpPr>
          <p:cNvPr id="558" name="Google Shape;558;p8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Entendamos que la comprobación de tal emisión no se precisa presenciar inmediata y ocularmente,</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59" name="Google Shape;559;p8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つまり、完全な射精における精液の放出をともなう男性器の女性器への挿入です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63" name="Shape 563"/>
        <p:cNvGrpSpPr/>
        <p:nvPr/>
      </p:nvGrpSpPr>
      <p:grpSpPr>
        <a:xfrm>
          <a:off x="0" y="0"/>
          <a:ext cx="0" cy="0"/>
          <a:chOff x="0" y="0"/>
          <a:chExt cx="0" cy="0"/>
        </a:xfrm>
      </p:grpSpPr>
      <p:sp>
        <p:nvSpPr>
          <p:cNvPr id="564" name="Google Shape;564;p8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bastando los signos externos suficientes, como la sábana recién manchada,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65" name="Google Shape;565;p8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のような射精の検証には、その場に居合わせて即座に目で見ることは必要とされず、染みが付いたばかりのシーツや女性器の検査のような外から見て十分といえる印でこと足りるということを理解しましょう</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69" name="Shape 569"/>
        <p:cNvGrpSpPr/>
        <p:nvPr/>
      </p:nvGrpSpPr>
      <p:grpSpPr>
        <a:xfrm>
          <a:off x="0" y="0"/>
          <a:ext cx="0" cy="0"/>
          <a:chOff x="0" y="0"/>
          <a:chExt cx="0" cy="0"/>
        </a:xfrm>
      </p:grpSpPr>
      <p:sp>
        <p:nvSpPr>
          <p:cNvPr id="570" name="Google Shape;570;p8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o la inspección médica de la vagina de la mujer,</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71" name="Google Shape;571;p8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75" name="Shape 575"/>
        <p:cNvGrpSpPr/>
        <p:nvPr/>
      </p:nvGrpSpPr>
      <p:grpSpPr>
        <a:xfrm>
          <a:off x="0" y="0"/>
          <a:ext cx="0" cy="0"/>
          <a:chOff x="0" y="0"/>
          <a:chExt cx="0" cy="0"/>
        </a:xfrm>
      </p:grpSpPr>
      <p:sp>
        <p:nvSpPr>
          <p:cNvPr id="576" name="Google Shape;576;p8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Pero dígame, ¿cómo puede usted presentar semejantes pruebas, ni aun indicios de tal cosa?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77" name="Google Shape;577;p8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81" name="Shape 581"/>
        <p:cNvGrpSpPr/>
        <p:nvPr/>
      </p:nvGrpSpPr>
      <p:grpSpPr>
        <a:xfrm>
          <a:off x="0" y="0"/>
          <a:ext cx="0" cy="0"/>
          <a:chOff x="0" y="0"/>
          <a:chExt cx="0" cy="0"/>
        </a:xfrm>
      </p:grpSpPr>
      <p:sp>
        <p:nvSpPr>
          <p:cNvPr id="582" name="Google Shape;582;p8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Por supuesto eso es imposible. Pero mi marido sale con esa señorita desde hace dos años.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83" name="Google Shape;583;p8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でも、どうでしょう、そういった形跡すらないのに、どうやってしかるべき証拠を提示できるのですか？</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87" name="Shape 587"/>
        <p:cNvGrpSpPr/>
        <p:nvPr/>
      </p:nvGrpSpPr>
      <p:grpSpPr>
        <a:xfrm>
          <a:off x="0" y="0"/>
          <a:ext cx="0" cy="0"/>
          <a:chOff x="0" y="0"/>
          <a:chExt cx="0" cy="0"/>
        </a:xfrm>
      </p:grpSpPr>
      <p:sp>
        <p:nvSpPr>
          <p:cNvPr id="588" name="Google Shape;588;p8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Van a todas partes juntos, cogidos del brazo.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89" name="Google Shape;589;p8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もちろんそれはできません。</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93" name="Shape 593"/>
        <p:cNvGrpSpPr/>
        <p:nvPr/>
      </p:nvGrpSpPr>
      <p:grpSpPr>
        <a:xfrm>
          <a:off x="0" y="0"/>
          <a:ext cx="0" cy="0"/>
          <a:chOff x="0" y="0"/>
          <a:chExt cx="0" cy="0"/>
        </a:xfrm>
      </p:grpSpPr>
      <p:sp>
        <p:nvSpPr>
          <p:cNvPr id="594" name="Google Shape;594;p8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Le ha regalado incluso el anillo de brillantes de pedida que me regalaron sus padres antes de casarnos,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595" name="Google Shape;595;p8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でも、主人はその女性と2年前から付き合っています。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99" name="Shape 599"/>
        <p:cNvGrpSpPr/>
        <p:nvPr/>
      </p:nvGrpSpPr>
      <p:grpSpPr>
        <a:xfrm>
          <a:off x="0" y="0"/>
          <a:ext cx="0" cy="0"/>
          <a:chOff x="0" y="0"/>
          <a:chExt cx="0" cy="0"/>
        </a:xfrm>
      </p:grpSpPr>
      <p:sp>
        <p:nvSpPr>
          <p:cNvPr id="600" name="Google Shape;600;p8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También tiene alquilado un apar- tamento donde van juntos al terminar el trabajo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01" name="Google Shape;601;p8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結婚前に主人の両親からプレゼントされたダイヤモンドの婚約指輪まで、その子にあげてしまいました。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05" name="Shape 605"/>
        <p:cNvGrpSpPr/>
        <p:nvPr/>
      </p:nvGrpSpPr>
      <p:grpSpPr>
        <a:xfrm>
          <a:off x="0" y="0"/>
          <a:ext cx="0" cy="0"/>
          <a:chOff x="0" y="0"/>
          <a:chExt cx="0" cy="0"/>
        </a:xfrm>
      </p:grpSpPr>
      <p:sp>
        <p:nvSpPr>
          <p:cNvPr id="606" name="Google Shape;606;p8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y los vecinos los han visto entrar y salir.</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07" name="Google Shape;607;p8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しかも、アパートを借りていて、仕事が終わると……一緒にそこに行くのです。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11" name="Shape 611"/>
        <p:cNvGrpSpPr/>
        <p:nvPr/>
      </p:nvGrpSpPr>
      <p:grpSpPr>
        <a:xfrm>
          <a:off x="0" y="0"/>
          <a:ext cx="0" cy="0"/>
          <a:chOff x="0" y="0"/>
          <a:chExt cx="0" cy="0"/>
        </a:xfrm>
      </p:grpSpPr>
      <p:sp>
        <p:nvSpPr>
          <p:cNvPr id="612" name="Google Shape;612;p8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Indicios, suposiciones. ¡Ta, ta, ta!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13" name="Google Shape;613;p8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二人が出入りするのを通所の人たちが見ているのですから。</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1" name="Shape 131"/>
        <p:cNvGrpSpPr/>
        <p:nvPr/>
      </p:nvGrpSpPr>
      <p:grpSpPr>
        <a:xfrm>
          <a:off x="0" y="0"/>
          <a:ext cx="0" cy="0"/>
          <a:chOff x="0" y="0"/>
          <a:chExt cx="0" cy="0"/>
        </a:xfrm>
      </p:grpSpPr>
      <p:sp>
        <p:nvSpPr>
          <p:cNvPr id="132" name="Google Shape;132;p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MAGDA. - Sí...</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133" name="Google Shape;133;p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はい⋯⋯</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17" name="Shape 617"/>
        <p:cNvGrpSpPr/>
        <p:nvPr/>
      </p:nvGrpSpPr>
      <p:grpSpPr>
        <a:xfrm>
          <a:off x="0" y="0"/>
          <a:ext cx="0" cy="0"/>
          <a:chOff x="0" y="0"/>
          <a:chExt cx="0" cy="0"/>
        </a:xfrm>
      </p:grpSpPr>
      <p:sp>
        <p:nvSpPr>
          <p:cNvPr id="618" name="Google Shape;618;p90"/>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Ello hubiese bastado en el Tribunal Eclesiástico para tramitar una separación por sospecha de adulterio,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19" name="Google Shape;619;p90"/>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徴候、憶測、ああでもない、こうでもない！</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23" name="Shape 623"/>
        <p:cNvGrpSpPr/>
        <p:nvPr/>
      </p:nvGrpSpPr>
      <p:grpSpPr>
        <a:xfrm>
          <a:off x="0" y="0"/>
          <a:ext cx="0" cy="0"/>
          <a:chOff x="0" y="0"/>
          <a:chExt cx="0" cy="0"/>
        </a:xfrm>
      </p:grpSpPr>
      <p:sp>
        <p:nvSpPr>
          <p:cNvPr id="624" name="Google Shape;624;p91"/>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pero hoy, querida señora, en que se ha despreciado ingratamente a la jurisdicción eclesiástica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25" name="Google Shape;625;p91"/>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それは教会裁判所で姦通の疑いによる別居の手続きするには十分だったでしょうが、</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29" name="Shape 629"/>
        <p:cNvGrpSpPr/>
        <p:nvPr/>
      </p:nvGrpSpPr>
      <p:grpSpPr>
        <a:xfrm>
          <a:off x="0" y="0"/>
          <a:ext cx="0" cy="0"/>
          <a:chOff x="0" y="0"/>
          <a:chExt cx="0" cy="0"/>
        </a:xfrm>
      </p:grpSpPr>
      <p:sp>
        <p:nvSpPr>
          <p:cNvPr id="630" name="Google Shape;630;p92"/>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y hemos tenido que caer en el Juzgado Civil, donde no se tienen en cuenta los sentimientos humanos, ni la moral cristiana,</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31" name="Google Shape;631;p92"/>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いまのご時勢はですね、親愛なる奥さん、恩知らずなことに教会の司法権が軽んじられ、</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35" name="Shape 635"/>
        <p:cNvGrpSpPr/>
        <p:nvPr/>
      </p:nvGrpSpPr>
      <p:grpSpPr>
        <a:xfrm>
          <a:off x="0" y="0"/>
          <a:ext cx="0" cy="0"/>
          <a:chOff x="0" y="0"/>
          <a:chExt cx="0" cy="0"/>
        </a:xfrm>
      </p:grpSpPr>
      <p:sp>
        <p:nvSpPr>
          <p:cNvPr id="636" name="Google Shape;636;p93"/>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solamente podemos aportar pruebas, ipru-e-bas!,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37" name="Google Shape;637;p93"/>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私たちは民事裁判所に成り下がらなければなりませんでした。そこでは人間感情もキリスト教徒の道徳も考慮されず、</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41" name="Shape 641"/>
        <p:cNvGrpSpPr/>
        <p:nvPr/>
      </p:nvGrpSpPr>
      <p:grpSpPr>
        <a:xfrm>
          <a:off x="0" y="0"/>
          <a:ext cx="0" cy="0"/>
          <a:chOff x="0" y="0"/>
          <a:chExt cx="0" cy="0"/>
        </a:xfrm>
      </p:grpSpPr>
      <p:sp>
        <p:nvSpPr>
          <p:cNvPr id="642" name="Google Shape;642;p94"/>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ABOGADO. - fehacientes, indubitadas, para poder proceder a una separación.</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43" name="Google Shape;643;p94"/>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我々にできるのは証拠を提出することだけ、</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47" name="Shape 647"/>
        <p:cNvGrpSpPr/>
        <p:nvPr/>
      </p:nvGrpSpPr>
      <p:grpSpPr>
        <a:xfrm>
          <a:off x="0" y="0"/>
          <a:ext cx="0" cy="0"/>
          <a:chOff x="0" y="0"/>
          <a:chExt cx="0" cy="0"/>
        </a:xfrm>
      </p:grpSpPr>
      <p:sp>
        <p:nvSpPr>
          <p:cNvPr id="648" name="Google Shape;648;p95"/>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¡Además se ha ido de casa con ella!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49" name="Google Shape;649;p95"/>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別居手続きにとりかかるための反証できない、疑う余地のない、証拠を！</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53" name="Shape 653"/>
        <p:cNvGrpSpPr/>
        <p:nvPr/>
      </p:nvGrpSpPr>
      <p:grpSpPr>
        <a:xfrm>
          <a:off x="0" y="0"/>
          <a:ext cx="0" cy="0"/>
          <a:chOff x="0" y="0"/>
          <a:chExt cx="0" cy="0"/>
        </a:xfrm>
      </p:grpSpPr>
      <p:sp>
        <p:nvSpPr>
          <p:cNvPr id="654" name="Google Shape;654;p96"/>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No piensa volver en un mes que es ha tomado de vacaciones</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55" name="Google Shape;655;p96"/>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それに、中人は家を出て行って、彼女と一緒にいるのですよ！</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59" name="Shape 659"/>
        <p:cNvGrpSpPr/>
        <p:nvPr/>
      </p:nvGrpSpPr>
      <p:grpSpPr>
        <a:xfrm>
          <a:off x="0" y="0"/>
          <a:ext cx="0" cy="0"/>
          <a:chOff x="0" y="0"/>
          <a:chExt cx="0" cy="0"/>
        </a:xfrm>
      </p:grpSpPr>
      <p:sp>
        <p:nvSpPr>
          <p:cNvPr id="660" name="Google Shape;660;p97"/>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y me ha dejado sola con los niños en el piso de Barcelona y sin un duro.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61" name="Google Shape;661;p97"/>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休暇を取った1ヶ月は戻ってこないつもりです、</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65" name="Shape 665"/>
        <p:cNvGrpSpPr/>
        <p:nvPr/>
      </p:nvGrpSpPr>
      <p:grpSpPr>
        <a:xfrm>
          <a:off x="0" y="0"/>
          <a:ext cx="0" cy="0"/>
          <a:chOff x="0" y="0"/>
          <a:chExt cx="0" cy="0"/>
        </a:xfrm>
      </p:grpSpPr>
      <p:sp>
        <p:nvSpPr>
          <p:cNvPr id="666" name="Google Shape;666;p98"/>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Ayer me cortaron al luz por falta de pago. </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67" name="Google Shape;667;p98"/>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私一人をバルセロナのマンションに子供と残して、しかも5ペセタのお金もなしに。</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71" name="Shape 671"/>
        <p:cNvGrpSpPr/>
        <p:nvPr/>
      </p:nvGrpSpPr>
      <p:grpSpPr>
        <a:xfrm>
          <a:off x="0" y="0"/>
          <a:ext cx="0" cy="0"/>
          <a:chOff x="0" y="0"/>
          <a:chExt cx="0" cy="0"/>
        </a:xfrm>
      </p:grpSpPr>
      <p:sp>
        <p:nvSpPr>
          <p:cNvPr id="672" name="Google Shape;672;p99"/>
          <p:cNvSpPr txBox="1"/>
          <p:nvPr/>
        </p:nvSpPr>
        <p:spPr>
          <a:xfrm>
            <a:off x="1712976" y="571500"/>
            <a:ext cx="7112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Times New Roman"/>
                <a:ea typeface="Times New Roman"/>
                <a:cs typeface="Times New Roman"/>
                <a:sym typeface="Times New Roman"/>
              </a:rPr>
              <a:t>MARGARITA. - ¡Eso es abandono de familia, y además malicioso!</a:t>
            </a:r>
            <a:endParaRPr/>
          </a:p>
          <a:p>
            <a:pPr indent="0" lvl="0" marL="0" marR="0" rtl="0" algn="l">
              <a:spcBef>
                <a:spcPts val="0"/>
              </a:spcBef>
              <a:spcAft>
                <a:spcPts val="0"/>
              </a:spcAft>
              <a:buNone/>
            </a:pPr>
            <a:r>
              <a:t/>
            </a:r>
            <a:endParaRPr sz="4000">
              <a:solidFill>
                <a:srgbClr val="FFFFFF"/>
              </a:solidFill>
              <a:latin typeface="Times New Roman"/>
              <a:ea typeface="Times New Roman"/>
              <a:cs typeface="Times New Roman"/>
              <a:sym typeface="Times New Roman"/>
            </a:endParaRPr>
          </a:p>
        </p:txBody>
      </p:sp>
      <p:sp>
        <p:nvSpPr>
          <p:cNvPr id="673" name="Google Shape;673;p99"/>
          <p:cNvSpPr txBox="1"/>
          <p:nvPr/>
        </p:nvSpPr>
        <p:spPr>
          <a:xfrm>
            <a:off x="1712976" y="3383280"/>
            <a:ext cx="8763000" cy="19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MS Mincho"/>
                <a:ea typeface="MS Mincho"/>
                <a:cs typeface="MS Mincho"/>
                <a:sym typeface="MS Mincho"/>
              </a:rPr>
              <a:t>昨日は、料金未納のため電気が止められました。</a:t>
            </a:r>
            <a:endParaRPr/>
          </a:p>
          <a:p>
            <a:pPr indent="0" lvl="0" marL="0" marR="0" rtl="0" algn="l">
              <a:spcBef>
                <a:spcPts val="0"/>
              </a:spcBef>
              <a:spcAft>
                <a:spcPts val="0"/>
              </a:spcAft>
              <a:buNone/>
            </a:pPr>
            <a:r>
              <a:t/>
            </a:r>
            <a:endParaRPr sz="4000">
              <a:solidFill>
                <a:srgbClr val="FFFFFF"/>
              </a:solidFill>
              <a:latin typeface="MS Mincho"/>
              <a:ea typeface="MS Mincho"/>
              <a:cs typeface="MS Mincho"/>
              <a:sym typeface="MS Minch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