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ESCENA Ⅰ</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第一場</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Pero, ¿por qué?</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でも、なぜ？</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¿Y usted cómo sabe cuál es el abandono malicioso del hogar?</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なぜ「悪意のある家庭放棄」を知っているのですか？</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Lo he mirado en el Código Penal. Me compré uno...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刑法典一冊買って読みました</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¿Entonces para qué viene a molestar a un profesional</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それならどうして専門家を呼ばせに来るのですか？</a:t>
            </a:r>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 que conoce mucho mejor que usted los matices, los detalles jurídicos,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専門家はね、微妙な意味合いや司法の細かいことをあなたよりもずっとよく知っているし、</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¡Usted se compra un Código Penal y cree que ya sabe las leyes!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あなたは刑法典を購入して、もう法律がわかった気になっている！</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Y ¿entonces para qué estamos los abogados?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それなら、我々弁護士は何のために存在しているのでしょうか？</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¿Usted no sabe tampoco que no puede pedirse el divorcio así como así?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離婚というのはそんなふうに簡単に諸求できないということも、ご存知ないのでしょう？</a:t>
            </a:r>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¿sabe?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ご存知ですか？</a:t>
            </a:r>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¿Que debe denunciarse previamente a la presentación de la demanda de separación?</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別居の申立書の提出前に告訴しなければならないということは？</a:t>
            </a:r>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Ya lo sé. Ya lo he intentado.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知っています、実際にやってみました</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MAGDA. - Usted...¿Usted es policía?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マグダ: あなたは⋯警察官ですか？</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Estuve ayer por la tarde en la comisaría...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昨日の午後、警察署に行きました</a:t>
            </a:r>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¿Y qué pasó?</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どうなりましたか？</a:t>
            </a:r>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No me quisieron tomar la denuncia.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告訴を受け入れようとしてくれませんでした</a:t>
            </a:r>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El comisario dijo que era una tontería,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警察署長は、それが馬鹿げていると言いました</a:t>
            </a:r>
          </a:p>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que ya regresaría mi marido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そのうち主人は戻ってくるから、</a:t>
            </a:r>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y que mientras tanto aprovechara para limpiar la casa y hacerle una buena comida,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それまでに家を掃除して主人のために美味しいご飯を用意しておくようにと言われました</a:t>
            </a:r>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que volvería muy cansado...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疲れて帰ってくるだろうからと……</a:t>
            </a:r>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Acertado consejo. Las penas delante de un buen estofado siempre son menos,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もっともだ  いつだって美味しいシチューがあれば疲れも取れるでしょう</a:t>
            </a:r>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y si usted atiende su casa con devoción y se dedica a reconquistar a su esposo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あなたが真面目に家事をして夫を取り戻す努力をすれば、間違いなく戻ってくるでしょう、そして……</a:t>
            </a:r>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A la salida no se olvide de pagar a mi secretaria la visita.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出口で私の秘書に相談料を払うのをお忘れなく！</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¡Naturalmente!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もちろんです！</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ESCENA Ⅲ</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第三場</a:t>
            </a:r>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¿Quién llama?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どなたですか？</a:t>
            </a:r>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 Soy María Sánchez. Tengo hora con el psiquiatra.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マリアサンチェスです 精神科医との予約があります</a:t>
            </a:r>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Un momento.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少々お待ちください</a:t>
            </a:r>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Deposite cinco mil pesetas en el buzón.</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ポストに5000ぺセタ入れてください</a:t>
            </a:r>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Está bien. Descuelgue el teléfono y marque el número tres.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受話器を取って3番を押してください</a:t>
            </a:r>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Diga.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もしもし</a:t>
            </a:r>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 Soy María Sánchez. Tengo hora con el psiquiatra...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マリアサンチェスです 精神科医との予約があります…</a:t>
            </a:r>
          </a:p>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Bien, dígame.</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ではどうぞ</a:t>
            </a:r>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Dígame.</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もしもし</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¿Qué cree que hago aquí si no?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じゃなかったら何なんです？</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 Necesito una entrevista. Me siento muy deprimida...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面談をお願いします 気分がかなり落ち込んでいます...</a:t>
            </a:r>
          </a:p>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¿Por qué?</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どうしてですか? </a:t>
            </a:r>
          </a:p>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 Mi amante me ha abandonado.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愛人に捨てられました</a:t>
            </a:r>
          </a:p>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¿Su amante o su marido?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愛人ですか、それともご主人ですか?</a:t>
            </a:r>
          </a:p>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 Mi amante. Él está casado.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愛人です 彼は結婚しています</a:t>
            </a:r>
          </a:p>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Esas relaciones irregulares demuestran que usted es una mujer inmadura, que no ha superado aún la fase oral.</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そんな乱れた関係は、あなたが未熟で、まだ口答期を乗り越えていない証拠です</a:t>
            </a:r>
          </a:p>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  Él me dijo que se separaría y se iría a vivir conmigo.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彼、奥さんと別れて私と暮らすと言い ました</a:t>
            </a:r>
          </a:p>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Usted necesita protección. Ha identificado a ese hombre con la figura de su padre.</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あなたは保護を必要としています あなたはその男性に父親像を見ているのです</a:t>
            </a:r>
          </a:p>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Está usted fijada en la fase infantil.</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あなたは幼児段階に留まっているのです</a:t>
            </a:r>
          </a:p>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No ha superado el complejo de Edipo y busca realizar el amor hacia su padre en la persona de su amante.</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エディプスコンプレックスを克服しておらず、あなたの愛人を使って父親への愛を達成しようとしています</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MAGDA. - Mi marido me ha pegado...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マグダ: 夫に殴られました⋯⋯</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 No, no sé. Él siempre estaba quejándose de que su mujer no le comprendía.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いや、どうかしら... 彼はいつも奥さんが理解してくれないと文句を言ってました</a:t>
            </a:r>
          </a:p>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 Yo lo cuidaba y lo mimaba,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私が彼の世話をして甘えさせてあげました</a:t>
            </a:r>
          </a:p>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porque siempre decía que el hacía falta cariño, que nadie le atendía como yo.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だって、彼はいつだって愛情不足で、私みたいに世話をしてくれる人 はいないって言ってましたから</a:t>
            </a:r>
          </a:p>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Complejo de Yocasta. Instinto materno no satisfecho. Usted desea tener hijos.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イオカステのコンプレックス、満足していない母性本能です あなたは子供が欲しいのです</a:t>
            </a:r>
          </a:p>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  Ahora no, porque él tiene varios y tiene que mantener a su esposa y a ellos.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今は欲しくないです、彼は子沢山で、奥さんとその子供達を養わなければならないからです</a:t>
            </a:r>
          </a:p>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 Siempre estaba escaso de dinero.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いつもお金に困っていました</a:t>
            </a:r>
          </a:p>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-Yo tenía que pagarme mi parte de los gastos...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私は自分の分は自分 で払わなければなりませんでした...</a:t>
            </a:r>
          </a:p>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¿Por qué el ha dejado?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どうして彼はあなたを捨てたのですか?</a:t>
            </a:r>
          </a:p>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 No me ha dado ninguna explicación. Creo que sale con otra.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何の説明もしてくれませんでした… きっと別の女と付き合っているんだわ</a:t>
            </a:r>
          </a:p>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 Me despidió con una carta breve y se llevó el anillo de brillantes que me había regalado.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短い手紙で別れを告げ、プレゼントしてくれたダイヤモンドの指輪は持っていってしまいました</a:t>
            </a:r>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¿Y a mí qué?</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それで？</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 Me di cuenta cuando es había ido, me lo quitó del joyero...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彼が出て行ってから気づいたわ、宝石箱から取っいったのね</a:t>
            </a:r>
          </a:p>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y las llaves del apartamento que me sacó del bolso, sin que me diera cuenta tampoco.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そしてアパートの鍵は私のバッグから取ったんだわ、これにも気づかなかった……</a:t>
            </a:r>
          </a:p>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 No hubiera podido creerlo nunca.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もう本当に信じられなかった</a:t>
            </a:r>
          </a:p>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 Y en la carta me dice que deje el apartamento igual que lo encontré... sin más explicación.</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手紙には、「アパートを入居したときと同じ状態にしておくように」とだけ...</a:t>
            </a:r>
          </a:p>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¡No la oigo! ¡Hable en el micrófono!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あなたの声が聞こえません！マイクに向かって話してください！</a:t>
            </a:r>
          </a:p>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  ¡No lo sé! ¡Me ha abandonado!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理由はわかりませんわ！彼に捨てられたんです！</a:t>
            </a:r>
          </a:p>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Tiene usted un carácter dominante. Para él se ha convertido en otra Medea.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あなたは傲慢だ、彼にとってあなたはもう一人のメディアに変わってしまったのです</a:t>
            </a:r>
          </a:p>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Usted quiere ser su madre y dominarle.</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あなたは彼の母親になって、彼を支配したいのです</a:t>
            </a:r>
          </a:p>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Tragarle de nuevo para que vuelva al Mútero materno.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彼が母親の子宮に戻るように、もう一度彼を飲み込もうとしているのです</a:t>
            </a:r>
          </a:p>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MARÍA. - No, yo...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マリア: 違います、私は……！</a:t>
            </a:r>
          </a:p>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MAGDA. - Quería presentar denuncia.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マグダ: 告訴したいのですが...</a:t>
            </a:r>
          </a:p>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VOZ. - Se terminó el tiempo. Vuelva el jueves que viene.</a:t>
            </a:r>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声: 時間になりました 来週木曜にまたお越しください</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¡Denuncia! ¿Será posible?</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告訴！ありえるとでも？</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¿No tiene usted nada mejor que hacer que venir aquí</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告訴のためにここに来るなんて...もっとマシな対応があったのでは？</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 presentar denuncia porque su marido le ha pegado,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たとえご主人があなたを殴ったとしても！</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MAGDA. - Buenas tardes.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マグダ: こんにちは</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un domingo por la tarde, mientras retransmiten el partido de fútbol?</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今は日曜日の午後、サッカー中継の最中ですよ！</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MAGDA. - Me ha hecho mucho daño... Me ha roto el brazo...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マグダ: 腕は折れ、とても痛かったです..</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MAGDA. - Y me ha echado de casa. DIce que no me volverá a dejar entrar.</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マグダ: 家を追い出され...もう私を家に入れないと言っています</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MAGDA. - Dice que va a meter a los niños en un asilo para que no le molesten más...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マグダ: また、子供達が邪魔なので施設に入れる、とも...</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¿Por qué?</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なぜ？</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MAGDA. - Dice que ya no me quiere, que no le gusto.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マグダ: 私のことをもう愛してないと言うのです</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MAGDA. - Dice que los niños y yo le molestamos,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マグダ: 子供達と私が夫の邪魔をしている、騒々しくて、</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que hacemos mucho ruido y que no le dejamos oír el partido.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マグダ: うるさくて中継が聞こえないらしく...</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¿Y eso es verdad?</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で、それは本当なのですか？</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MAGDA. - Bue... bueno, a veces sí, claro...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マグダ: そうですね...時々は...はい...もちろん⋯⋯</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MAGDA. - Buenas... buenas tardes...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マグダ: こん⋯こんにちは⋯</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MAGDA. - Los niños son pequeños... Juegan y chillan y yo no puedo...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マグダ: 子供達はまだ小さく、騒いでいても私は何もできません...</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¡Y todavía querrá denunciarlo!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それでもあなたは告訴したいのですか！</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Un pobre hombre, cansado de trabajar, que regresa a su casa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かわいそうな男だ！仕事で疲れて</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para disfrutar con el inocente recreo de escuchar un partido de fútbol, final de Copa,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サッカーの決勝戦を聞くのを楽しみに帰ってきたというのに...</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además y competición contra el Madrid en su propio campo.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しかも決勝戦、相手はマドリード、ホームグラウンドで！</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Y se encuentra con una mujer llorona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それなのに、泣き虫の妻とやかましい子供達がいて、</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y unos niños gritones que no le dejan oír con tranquilidad...</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落ち着いて試合を聞かせてもらえない⋯⋯！</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¡Pero si es para matarlos a todos! ¡Poco le ha hecho!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それはもう、皆殺しするに値する！ご主人はあなたに何もしていないに等しい！</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SUBINSPECTOR. - ¡Inspector! Han atracado el Banco Requejo.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警部補: 警部！レケホ銀行に強盗が入りました！</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SUBINSPECTOR. - ¡Aquí mismo! ¡Los atracadores están dentro!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警部補: この建物です！強盗が中にいます！</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¿Qué hace usted aquí?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ここで何をしているのですか？</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SUBINSPECTOR. - Han herido al cajero y tienen veinte rehenes...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警部補: 会計係を負傷させて、人質を20人とっています⋯⋯</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¡Mardita sea!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なんてことだ！</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¡Marditos sean todos los terroristas, mafiosos, etarras, chorizos!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テロリスト、マフィア、エタの協力者、こそ泥、こんちくしょうだ！</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¡Que vayan, que vayan todos!  Números, inspector, subinspector, oficiales.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出動させろ、皆だ！ 平の隊員 警部 警部補 警察官 全員だ！</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SUBINSPECTOR. - No tenemos más que dos números y están de guardia en la comisaría,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警部補: 平隊員は2名のみで、警察署で警備に当たっています</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¡Pues llama a los Geos que apenas tienen trabajo!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なら ほとんど仕事をしていない特殊作戦部隊を呼ぶんだ！</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¡A ver si se ganan los emolumentos extras que cobran!</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あいつらが受け取っている特別報酬分の仕事をしてもらおうじゃないか！</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¡Y yo aquí, rendido de trabajar, y solo, sin ayuda, y sin pagas extras!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そして俺はここで、仕事で疲労困憊して、一人きりで、助けもなく、残業代もなしだ！</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MAGDA. - Entonces, ¿qué hay que hacer?</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マグダ: ならどうすれば...？</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¡Vaya por Dios! ¿Todavía sigue usted aquí?</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なんということだ！まだここにいるのですか？</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MAGDA. - El... el policía de la puerta me dijo que pasara...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マグダ: その、あの警官に、中に入るようにと...</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¿No se ha dado cuenta de los graves problemas que tenemos?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私たちが直面している重大な問題に気がついていないのですか？</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La seguridad de la patria está en peligro y usted llorando por un bofetón más o menos.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祖国の危機の最中に、あなたは平手打ちと呼べなくもない理由に泣いている！</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Nosotros arriesgándonos la vida por usted, y otros como usted,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私たちはあなたのため 奴らのために命の危険を冒し、</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para degenderlos de criminales, terroristas, chorizos, maricas y demás ralea.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犯罪者やテロリスト 泥棒 ホモ などからあなたたちを守っているのですよ</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Y su pobre marido, reventado de trabajar, sin poder disfrutar del partido...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あなたのかわいそうなご主人は 仕事で疲れて試合も楽しめず.......</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Ande, ¡váyase! ¡Váyase de una vez y por ésta se lo perdodo!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とっとと出てってください！今回は許してあげますから！</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¡Pero que no se repita!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もう繰り返さないように！</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Buenas tardes...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こんにちは⋯⋯</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ESCENAⅡ</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第二場</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¿Dice usted que quiere divorciarse?</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離婚したいとおっしゃるのですね？</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¿Para qué?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なぜ？</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-¿Y puede saberse por qué?</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では、その理由を教えていただけますか？</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Mi marido se ha ido de casa con su secretaria.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主人が秘書を連れて家を出ていきました</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¿Le parece poco?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大したことではないと思われますか？</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Veamos... veamos.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考えてみましょう⋯⋯考えてみましょう</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Puede ser mucho y puede ser poco.  ¿A dónde se han ido?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大変なことかもしれないし、どうでもいいことかもしれません その二人はどこに行ったのですか？</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A Mallorca. A pasar unos días de vacaciones.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数日休暇を過ごすためにマヨルカ島へ...</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Se hospedan en el Hotel Central.</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セントラル・ホテルに泊まっています</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Tengo el número de la habitación y el del teléfono.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部屋番号と電話番号はわかっています</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Bueno, bueno. No es mucho, bien mirado.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わかりました...よく考えれば大したではないです</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¿Y hacen vida marital?</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その二人は夫婦のように生活しているのですか？</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MAGDA. - Para presentar una denuncia...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マグダ: 告訴、するためです⋯⋯</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¿Están inscritos en el registro del hotel como marido y mujer?</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ホテルに夫妻としてチェックインしたのですか？</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No. Se hospedan en habitaciones separadas con sus propios nombres.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いえ、二人はそれぞれの名前で別々の部屋に泊まっています</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Fingen que sólo son jefe y secretaria.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単なる上司と秘書のふりをしています</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¡Huy! Malo, muy malo.  No existen pruebas fehacientes de adulterio.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ああ！良くない、非常に良くない 姦通の明確な証拠がありません</a:t>
            </a:r>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Adulterii probatum debem esse, ¿comprende?</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ADULTERII PROBATUM DEBEM ESSE - 姦通は証明されなければならない - お分かりですか？</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el adulterio comprobatum est siempre que un testigo presencial preste testimonio en tal sentido,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姦通は、性交があった証言をする限りにおいて COMPROBATUM EST つまり立証されます</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bajo juramento indubitado, de que haya ayuntamiento carnal.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それも、居合わせた目撃者が明白な誓いのもと！</a:t>
            </a:r>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Pero, entendamos...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しかし、理解に努めましょう</a:t>
            </a:r>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El ayuntamiento que se precisa para la existencia de un cierto y probado adulterio es el coito perfecto;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姦通を事実と認めるには、完全なる交が必要です</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es decir, la introducción del pene en al vagina con emisión del esperma en ura eyaculación completa.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つまり、完全な射精における精液の放出をともなう男性器の女性器への挿入です</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INSPECTOR. - ¿Una denuncia? ¿Aquí? ¿Hoy?</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警部: 告訴？ここで？今日？</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Entendamos que la comprobación de tal emisión no se precisa presenciar inmediata y ocularmente,</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そのような射精の検証には、その場に居合わせて即座に目で見ることは必要とされず、</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bastando los signos externos suficientes, como la sábana recién manchada,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染みが付いたばかりのシーツなど、外から見て十分といえる印で大丈夫です</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o la inspección médica de la vagina de la mujer,</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医師による女性器の検査でも可能です</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Pero dígame, ¿cómo puede usted presentar semejantes pruebas, ni aun indicios de tal cosa?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そんな形跡もないのに、どう証拠を提示するのですか？</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Por supuesto eso es imposible. Pero mi marido sale con esa señorita desde hace dos años.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もちろんそれはできません</a:t>
            </a:r>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Van a todas partes juntos, cogidos del brazo.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でも、主人はその女性と2年前から付き合っています</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Le ha regalado incluso el anillo de brillantes de pedida que me regalaron sus padres antes de casarnos,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結婚前に主人の両親からもらったダイヤモンドの婚約指輪もその子にあげてしまいました</a:t>
            </a:r>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También tiene alquilado un apar- tamento donde van juntos al terminar el trabajo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しかも、アパートを借りていて、仕事のあとは一緒にそこに行くのです</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y los vecinos los han visto entrar y salir.</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二人が出入りするのを近所の人たちが目撃しています</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Indicios, suposiciones. ¡Ta, ta, ta!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徴候、憶測、ああでもない、こうでもない！</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MAGDA. - Sí...</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マグダ: はい⋯⋯</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Ello hubiese bastado en el Tribunal Eclesiástico para tramitar una separación por sospecha de adulterio,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それは教会裁判所で姦通の疑いによる別居手続きには十分だったでしょうが、</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pero hoy, querida señora, en que se ha despreciado ingratamente a la jurisdicción eclesiástica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いまのご時勢はですね奥さん、恩知らずなことに教会の司法権が軽んじられ</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y hemos tenido que caer en el Juzgado Civil, donde no se tienen en cuenta los sentimientos humanos, ni la moral cristiana,</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我々はただの民事裁判所になってしまいました...人の感情もキリスト教の道徳も考慮されず...</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solamente podemos aportar pruebas, ipru-e-bas!,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我々にできるのは証拠を出すだけ...</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ABOGADO. - fehacientes, indubitadas, para poder proceder a una separación.</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弁護士: 別居手続きにとりかかるための反証できない、疑う余地のない、証拠を！</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¡Además se ha ido de casa con ella!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それに、中人は家を出て行って、彼女と一緒にいるのですよ！</a:t>
            </a:r>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No piensa volver en un mes que es ha tomado de vacaciones</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休暇を取った1ヶ月は戻ってこないつもりです、</a:t>
            </a:r>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y me ha dejado sola con los niños en el piso de Barcelona y sin un duro.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私一人をバルセロナのマンションに子供と残して、しかも5ペセタのお金もなしに</a:t>
            </a:r>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Ayer me cortaron al luz por falta de pago. </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昨日は、料金未納のため電気が止められました</a:t>
            </a:r>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4064000"/>
            <a:ext cx="7112000" cy="1993900"/>
          </a:xfrm>
          <a:prstGeom prst="rect">
            <a:avLst/>
          </a:prstGeom>
          <a:noFill/>
        </p:spPr>
        <p:txBody>
          <a:bodyPr wrap="square">
            <a:spAutoFit/>
          </a:bodyPr>
          <a:lstStyle/>
          <a:p>
            <a:r>
              <a:rPr sz="4000">
                <a:solidFill>
                  <a:srgbClr val="FFFFFF"/>
                </a:solidFill>
                <a:latin typeface="Times New Roman"/>
              </a:rPr>
              <a:t>MARGARITA. - ¡Eso es abandono de familia, y además malicioso!</a:t>
            </a:r>
          </a:p>
          <a:p/>
        </p:txBody>
      </p:sp>
      <p:sp>
        <p:nvSpPr>
          <p:cNvPr id="3" name="TextBox 2"/>
          <p:cNvSpPr txBox="1"/>
          <p:nvPr/>
        </p:nvSpPr>
        <p:spPr>
          <a:xfrm>
            <a:off x="1712976" y="7315200"/>
            <a:ext cx="8763000" cy="1993900"/>
          </a:xfrm>
          <a:prstGeom prst="rect">
            <a:avLst/>
          </a:prstGeom>
          <a:noFill/>
        </p:spPr>
        <p:txBody>
          <a:bodyPr wrap="square">
            <a:spAutoFit/>
          </a:bodyPr>
          <a:lstStyle/>
          <a:p>
            <a:r>
              <a:rPr sz="4000">
                <a:solidFill>
                  <a:srgbClr val="FFFFFF"/>
                </a:solidFill>
                <a:latin typeface="MS Mincho"/>
              </a:rPr>
              <a:t>マルガリータ: それって家族の放棄です、しかも悪意のある！</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