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/>
    <p:restoredTop sz="94643"/>
  </p:normalViewPr>
  <p:slideViewPr>
    <p:cSldViewPr snapToGrid="0" snapToObjects="1">
      <p:cViewPr varScale="1">
        <p:scale>
          <a:sx n="190" d="100"/>
          <a:sy n="19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6E656-650F-944D-93D8-420A8BB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654423"/>
            <a:ext cx="1075765" cy="7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ECCCF-0532-DA46-9B53-528EEC982343}"/>
              </a:ext>
            </a:extLst>
          </p:cNvPr>
          <p:cNvSpPr txBox="1"/>
          <p:nvPr/>
        </p:nvSpPr>
        <p:spPr>
          <a:xfrm>
            <a:off x="127741" y="1344701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Amands’s</a:t>
            </a:r>
            <a:r>
              <a:rPr lang="en-US" sz="1200" dirty="0"/>
              <a:t> Research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9B210-31EE-C940-BEEA-A78AE9C5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2" y="1732217"/>
            <a:ext cx="914596" cy="609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6A42-DF74-6046-8D78-34ECB5732EBF}"/>
              </a:ext>
            </a:extLst>
          </p:cNvPr>
          <p:cNvSpPr txBox="1"/>
          <p:nvPr/>
        </p:nvSpPr>
        <p:spPr>
          <a:xfrm>
            <a:off x="2662758" y="2057707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5BD96-7A32-1D46-A5BE-169219E762D3}"/>
              </a:ext>
            </a:extLst>
          </p:cNvPr>
          <p:cNvCxnSpPr>
            <a:cxnSpLocks/>
          </p:cNvCxnSpPr>
          <p:nvPr/>
        </p:nvCxnSpPr>
        <p:spPr>
          <a:xfrm flipH="1">
            <a:off x="1535761" y="1621700"/>
            <a:ext cx="10656" cy="510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802BD-55CD-9847-95A3-B1C0438D9A39}"/>
              </a:ext>
            </a:extLst>
          </p:cNvPr>
          <p:cNvCxnSpPr>
            <a:cxnSpLocks/>
          </p:cNvCxnSpPr>
          <p:nvPr/>
        </p:nvCxnSpPr>
        <p:spPr>
          <a:xfrm>
            <a:off x="1544169" y="2167809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E389EC-DBF7-7044-8AB3-E630638386B1}"/>
              </a:ext>
            </a:extLst>
          </p:cNvPr>
          <p:cNvCxnSpPr>
            <a:cxnSpLocks/>
          </p:cNvCxnSpPr>
          <p:nvPr/>
        </p:nvCxnSpPr>
        <p:spPr>
          <a:xfrm>
            <a:off x="3115232" y="2317350"/>
            <a:ext cx="0" cy="89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31F5D3-D13B-4540-BBD5-E28BBBE6739C}"/>
              </a:ext>
            </a:extLst>
          </p:cNvPr>
          <p:cNvCxnSpPr/>
          <p:nvPr/>
        </p:nvCxnSpPr>
        <p:spPr>
          <a:xfrm>
            <a:off x="3115232" y="2543745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680E83-F924-E943-8099-B41362C5738F}"/>
              </a:ext>
            </a:extLst>
          </p:cNvPr>
          <p:cNvCxnSpPr/>
          <p:nvPr/>
        </p:nvCxnSpPr>
        <p:spPr>
          <a:xfrm>
            <a:off x="3115232" y="321414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EB97BE4C-B45F-3E4E-AA3E-110EC680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799061"/>
            <a:ext cx="914596" cy="6097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0FDEB85-2FF2-CB42-82C0-86EBE942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109498"/>
            <a:ext cx="914596" cy="6097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DFB425F-D040-C54D-8307-8B225B124E1F}"/>
              </a:ext>
            </a:extLst>
          </p:cNvPr>
          <p:cNvSpPr txBox="1"/>
          <p:nvPr/>
        </p:nvSpPr>
        <p:spPr>
          <a:xfrm>
            <a:off x="4657652" y="3058863"/>
            <a:ext cx="84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F0E607-2B8F-3E48-9176-6B0F2C90DC71}"/>
              </a:ext>
            </a:extLst>
          </p:cNvPr>
          <p:cNvSpPr txBox="1"/>
          <p:nvPr/>
        </p:nvSpPr>
        <p:spPr>
          <a:xfrm>
            <a:off x="4850990" y="2371689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1FFE3-D1C7-DD4D-8382-F6982236831D}"/>
              </a:ext>
            </a:extLst>
          </p:cNvPr>
          <p:cNvSpPr txBox="1"/>
          <p:nvPr/>
        </p:nvSpPr>
        <p:spPr>
          <a:xfrm>
            <a:off x="1709363" y="668838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1304.7762.pdf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354AF-9CBD-7547-8381-27BF3F87CC37}"/>
              </a:ext>
            </a:extLst>
          </p:cNvPr>
          <p:cNvSpPr txBox="1"/>
          <p:nvPr/>
        </p:nvSpPr>
        <p:spPr>
          <a:xfrm>
            <a:off x="5574031" y="1342323"/>
            <a:ext cx="2512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20121103_ra179.7dec12.1_spec.fits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D8B83C-914A-D64E-B071-A26E793AA330}"/>
              </a:ext>
            </a:extLst>
          </p:cNvPr>
          <p:cNvSpPr txBox="1"/>
          <p:nvPr/>
        </p:nvSpPr>
        <p:spPr>
          <a:xfrm>
            <a:off x="1710363" y="5857540"/>
            <a:ext cx="20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mass_pitchangle_scatter.png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1DAF7-105E-A54F-8B24-2861BDB780B7}"/>
              </a:ext>
            </a:extLst>
          </p:cNvPr>
          <p:cNvSpPr txBox="1"/>
          <p:nvPr/>
        </p:nvSpPr>
        <p:spPr>
          <a:xfrm>
            <a:off x="1709363" y="5580580"/>
            <a:ext cx="176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redshift_histogram.png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2D8CF5-FD2D-AA47-85A9-AB0EFFFBEC4C}"/>
              </a:ext>
            </a:extLst>
          </p:cNvPr>
          <p:cNvSpPr txBox="1"/>
          <p:nvPr/>
        </p:nvSpPr>
        <p:spPr>
          <a:xfrm>
            <a:off x="1743292" y="5261814"/>
            <a:ext cx="84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results.csv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BE3446-10C6-5A4B-8D5C-601CFD02D034}"/>
              </a:ext>
            </a:extLst>
          </p:cNvPr>
          <p:cNvSpPr txBox="1"/>
          <p:nvPr/>
        </p:nvSpPr>
        <p:spPr>
          <a:xfrm>
            <a:off x="1770939" y="4966863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2dfft.py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91E54-14BB-DB4B-8648-F604363B1603}"/>
              </a:ext>
            </a:extLst>
          </p:cNvPr>
          <p:cNvSpPr txBox="1"/>
          <p:nvPr/>
        </p:nvSpPr>
        <p:spPr>
          <a:xfrm>
            <a:off x="1770939" y="4689864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BHmass.py</a:t>
            </a: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3AF3C78-2511-2D40-B75B-3816A53700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0310" y="6438766"/>
            <a:ext cx="731520" cy="73152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AA21548-12FE-4F47-92F7-7A2EFA709F27}"/>
              </a:ext>
            </a:extLst>
          </p:cNvPr>
          <p:cNvSpPr txBox="1"/>
          <p:nvPr/>
        </p:nvSpPr>
        <p:spPr>
          <a:xfrm>
            <a:off x="1709363" y="616176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paper on mass </a:t>
            </a:r>
            <a:r>
              <a:rPr lang="en-US" sz="1200" dirty="0" err="1"/>
              <a:t>estimates.pdf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DC406A-F1F6-9243-B072-DB14AD51D859}"/>
              </a:ext>
            </a:extLst>
          </p:cNvPr>
          <p:cNvSpPr txBox="1"/>
          <p:nvPr/>
        </p:nvSpPr>
        <p:spPr>
          <a:xfrm>
            <a:off x="1709363" y="641146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spiralPaper.pdf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9F59CB-ED91-6D40-9D81-5F81CFF99E7A}"/>
              </a:ext>
            </a:extLst>
          </p:cNvPr>
          <p:cNvSpPr txBox="1"/>
          <p:nvPr/>
        </p:nvSpPr>
        <p:spPr>
          <a:xfrm>
            <a:off x="5574030" y="2177334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20121104_ra180.0dec12.1_spec.fits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8D5842-4CF1-1C49-BCE4-1B55FC6F1BB0}"/>
              </a:ext>
            </a:extLst>
          </p:cNvPr>
          <p:cNvSpPr txBox="1"/>
          <p:nvPr/>
        </p:nvSpPr>
        <p:spPr>
          <a:xfrm>
            <a:off x="5574030" y="1076303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20121103_ra179.7dec12.1_r.fits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87F2FB-DFCA-4C43-894C-46E013B0B1BE}"/>
              </a:ext>
            </a:extLst>
          </p:cNvPr>
          <p:cNvSpPr txBox="1"/>
          <p:nvPr/>
        </p:nvSpPr>
        <p:spPr>
          <a:xfrm>
            <a:off x="5576021" y="79000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20121103_ra179.7dec12.1_g.fits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40D8B-49A1-7B46-B75C-509904825894}"/>
              </a:ext>
            </a:extLst>
          </p:cNvPr>
          <p:cNvSpPr txBox="1"/>
          <p:nvPr/>
        </p:nvSpPr>
        <p:spPr>
          <a:xfrm>
            <a:off x="5574030" y="1902399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20121104_ra180.0dec12.1_r.fits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0F5590-53D1-F74A-B253-B61EEF2F704F}"/>
              </a:ext>
            </a:extLst>
          </p:cNvPr>
          <p:cNvSpPr txBox="1"/>
          <p:nvPr/>
        </p:nvSpPr>
        <p:spPr>
          <a:xfrm>
            <a:off x="5604090" y="162556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20121104_ra180.0dec12.1_g.fits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6D32E0-CF3B-7C43-A2F2-2A1A1CEEAC8E}"/>
              </a:ext>
            </a:extLst>
          </p:cNvPr>
          <p:cNvSpPr txBox="1"/>
          <p:nvPr/>
        </p:nvSpPr>
        <p:spPr>
          <a:xfrm>
            <a:off x="5550249" y="24718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galaxy1_gband_crop.fits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F11D69-6617-054E-9EA0-D90F0CE2A853}"/>
              </a:ext>
            </a:extLst>
          </p:cNvPr>
          <p:cNvSpPr txBox="1"/>
          <p:nvPr/>
        </p:nvSpPr>
        <p:spPr>
          <a:xfrm>
            <a:off x="5550250" y="27167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galaxy1_rband_crop.fits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3404DC-B339-D747-B2F2-268E8416AAB5}"/>
              </a:ext>
            </a:extLst>
          </p:cNvPr>
          <p:cNvSpPr txBox="1"/>
          <p:nvPr/>
        </p:nvSpPr>
        <p:spPr>
          <a:xfrm>
            <a:off x="5543590" y="2943062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galaxy1_restframe_spec.fits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82142-5004-D548-994A-BFED74F6D39A}"/>
              </a:ext>
            </a:extLst>
          </p:cNvPr>
          <p:cNvSpPr txBox="1"/>
          <p:nvPr/>
        </p:nvSpPr>
        <p:spPr>
          <a:xfrm>
            <a:off x="5536930" y="3206550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galaxy2_gband_crop.fits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72FA84-2E35-CA4D-AADD-E78847479F93}"/>
              </a:ext>
            </a:extLst>
          </p:cNvPr>
          <p:cNvSpPr txBox="1"/>
          <p:nvPr/>
        </p:nvSpPr>
        <p:spPr>
          <a:xfrm>
            <a:off x="5550250" y="347586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galaxy2_rband_crop.fits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C503AC-A31B-F444-AE63-B5B1C8BE914C}"/>
              </a:ext>
            </a:extLst>
          </p:cNvPr>
          <p:cNvSpPr txBox="1"/>
          <p:nvPr/>
        </p:nvSpPr>
        <p:spPr>
          <a:xfrm>
            <a:off x="5550251" y="3747037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galaxy2_restframe_spec.fits</a:t>
            </a:r>
          </a:p>
        </p:txBody>
      </p:sp>
    </p:spTree>
    <p:extLst>
      <p:ext uri="{BB962C8B-B14F-4D97-AF65-F5344CB8AC3E}">
        <p14:creationId xmlns:p14="http://schemas.microsoft.com/office/powerpoint/2010/main" val="2051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6E656-650F-944D-93D8-420A8BB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654423"/>
            <a:ext cx="1075765" cy="7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ECCCF-0532-DA46-9B53-528EEC982343}"/>
              </a:ext>
            </a:extLst>
          </p:cNvPr>
          <p:cNvSpPr txBox="1"/>
          <p:nvPr/>
        </p:nvSpPr>
        <p:spPr>
          <a:xfrm>
            <a:off x="127741" y="1344701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BlackHoleMass_SpiralGalaxy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9B210-31EE-C940-BEEA-A78AE9C5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2" y="1732217"/>
            <a:ext cx="914596" cy="609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55C85-2BC3-0F42-8C81-1C77EB86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1" y="3414304"/>
            <a:ext cx="914597" cy="60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42015-DCD8-844C-9DBE-7BE9623E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31" y="6244587"/>
            <a:ext cx="9144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6A42-DF74-6046-8D78-34ECB5732EBF}"/>
              </a:ext>
            </a:extLst>
          </p:cNvPr>
          <p:cNvSpPr txBox="1"/>
          <p:nvPr/>
        </p:nvSpPr>
        <p:spPr>
          <a:xfrm>
            <a:off x="2662758" y="2057707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F188D-11C7-4246-8033-5B0E1FD6C920}"/>
              </a:ext>
            </a:extLst>
          </p:cNvPr>
          <p:cNvSpPr txBox="1"/>
          <p:nvPr/>
        </p:nvSpPr>
        <p:spPr>
          <a:xfrm>
            <a:off x="2710547" y="3739612"/>
            <a:ext cx="7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D32C4-72E0-604B-BA14-6687C2546EB0}"/>
              </a:ext>
            </a:extLst>
          </p:cNvPr>
          <p:cNvSpPr txBox="1"/>
          <p:nvPr/>
        </p:nvSpPr>
        <p:spPr>
          <a:xfrm>
            <a:off x="2625139" y="6565866"/>
            <a:ext cx="8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literature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7C750-CAB0-FB4D-B0F2-0E7FA2B7B9BB}"/>
              </a:ext>
            </a:extLst>
          </p:cNvPr>
          <p:cNvSpPr txBox="1"/>
          <p:nvPr/>
        </p:nvSpPr>
        <p:spPr>
          <a:xfrm>
            <a:off x="3810765" y="6868908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BHmass_pitch.bib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5BD96-7A32-1D46-A5BE-169219E762D3}"/>
              </a:ext>
            </a:extLst>
          </p:cNvPr>
          <p:cNvCxnSpPr>
            <a:cxnSpLocks/>
          </p:cNvCxnSpPr>
          <p:nvPr/>
        </p:nvCxnSpPr>
        <p:spPr>
          <a:xfrm flipH="1">
            <a:off x="1535761" y="1621700"/>
            <a:ext cx="10656" cy="510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802BD-55CD-9847-95A3-B1C0438D9A39}"/>
              </a:ext>
            </a:extLst>
          </p:cNvPr>
          <p:cNvCxnSpPr>
            <a:cxnSpLocks/>
          </p:cNvCxnSpPr>
          <p:nvPr/>
        </p:nvCxnSpPr>
        <p:spPr>
          <a:xfrm>
            <a:off x="1544169" y="2167809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CB764-BD69-994B-9457-0D288F21FDA4}"/>
              </a:ext>
            </a:extLst>
          </p:cNvPr>
          <p:cNvCxnSpPr/>
          <p:nvPr/>
        </p:nvCxnSpPr>
        <p:spPr>
          <a:xfrm>
            <a:off x="1523353" y="6718120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140BB3-6FF9-654E-B6EA-A48891ED7492}"/>
              </a:ext>
            </a:extLst>
          </p:cNvPr>
          <p:cNvCxnSpPr/>
          <p:nvPr/>
        </p:nvCxnSpPr>
        <p:spPr>
          <a:xfrm>
            <a:off x="1550926" y="3853165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E389EC-DBF7-7044-8AB3-E630638386B1}"/>
              </a:ext>
            </a:extLst>
          </p:cNvPr>
          <p:cNvCxnSpPr>
            <a:cxnSpLocks/>
          </p:cNvCxnSpPr>
          <p:nvPr/>
        </p:nvCxnSpPr>
        <p:spPr>
          <a:xfrm>
            <a:off x="3115232" y="2317350"/>
            <a:ext cx="0" cy="89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7BAB39-5379-4044-AFA7-8AD3B3725412}"/>
              </a:ext>
            </a:extLst>
          </p:cNvPr>
          <p:cNvCxnSpPr>
            <a:cxnSpLocks/>
          </p:cNvCxnSpPr>
          <p:nvPr/>
        </p:nvCxnSpPr>
        <p:spPr>
          <a:xfrm>
            <a:off x="3115232" y="4011944"/>
            <a:ext cx="0" cy="786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31F5D3-D13B-4540-BBD5-E28BBBE6739C}"/>
              </a:ext>
            </a:extLst>
          </p:cNvPr>
          <p:cNvCxnSpPr/>
          <p:nvPr/>
        </p:nvCxnSpPr>
        <p:spPr>
          <a:xfrm>
            <a:off x="3115232" y="2543745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680E83-F924-E943-8099-B41362C5738F}"/>
              </a:ext>
            </a:extLst>
          </p:cNvPr>
          <p:cNvCxnSpPr/>
          <p:nvPr/>
        </p:nvCxnSpPr>
        <p:spPr>
          <a:xfrm>
            <a:off x="3115232" y="321414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FDDABD-0B03-6549-8D3E-C1B76F0A1D0E}"/>
              </a:ext>
            </a:extLst>
          </p:cNvPr>
          <p:cNvCxnSpPr/>
          <p:nvPr/>
        </p:nvCxnSpPr>
        <p:spPr>
          <a:xfrm>
            <a:off x="3115232" y="4783142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597B2A-9BE9-A74A-9765-2AABD47A2005}"/>
              </a:ext>
            </a:extLst>
          </p:cNvPr>
          <p:cNvCxnSpPr/>
          <p:nvPr/>
        </p:nvCxnSpPr>
        <p:spPr>
          <a:xfrm>
            <a:off x="3115232" y="431575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EB97BE4C-B45F-3E4E-AA3E-110EC680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799061"/>
            <a:ext cx="914596" cy="6097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0FDEB85-2FF2-CB42-82C0-86EBE942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109498"/>
            <a:ext cx="914596" cy="6097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DFB425F-D040-C54D-8307-8B225B124E1F}"/>
              </a:ext>
            </a:extLst>
          </p:cNvPr>
          <p:cNvSpPr txBox="1"/>
          <p:nvPr/>
        </p:nvSpPr>
        <p:spPr>
          <a:xfrm>
            <a:off x="4657652" y="3058863"/>
            <a:ext cx="84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F0E607-2B8F-3E48-9176-6B0F2C90DC71}"/>
              </a:ext>
            </a:extLst>
          </p:cNvPr>
          <p:cNvSpPr txBox="1"/>
          <p:nvPr/>
        </p:nvSpPr>
        <p:spPr>
          <a:xfrm>
            <a:off x="4850990" y="2371689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1FFE3-D1C7-DD4D-8382-F6982236831D}"/>
              </a:ext>
            </a:extLst>
          </p:cNvPr>
          <p:cNvSpPr txBox="1"/>
          <p:nvPr/>
        </p:nvSpPr>
        <p:spPr>
          <a:xfrm>
            <a:off x="3800064" y="6577188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Kormandy_and_Ho_2013.pdf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354AF-9CBD-7547-8381-27BF3F87CC37}"/>
              </a:ext>
            </a:extLst>
          </p:cNvPr>
          <p:cNvSpPr txBox="1"/>
          <p:nvPr/>
        </p:nvSpPr>
        <p:spPr>
          <a:xfrm>
            <a:off x="5574031" y="1342323"/>
            <a:ext cx="2512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20121103_ra179.7dec12.1_spec.fits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D8B83C-914A-D64E-B071-A26E793AA330}"/>
              </a:ext>
            </a:extLst>
          </p:cNvPr>
          <p:cNvSpPr txBox="1"/>
          <p:nvPr/>
        </p:nvSpPr>
        <p:spPr>
          <a:xfrm>
            <a:off x="5727659" y="5351563"/>
            <a:ext cx="20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mass_pitchangle_scatter.png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1DAF7-105E-A54F-8B24-2861BDB780B7}"/>
              </a:ext>
            </a:extLst>
          </p:cNvPr>
          <p:cNvSpPr txBox="1"/>
          <p:nvPr/>
        </p:nvSpPr>
        <p:spPr>
          <a:xfrm>
            <a:off x="5726659" y="5074603"/>
            <a:ext cx="176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redshift_histogram.png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ECFDEE-D561-2048-A5AB-90EFD6A19B8C}"/>
              </a:ext>
            </a:extLst>
          </p:cNvPr>
          <p:cNvSpPr txBox="1"/>
          <p:nvPr/>
        </p:nvSpPr>
        <p:spPr>
          <a:xfrm>
            <a:off x="4657652" y="4955903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2D8CF5-FD2D-AA47-85A9-AB0EFFFBEC4C}"/>
              </a:ext>
            </a:extLst>
          </p:cNvPr>
          <p:cNvSpPr txBox="1"/>
          <p:nvPr/>
        </p:nvSpPr>
        <p:spPr>
          <a:xfrm>
            <a:off x="5760588" y="4755837"/>
            <a:ext cx="84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results.csv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BE3446-10C6-5A4B-8D5C-601CFD02D034}"/>
              </a:ext>
            </a:extLst>
          </p:cNvPr>
          <p:cNvSpPr txBox="1"/>
          <p:nvPr/>
        </p:nvSpPr>
        <p:spPr>
          <a:xfrm>
            <a:off x="5788235" y="4460886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2dfft.py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91E54-14BB-DB4B-8648-F604363B1603}"/>
              </a:ext>
            </a:extLst>
          </p:cNvPr>
          <p:cNvSpPr txBox="1"/>
          <p:nvPr/>
        </p:nvSpPr>
        <p:spPr>
          <a:xfrm>
            <a:off x="5788235" y="4183887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BHmass.py</a:t>
            </a: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3AF3C78-2511-2D40-B75B-3816A53700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0310" y="6438766"/>
            <a:ext cx="731520" cy="7315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BC06078-73D1-4D46-AFD6-B7C66290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4322387"/>
            <a:ext cx="914596" cy="60973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AA21548-12FE-4F47-92F7-7A2EFA709F27}"/>
              </a:ext>
            </a:extLst>
          </p:cNvPr>
          <p:cNvSpPr txBox="1"/>
          <p:nvPr/>
        </p:nvSpPr>
        <p:spPr>
          <a:xfrm>
            <a:off x="3800064" y="6050574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Vestergaard2006.pdf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DC406A-F1F6-9243-B072-DB14AD51D859}"/>
              </a:ext>
            </a:extLst>
          </p:cNvPr>
          <p:cNvSpPr txBox="1"/>
          <p:nvPr/>
        </p:nvSpPr>
        <p:spPr>
          <a:xfrm>
            <a:off x="3800064" y="630026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Lusso_2010.pdf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9F59CB-ED91-6D40-9D81-5F81CFF99E7A}"/>
              </a:ext>
            </a:extLst>
          </p:cNvPr>
          <p:cNvSpPr txBox="1"/>
          <p:nvPr/>
        </p:nvSpPr>
        <p:spPr>
          <a:xfrm>
            <a:off x="5574030" y="2177334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20121104_ra180.0dec12.1_spec.fits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8D5842-4CF1-1C49-BCE4-1B55FC6F1BB0}"/>
              </a:ext>
            </a:extLst>
          </p:cNvPr>
          <p:cNvSpPr txBox="1"/>
          <p:nvPr/>
        </p:nvSpPr>
        <p:spPr>
          <a:xfrm>
            <a:off x="5574030" y="1076303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20121103_ra179.7dec12.1_r.fits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87F2FB-DFCA-4C43-894C-46E013B0B1BE}"/>
              </a:ext>
            </a:extLst>
          </p:cNvPr>
          <p:cNvSpPr txBox="1"/>
          <p:nvPr/>
        </p:nvSpPr>
        <p:spPr>
          <a:xfrm>
            <a:off x="5576021" y="79000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20121103_ra179.7dec12.1_g.fits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40D8B-49A1-7B46-B75C-509904825894}"/>
              </a:ext>
            </a:extLst>
          </p:cNvPr>
          <p:cNvSpPr txBox="1"/>
          <p:nvPr/>
        </p:nvSpPr>
        <p:spPr>
          <a:xfrm>
            <a:off x="5574030" y="1902399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20121104_ra180.0dec12.1_r.fits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0F5590-53D1-F74A-B253-B61EEF2F704F}"/>
              </a:ext>
            </a:extLst>
          </p:cNvPr>
          <p:cNvSpPr txBox="1"/>
          <p:nvPr/>
        </p:nvSpPr>
        <p:spPr>
          <a:xfrm>
            <a:off x="5604090" y="162556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20121104_ra180.0dec12.1_g.fits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6D32E0-CF3B-7C43-A2F2-2A1A1CEEAC8E}"/>
              </a:ext>
            </a:extLst>
          </p:cNvPr>
          <p:cNvSpPr txBox="1"/>
          <p:nvPr/>
        </p:nvSpPr>
        <p:spPr>
          <a:xfrm>
            <a:off x="5550249" y="24718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galaxy1_gband_crop.fits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F11D69-6617-054E-9EA0-D90F0CE2A853}"/>
              </a:ext>
            </a:extLst>
          </p:cNvPr>
          <p:cNvSpPr txBox="1"/>
          <p:nvPr/>
        </p:nvSpPr>
        <p:spPr>
          <a:xfrm>
            <a:off x="5550250" y="27167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galaxy1_rband_crop.fits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3404DC-B339-D747-B2F2-268E8416AAB5}"/>
              </a:ext>
            </a:extLst>
          </p:cNvPr>
          <p:cNvSpPr txBox="1"/>
          <p:nvPr/>
        </p:nvSpPr>
        <p:spPr>
          <a:xfrm>
            <a:off x="5543590" y="2943062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galaxy1_restframe_spec.fits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82142-5004-D548-994A-BFED74F6D39A}"/>
              </a:ext>
            </a:extLst>
          </p:cNvPr>
          <p:cNvSpPr txBox="1"/>
          <p:nvPr/>
        </p:nvSpPr>
        <p:spPr>
          <a:xfrm>
            <a:off x="5536930" y="3206550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galaxy2_gband_crop.fits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72FA84-2E35-CA4D-AADD-E78847479F93}"/>
              </a:ext>
            </a:extLst>
          </p:cNvPr>
          <p:cNvSpPr txBox="1"/>
          <p:nvPr/>
        </p:nvSpPr>
        <p:spPr>
          <a:xfrm>
            <a:off x="5550250" y="347586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galaxy2_rband_crop.fits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C503AC-A31B-F444-AE63-B5B1C8BE914C}"/>
              </a:ext>
            </a:extLst>
          </p:cNvPr>
          <p:cNvSpPr txBox="1"/>
          <p:nvPr/>
        </p:nvSpPr>
        <p:spPr>
          <a:xfrm>
            <a:off x="5550251" y="3747037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galaxy2_restframe_spec.fits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8978F-E6E1-2E47-A881-9D83D0BD5371}"/>
              </a:ext>
            </a:extLst>
          </p:cNvPr>
          <p:cNvSpPr txBox="1"/>
          <p:nvPr/>
        </p:nvSpPr>
        <p:spPr>
          <a:xfrm>
            <a:off x="8571802" y="720141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AF9DE-5490-DF4F-9E52-D6256B77C6FE}"/>
              </a:ext>
            </a:extLst>
          </p:cNvPr>
          <p:cNvSpPr txBox="1"/>
          <p:nvPr/>
        </p:nvSpPr>
        <p:spPr>
          <a:xfrm>
            <a:off x="8596872" y="1068060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20AB5B-DC7E-FB45-A048-E6E6D2822374}"/>
              </a:ext>
            </a:extLst>
          </p:cNvPr>
          <p:cNvSpPr txBox="1"/>
          <p:nvPr/>
        </p:nvSpPr>
        <p:spPr>
          <a:xfrm>
            <a:off x="8596872" y="1445123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AC3477-9954-6041-B384-9305C81DDCB7}"/>
              </a:ext>
            </a:extLst>
          </p:cNvPr>
          <p:cNvSpPr txBox="1"/>
          <p:nvPr/>
        </p:nvSpPr>
        <p:spPr>
          <a:xfrm>
            <a:off x="8621284" y="1763899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406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271</Words>
  <Application>Microsoft Macintosh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Schilling, Amanda B.</dc:creator>
  <cp:lastModifiedBy>Schilling, Amanda B.</cp:lastModifiedBy>
  <cp:revision>16</cp:revision>
  <dcterms:created xsi:type="dcterms:W3CDTF">2019-02-06T15:05:55Z</dcterms:created>
  <dcterms:modified xsi:type="dcterms:W3CDTF">2019-02-06T22:33:21Z</dcterms:modified>
</cp:coreProperties>
</file>