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F5BAB-8C1D-9DE9-D947-45A6647E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2B7D22-E55B-4F26-2A70-6C537C52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3C04B2-F95B-791E-5E27-C637AB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0FFA0-D9C3-8392-9921-1C819A7D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E07E7D-2D1F-73D7-B0AD-1A8FBD9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48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CDBD8-768D-BAB5-9FEA-27AD258B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34F82D-F414-9259-E1E9-063F0AB6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895668-EA71-ECE0-1B98-1DFC71DB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4C3EC-7AC9-80CD-6394-4B13BE9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2D6B3-6F76-0F9B-FE74-2407684C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4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938FF6-0287-CF5A-F7AF-EAE5615C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EB8BE2-F3AD-A6AA-3097-4346137B3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13D37-D955-F232-E261-A445049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F8CDE-818E-D9E8-DF06-ED8E9CE5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C485A6-897E-7CEB-EF69-DC3B46D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6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19C1A-552B-B14E-2B75-A6C86EF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DB800-4D28-AD55-BD46-7D2E365D9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DB2D7-9107-0940-EAAC-B9D92C86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AE8303-2047-9F55-F0E1-A0693D0D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3F9265-4A3B-4189-1450-9DF89C5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F5433-5349-8924-890D-679FCEEF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4CE989-B936-8230-D905-CF0E33DB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0B9280-455E-60C3-BD28-7402F9B0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EE751-CBF0-C33A-A545-DAB91859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64B78-A872-85BF-A6E2-A705FD7B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7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5A330-F746-B355-F9A6-361AC147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55C8F-4BDD-829D-3D7B-47CA447D2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63B71-2DCA-D844-7D9B-EB4F512F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49DCA-63AC-4062-68C6-7719F695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5362D-D041-5047-8A49-B65F0407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0F356-B74E-E3D7-7C7E-66AE25E6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3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1649-4112-D1AA-A1D2-C7F9DE2D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B6634-2130-7100-4B7A-89553870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A9913-B808-EEE0-A8BC-EFF44354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FC0098-1D76-6B31-E728-38B67B50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60F88-E01D-7495-2622-D22FAF256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AF8594-4D92-3328-1BBA-CFE6E1FE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727ECA-6DDE-B338-111F-5748747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34E5F4-B9DC-AD77-6C7B-52E4F652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2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FCE77-FE4E-648E-EE19-0BCB1CE3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32FE95-1622-569E-2E9F-0A932E8B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3AA93B-7535-4A45-EC70-1606DCB1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BA9231-D3BA-759E-BF33-1635CDC6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00A3D7-7848-6C7D-910B-983B1F2B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C730CF-276D-1E94-21E2-F5B01076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993B8-472B-57EE-BC87-03CE48D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B5419-D9E6-334D-98D0-8D48B2A2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7B3C2-7531-C253-E377-646A469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2D4B7D-EAD7-D3AD-140D-DB3BE2B9C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CCAAA1-0EEC-F8B8-0588-34B21CC8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7B1AA3-3320-B921-3192-3C1135CF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4EE61D-0F08-642E-CC96-EFBBD0A9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1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CA2F8-F58D-FB1A-2912-F5E524B5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1CB54A-2CB2-59F5-D347-611B6167F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6E142E-25D9-21A0-3073-F69BD3463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DA85B9-C8F3-BF9A-7C3E-EC963316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57EE0-06BC-E5E7-056D-6305E3B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21058-71B2-AF77-6C11-BABF95C9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85072-1992-AD31-A774-169D0E1A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F376D-B20F-28D5-84FB-D4B2969F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19D72B-632B-A7B0-C4C1-C38D8936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5F97-4838-4170-8AAC-C56D8C4963A2}" type="datetimeFigureOut">
              <a:rPr lang="fr-FR" smtClean="0"/>
              <a:t>31/07/2023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7BC4F-D2FF-E356-AA8F-77230D60E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FD018-B3AF-E05A-1C91-28EE389EF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7A51-F0D5-4D83-9C1F-D32155130E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4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C562F-C178-EC4A-A0D2-CE7B3A7DC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50021"/>
                </a:solidFill>
                <a:latin typeface="+mn-lt"/>
              </a:rPr>
              <a:t>O</a:t>
            </a:r>
            <a:r>
              <a:rPr lang="en-US" b="1" dirty="0">
                <a:latin typeface="+mn-lt"/>
              </a:rPr>
              <a:t>umaima.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337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Oumaima.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Oumaima.</dc:title>
  <dc:creator>Oumaima Aamarouchi</dc:creator>
  <cp:lastModifiedBy>Oumaima Aamarouchi</cp:lastModifiedBy>
  <cp:revision>1</cp:revision>
  <dcterms:created xsi:type="dcterms:W3CDTF">2023-07-31T19:44:41Z</dcterms:created>
  <dcterms:modified xsi:type="dcterms:W3CDTF">2023-07-31T19:44:52Z</dcterms:modified>
</cp:coreProperties>
</file>