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60" r:id="rId4"/>
    <p:sldId id="262" r:id="rId5"/>
    <p:sldId id="263" r:id="rId6"/>
    <p:sldId id="268" r:id="rId7"/>
    <p:sldId id="270" r:id="rId8"/>
    <p:sldId id="271" r:id="rId9"/>
    <p:sldId id="272" r:id="rId10"/>
    <p:sldId id="265" r:id="rId11"/>
    <p:sldId id="264" r:id="rId12"/>
    <p:sldId id="266" r:id="rId13"/>
    <p:sldId id="267" r:id="rId14"/>
    <p:sldId id="261"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EAEAE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77" autoAdjust="0"/>
    <p:restoredTop sz="94660"/>
  </p:normalViewPr>
  <p:slideViewPr>
    <p:cSldViewPr>
      <p:cViewPr>
        <p:scale>
          <a:sx n="80" d="100"/>
          <a:sy n="80" d="100"/>
        </p:scale>
        <p:origin x="-432" y="30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C6BC77-21EA-4666-9D67-FBB4CBE6B4C3}" type="datetimeFigureOut">
              <a:rPr lang="fr-FR" smtClean="0"/>
              <a:pPr/>
              <a:t>10/02/2021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94EE7E-EC5D-4B8C-9532-40BB39C3351E}"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9894EE7E-EC5D-4B8C-9532-40BB39C3351E}" type="slidenum">
              <a:rPr lang="fr-FR" smtClean="0"/>
              <a:pPr/>
              <a:t>4</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1B35C409-94D2-4908-94AA-0671D1298D71}" type="datetimeFigureOut">
              <a:rPr lang="fr-FR" smtClean="0"/>
              <a:pPr/>
              <a:t>10/02/2021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E653A9C-16ED-4661-869C-363F33C20B59}"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B35C409-94D2-4908-94AA-0671D1298D71}" type="datetimeFigureOut">
              <a:rPr lang="fr-FR" smtClean="0"/>
              <a:pPr/>
              <a:t>10/02/2021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E653A9C-16ED-4661-869C-363F33C20B59}"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B35C409-94D2-4908-94AA-0671D1298D71}" type="datetimeFigureOut">
              <a:rPr lang="fr-FR" smtClean="0"/>
              <a:pPr/>
              <a:t>10/02/2021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E653A9C-16ED-4661-869C-363F33C20B59}"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B35C409-94D2-4908-94AA-0671D1298D71}" type="datetimeFigureOut">
              <a:rPr lang="fr-FR" smtClean="0"/>
              <a:pPr/>
              <a:t>10/02/2021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E653A9C-16ED-4661-869C-363F33C20B59}"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1B35C409-94D2-4908-94AA-0671D1298D71}" type="datetimeFigureOut">
              <a:rPr lang="fr-FR" smtClean="0"/>
              <a:pPr/>
              <a:t>10/02/2021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E653A9C-16ED-4661-869C-363F33C20B59}"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1B35C409-94D2-4908-94AA-0671D1298D71}" type="datetimeFigureOut">
              <a:rPr lang="fr-FR" smtClean="0"/>
              <a:pPr/>
              <a:t>10/02/2021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E653A9C-16ED-4661-869C-363F33C20B59}"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1B35C409-94D2-4908-94AA-0671D1298D71}" type="datetimeFigureOut">
              <a:rPr lang="fr-FR" smtClean="0"/>
              <a:pPr/>
              <a:t>10/02/2021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E653A9C-16ED-4661-869C-363F33C20B59}"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1B35C409-94D2-4908-94AA-0671D1298D71}" type="datetimeFigureOut">
              <a:rPr lang="fr-FR" smtClean="0"/>
              <a:pPr/>
              <a:t>10/02/2021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E653A9C-16ED-4661-869C-363F33C20B59}"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B35C409-94D2-4908-94AA-0671D1298D71}" type="datetimeFigureOut">
              <a:rPr lang="fr-FR" smtClean="0"/>
              <a:pPr/>
              <a:t>10/02/2021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E653A9C-16ED-4661-869C-363F33C20B59}"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1B35C409-94D2-4908-94AA-0671D1298D71}" type="datetimeFigureOut">
              <a:rPr lang="fr-FR" smtClean="0"/>
              <a:pPr/>
              <a:t>10/02/2021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E653A9C-16ED-4661-869C-363F33C20B59}"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1B35C409-94D2-4908-94AA-0671D1298D71}" type="datetimeFigureOut">
              <a:rPr lang="fr-FR" smtClean="0"/>
              <a:pPr/>
              <a:t>10/02/2021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E653A9C-16ED-4661-869C-363F33C20B59}"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5C409-94D2-4908-94AA-0671D1298D71}" type="datetimeFigureOut">
              <a:rPr lang="fr-FR" smtClean="0"/>
              <a:pPr/>
              <a:t>10/02/2021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653A9C-16ED-4661-869C-363F33C20B59}"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7" name="Rounded Rectangle 16"/>
          <p:cNvSpPr/>
          <p:nvPr/>
        </p:nvSpPr>
        <p:spPr>
          <a:xfrm rot="19016290">
            <a:off x="4315198" y="374436"/>
            <a:ext cx="3254678" cy="901549"/>
          </a:xfrm>
          <a:prstGeom prst="roundRect">
            <a:avLst>
              <a:gd name="adj" fmla="val 50000"/>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0" y="1643050"/>
            <a:ext cx="4929189" cy="669922"/>
          </a:xfrm>
          <a:effectLst/>
        </p:spPr>
        <p:txBody>
          <a:bodyPr>
            <a:noAutofit/>
          </a:bodyPr>
          <a:lstStyle/>
          <a:p>
            <a:r>
              <a:rPr lang="en-US" sz="2800" b="1" dirty="0">
                <a:solidFill>
                  <a:schemeClr val="bg1"/>
                </a:solidFill>
                <a:effectLst>
                  <a:outerShdw blurRad="38100" dist="38100" dir="2700000" algn="tl">
                    <a:srgbClr val="000000">
                      <a:alpha val="43137"/>
                    </a:srgbClr>
                  </a:outerShdw>
                </a:effectLst>
                <a:latin typeface="Tw Cen MT" pitchFamily="34" charset="0"/>
                <a:ea typeface="Lato Light" panose="020F0502020204030203" pitchFamily="34" charset="0"/>
                <a:cs typeface="Lato Light" panose="020F0502020204030203" pitchFamily="34" charset="0"/>
              </a:rPr>
              <a:t>GESTION DES </a:t>
            </a:r>
            <a:r>
              <a:rPr lang="en-US" sz="2800" b="1" dirty="0" smtClean="0">
                <a:solidFill>
                  <a:schemeClr val="bg1"/>
                </a:solidFill>
                <a:effectLst>
                  <a:outerShdw blurRad="38100" dist="38100" dir="2700000" algn="tl">
                    <a:srgbClr val="000000">
                      <a:alpha val="43137"/>
                    </a:srgbClr>
                  </a:outerShdw>
                </a:effectLst>
                <a:latin typeface="Tw Cen MT" pitchFamily="34" charset="0"/>
                <a:ea typeface="Lato Light" panose="020F0502020204030203" pitchFamily="34" charset="0"/>
                <a:cs typeface="Lato Light" panose="020F0502020204030203" pitchFamily="34" charset="0"/>
              </a:rPr>
              <a:t>DONN</a:t>
            </a:r>
            <a:r>
              <a:rPr lang="fr-FR" sz="2800" b="1" dirty="0" smtClean="0">
                <a:solidFill>
                  <a:schemeClr val="bg1"/>
                </a:solidFill>
                <a:effectLst>
                  <a:outerShdw blurRad="38100" dist="38100" dir="2700000" algn="tl">
                    <a:srgbClr val="000000">
                      <a:alpha val="43137"/>
                    </a:srgbClr>
                  </a:outerShdw>
                </a:effectLst>
                <a:latin typeface="Tw Cen MT" pitchFamily="34" charset="0"/>
                <a:ea typeface="Lato Light" panose="020F0502020204030203" pitchFamily="34" charset="0"/>
                <a:cs typeface="Lato Light" panose="020F0502020204030203" pitchFamily="34" charset="0"/>
              </a:rPr>
              <a:t>É</a:t>
            </a:r>
            <a:r>
              <a:rPr lang="en-US" sz="2800" b="1" dirty="0" smtClean="0">
                <a:solidFill>
                  <a:schemeClr val="bg1"/>
                </a:solidFill>
                <a:effectLst>
                  <a:outerShdw blurRad="38100" dist="38100" dir="2700000" algn="tl">
                    <a:srgbClr val="000000">
                      <a:alpha val="43137"/>
                    </a:srgbClr>
                  </a:outerShdw>
                </a:effectLst>
                <a:latin typeface="Tw Cen MT" pitchFamily="34" charset="0"/>
                <a:ea typeface="Lato Light" panose="020F0502020204030203" pitchFamily="34" charset="0"/>
                <a:cs typeface="Lato Light" panose="020F0502020204030203" pitchFamily="34" charset="0"/>
              </a:rPr>
              <a:t>ES D’UN</a:t>
            </a:r>
            <a:endParaRPr lang="en-US" sz="2800" b="1" dirty="0">
              <a:solidFill>
                <a:schemeClr val="bg1"/>
              </a:solidFill>
              <a:effectLst>
                <a:outerShdw blurRad="38100" dist="38100" dir="2700000" algn="tl">
                  <a:srgbClr val="000000">
                    <a:alpha val="43137"/>
                  </a:srgbClr>
                </a:outerShdw>
              </a:effectLst>
              <a:latin typeface="Tw Cen MT" pitchFamily="34" charset="0"/>
              <a:ea typeface="Lato Light" panose="020F0502020204030203" pitchFamily="34" charset="0"/>
              <a:cs typeface="Lato Light" panose="020F0502020204030203" pitchFamily="34" charset="0"/>
            </a:endParaRPr>
          </a:p>
        </p:txBody>
      </p:sp>
      <p:sp>
        <p:nvSpPr>
          <p:cNvPr id="3" name="Subtitle 2"/>
          <p:cNvSpPr>
            <a:spLocks noGrp="1"/>
          </p:cNvSpPr>
          <p:nvPr>
            <p:ph type="subTitle" idx="1"/>
          </p:nvPr>
        </p:nvSpPr>
        <p:spPr>
          <a:xfrm>
            <a:off x="0" y="2285992"/>
            <a:ext cx="4753304" cy="1431555"/>
          </a:xfrm>
          <a:effectLst>
            <a:glow rad="228600">
              <a:schemeClr val="accent1">
                <a:satMod val="175000"/>
                <a:alpha val="40000"/>
              </a:schemeClr>
            </a:glow>
          </a:effectLst>
        </p:spPr>
        <p:txBody>
          <a:bodyPr>
            <a:noAutofit/>
          </a:bodyPr>
          <a:lstStyle/>
          <a:p>
            <a:r>
              <a:rPr lang="en-US" b="1" dirty="0">
                <a:solidFill>
                  <a:srgbClr val="009999"/>
                </a:solidFill>
                <a:effectLst>
                  <a:outerShdw blurRad="38100" dist="38100" dir="2700000" algn="tl">
                    <a:srgbClr val="000000">
                      <a:alpha val="43137"/>
                    </a:srgbClr>
                  </a:outerShdw>
                </a:effectLst>
                <a:latin typeface="Tw Cen MT" pitchFamily="34" charset="0"/>
              </a:rPr>
              <a:t>SUPERMARCH</a:t>
            </a:r>
            <a:r>
              <a:rPr lang="fr-FR" b="1" dirty="0">
                <a:solidFill>
                  <a:srgbClr val="009999"/>
                </a:solidFill>
                <a:effectLst>
                  <a:outerShdw blurRad="38100" dist="38100" dir="2700000" algn="tl">
                    <a:srgbClr val="000000">
                      <a:alpha val="43137"/>
                    </a:srgbClr>
                  </a:outerShdw>
                </a:effectLst>
                <a:latin typeface="Tw Cen MT" pitchFamily="34" charset="0"/>
              </a:rPr>
              <a:t>É </a:t>
            </a:r>
            <a:endParaRPr lang="en-US" b="1" dirty="0">
              <a:solidFill>
                <a:srgbClr val="009999"/>
              </a:solidFill>
              <a:effectLst>
                <a:outerShdw blurRad="38100" dist="38100" dir="2700000" algn="tl">
                  <a:srgbClr val="000000">
                    <a:alpha val="43137"/>
                  </a:srgbClr>
                </a:outerShdw>
              </a:effectLst>
              <a:latin typeface="Tw Cen MT" pitchFamily="34" charset="0"/>
            </a:endParaRPr>
          </a:p>
        </p:txBody>
      </p:sp>
      <p:sp>
        <p:nvSpPr>
          <p:cNvPr id="4" name="Subtitle 2"/>
          <p:cNvSpPr txBox="1">
            <a:spLocks/>
          </p:cNvSpPr>
          <p:nvPr/>
        </p:nvSpPr>
        <p:spPr>
          <a:xfrm>
            <a:off x="0" y="3857628"/>
            <a:ext cx="3476297" cy="2101737"/>
          </a:xfrm>
          <a:prstGeom prst="rect">
            <a:avLst/>
          </a:prstGeom>
          <a:effectLst/>
        </p:spPr>
        <p:txBody>
          <a:bodyPr vert="horz" lIns="91440" tIns="45720" rIns="91440" bIns="45720" rtlCol="0">
            <a:normAutofit fontScale="4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68288" algn="l">
              <a:lnSpc>
                <a:spcPct val="160000"/>
              </a:lnSpc>
              <a:buFont typeface="Wingdings" pitchFamily="2" charset="2"/>
              <a:buChar char="q"/>
            </a:pPr>
            <a:r>
              <a:rPr lang="en-US" sz="1900" b="1" dirty="0" smtClean="0">
                <a:solidFill>
                  <a:srgbClr val="009999"/>
                </a:solidFill>
                <a:effectLst>
                  <a:outerShdw blurRad="38100" dist="38100" dir="2700000" algn="tl">
                    <a:srgbClr val="000000">
                      <a:alpha val="43137"/>
                    </a:srgbClr>
                  </a:outerShdw>
                </a:effectLst>
                <a:latin typeface="Tw Cen MT" pitchFamily="34" charset="0"/>
              </a:rPr>
              <a:t> </a:t>
            </a:r>
            <a:r>
              <a:rPr lang="en-US" sz="2500" b="1" dirty="0" err="1" smtClean="0">
                <a:solidFill>
                  <a:srgbClr val="009999"/>
                </a:solidFill>
                <a:effectLst>
                  <a:outerShdw blurRad="38100" dist="38100" dir="2700000" algn="tl">
                    <a:srgbClr val="000000">
                      <a:alpha val="43137"/>
                    </a:srgbClr>
                  </a:outerShdw>
                </a:effectLst>
                <a:latin typeface="Tw Cen MT" pitchFamily="34" charset="0"/>
              </a:rPr>
              <a:t>Réaliser</a:t>
            </a:r>
            <a:r>
              <a:rPr lang="en-US" sz="2500" b="1" dirty="0" smtClean="0">
                <a:solidFill>
                  <a:srgbClr val="009999"/>
                </a:solidFill>
                <a:effectLst>
                  <a:outerShdw blurRad="38100" dist="38100" dir="2700000" algn="tl">
                    <a:srgbClr val="000000">
                      <a:alpha val="43137"/>
                    </a:srgbClr>
                  </a:outerShdw>
                </a:effectLst>
                <a:latin typeface="Tw Cen MT" pitchFamily="34" charset="0"/>
              </a:rPr>
              <a:t> par : </a:t>
            </a:r>
          </a:p>
          <a:p>
            <a:pPr marL="981075" algn="l">
              <a:lnSpc>
                <a:spcPct val="160000"/>
              </a:lnSpc>
            </a:pPr>
            <a:r>
              <a:rPr lang="en-US" sz="2500" dirty="0" err="1" smtClean="0">
                <a:solidFill>
                  <a:schemeClr val="bg1"/>
                </a:solidFill>
                <a:latin typeface="Tw Cen MT" pitchFamily="34" charset="0"/>
              </a:rPr>
              <a:t>Yousra</a:t>
            </a:r>
            <a:r>
              <a:rPr lang="en-US" sz="2500" dirty="0" smtClean="0">
                <a:solidFill>
                  <a:schemeClr val="bg1"/>
                </a:solidFill>
                <a:latin typeface="Tw Cen MT" pitchFamily="34" charset="0"/>
              </a:rPr>
              <a:t> KAMBOUA</a:t>
            </a:r>
            <a:endParaRPr lang="en-US" sz="2500" b="1" dirty="0" smtClean="0">
              <a:solidFill>
                <a:srgbClr val="009999"/>
              </a:solidFill>
              <a:latin typeface="Tw Cen MT" pitchFamily="34" charset="0"/>
            </a:endParaRPr>
          </a:p>
          <a:p>
            <a:pPr marL="981075" algn="l">
              <a:lnSpc>
                <a:spcPct val="160000"/>
              </a:lnSpc>
            </a:pPr>
            <a:r>
              <a:rPr lang="en-US" sz="2500" dirty="0" err="1" smtClean="0">
                <a:solidFill>
                  <a:schemeClr val="bg1"/>
                </a:solidFill>
                <a:latin typeface="Tw Cen MT" pitchFamily="34" charset="0"/>
              </a:rPr>
              <a:t>Oumaima</a:t>
            </a:r>
            <a:r>
              <a:rPr lang="en-US" sz="2500" dirty="0" smtClean="0">
                <a:solidFill>
                  <a:schemeClr val="bg1"/>
                </a:solidFill>
                <a:latin typeface="Tw Cen MT" pitchFamily="34" charset="0"/>
              </a:rPr>
              <a:t> HOUMMADI</a:t>
            </a:r>
          </a:p>
          <a:p>
            <a:pPr marL="268288" algn="l">
              <a:lnSpc>
                <a:spcPct val="160000"/>
              </a:lnSpc>
              <a:buFont typeface="Wingdings" pitchFamily="2" charset="2"/>
              <a:buChar char="q"/>
            </a:pPr>
            <a:r>
              <a:rPr lang="en-US" sz="2500" b="1" dirty="0" smtClean="0">
                <a:solidFill>
                  <a:srgbClr val="009999"/>
                </a:solidFill>
                <a:latin typeface="Tw Cen MT" pitchFamily="34" charset="0"/>
              </a:rPr>
              <a:t> </a:t>
            </a:r>
            <a:r>
              <a:rPr lang="en-US" sz="2500" b="1" dirty="0" err="1" smtClean="0">
                <a:solidFill>
                  <a:srgbClr val="009999"/>
                </a:solidFill>
                <a:effectLst>
                  <a:outerShdw blurRad="38100" dist="38100" dir="2700000" algn="tl">
                    <a:srgbClr val="000000">
                      <a:alpha val="43137"/>
                    </a:srgbClr>
                  </a:outerShdw>
                </a:effectLst>
                <a:latin typeface="Tw Cen MT" pitchFamily="34" charset="0"/>
              </a:rPr>
              <a:t>Encadré</a:t>
            </a:r>
            <a:r>
              <a:rPr lang="en-US" sz="2500" b="1" dirty="0" smtClean="0">
                <a:solidFill>
                  <a:srgbClr val="009999"/>
                </a:solidFill>
                <a:effectLst>
                  <a:outerShdw blurRad="38100" dist="38100" dir="2700000" algn="tl">
                    <a:srgbClr val="000000">
                      <a:alpha val="43137"/>
                    </a:srgbClr>
                  </a:outerShdw>
                </a:effectLst>
                <a:latin typeface="Tw Cen MT" pitchFamily="34" charset="0"/>
              </a:rPr>
              <a:t> par : </a:t>
            </a:r>
            <a:r>
              <a:rPr lang="en-US" sz="2500" dirty="0" smtClean="0">
                <a:solidFill>
                  <a:srgbClr val="009999"/>
                </a:solidFill>
                <a:effectLst>
                  <a:outerShdw blurRad="38100" dist="38100" dir="2700000" algn="tl">
                    <a:srgbClr val="000000">
                      <a:alpha val="43137"/>
                    </a:srgbClr>
                  </a:outerShdw>
                </a:effectLst>
                <a:latin typeface="Tw Cen MT" pitchFamily="34" charset="0"/>
              </a:rPr>
              <a:t> </a:t>
            </a:r>
            <a:r>
              <a:rPr lang="en-US" sz="2500" dirty="0" err="1" smtClean="0">
                <a:solidFill>
                  <a:schemeClr val="bg1"/>
                </a:solidFill>
                <a:latin typeface="Tw Cen MT" pitchFamily="34" charset="0"/>
              </a:rPr>
              <a:t>Mme.Lamia</a:t>
            </a:r>
            <a:r>
              <a:rPr lang="en-US" sz="2500" dirty="0" smtClean="0">
                <a:solidFill>
                  <a:schemeClr val="bg1"/>
                </a:solidFill>
                <a:latin typeface="Tw Cen MT" pitchFamily="34" charset="0"/>
              </a:rPr>
              <a:t> ZIAD</a:t>
            </a:r>
          </a:p>
          <a:p>
            <a:pPr marL="268288" algn="l">
              <a:lnSpc>
                <a:spcPct val="160000"/>
              </a:lnSpc>
              <a:buFont typeface="Wingdings" pitchFamily="2" charset="2"/>
              <a:buChar char="q"/>
            </a:pPr>
            <a:r>
              <a:rPr lang="en-US" sz="2500" b="1" dirty="0" smtClean="0">
                <a:solidFill>
                  <a:srgbClr val="009999"/>
                </a:solidFill>
                <a:latin typeface="Tw Cen MT" pitchFamily="34" charset="0"/>
              </a:rPr>
              <a:t> </a:t>
            </a:r>
            <a:r>
              <a:rPr lang="en-US" sz="2500" b="1" dirty="0" err="1" smtClean="0">
                <a:solidFill>
                  <a:srgbClr val="009999"/>
                </a:solidFill>
                <a:effectLst>
                  <a:outerShdw blurRad="38100" dist="38100" dir="2700000" algn="tl">
                    <a:srgbClr val="000000">
                      <a:alpha val="43137"/>
                    </a:srgbClr>
                  </a:outerShdw>
                </a:effectLst>
                <a:latin typeface="Tw Cen MT" pitchFamily="34" charset="0"/>
              </a:rPr>
              <a:t>Filière</a:t>
            </a:r>
            <a:r>
              <a:rPr lang="en-US" sz="2500" b="1" dirty="0" smtClean="0">
                <a:solidFill>
                  <a:srgbClr val="009999"/>
                </a:solidFill>
                <a:effectLst>
                  <a:outerShdw blurRad="38100" dist="38100" dir="2700000" algn="tl">
                    <a:srgbClr val="000000">
                      <a:alpha val="43137"/>
                    </a:srgbClr>
                  </a:outerShdw>
                </a:effectLst>
                <a:latin typeface="Tw Cen MT" pitchFamily="34" charset="0"/>
              </a:rPr>
              <a:t> :  </a:t>
            </a:r>
            <a:r>
              <a:rPr lang="fr-FR" sz="2500" dirty="0" smtClean="0">
                <a:solidFill>
                  <a:schemeClr val="bg1"/>
                </a:solidFill>
                <a:latin typeface="Tw Cen MT" pitchFamily="34" charset="0"/>
              </a:rPr>
              <a:t>Informatique décisionnelle &amp; science  de données</a:t>
            </a:r>
            <a:endParaRPr lang="en-US" sz="2500" dirty="0" smtClean="0">
              <a:solidFill>
                <a:schemeClr val="bg1"/>
              </a:solidFill>
              <a:latin typeface="Tw Cen MT" pitchFamily="34" charset="0"/>
            </a:endParaRPr>
          </a:p>
          <a:p>
            <a:endParaRPr lang="en-US" sz="1600" b="1" dirty="0" smtClean="0">
              <a:solidFill>
                <a:schemeClr val="bg1"/>
              </a:solidFill>
              <a:latin typeface="Tw Cen MT" pitchFamily="34" charset="0"/>
            </a:endParaRPr>
          </a:p>
        </p:txBody>
      </p:sp>
      <p:grpSp>
        <p:nvGrpSpPr>
          <p:cNvPr id="5" name="Group 31"/>
          <p:cNvGrpSpPr/>
          <p:nvPr/>
        </p:nvGrpSpPr>
        <p:grpSpPr>
          <a:xfrm>
            <a:off x="2426592" y="2001292"/>
            <a:ext cx="7928639" cy="3008510"/>
            <a:chOff x="3235456" y="2001292"/>
            <a:chExt cx="10571516" cy="3008510"/>
          </a:xfrm>
          <a:blipFill>
            <a:blip r:embed="rId2"/>
            <a:stretch>
              <a:fillRect/>
            </a:stretch>
          </a:blipFill>
        </p:grpSpPr>
        <p:sp>
          <p:nvSpPr>
            <p:cNvPr id="18" name="Rounded Rectangle 17"/>
            <p:cNvSpPr/>
            <p:nvPr/>
          </p:nvSpPr>
          <p:spPr>
            <a:xfrm rot="18970178">
              <a:off x="3235456" y="2095153"/>
              <a:ext cx="8963398" cy="90154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ounded Rectangle 18"/>
            <p:cNvSpPr/>
            <p:nvPr/>
          </p:nvSpPr>
          <p:spPr>
            <a:xfrm rot="18970178">
              <a:off x="5172474" y="2001292"/>
              <a:ext cx="8500513" cy="129933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ounded Rectangle 29"/>
            <p:cNvSpPr/>
            <p:nvPr/>
          </p:nvSpPr>
          <p:spPr>
            <a:xfrm rot="18970178">
              <a:off x="7651844" y="2775311"/>
              <a:ext cx="6155128" cy="129933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ounded Rectangle 30"/>
            <p:cNvSpPr/>
            <p:nvPr/>
          </p:nvSpPr>
          <p:spPr>
            <a:xfrm rot="18970178">
              <a:off x="10096850" y="3710468"/>
              <a:ext cx="3509434" cy="129933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4"/>
          <p:cNvGrpSpPr/>
          <p:nvPr/>
        </p:nvGrpSpPr>
        <p:grpSpPr>
          <a:xfrm>
            <a:off x="142875" y="1"/>
            <a:ext cx="9001125" cy="6858003"/>
            <a:chOff x="190500" y="0"/>
            <a:chExt cx="12001500" cy="6858003"/>
          </a:xfrm>
        </p:grpSpPr>
        <p:sp>
          <p:nvSpPr>
            <p:cNvPr id="33" name="Rectangle 32"/>
            <p:cNvSpPr/>
            <p:nvPr/>
          </p:nvSpPr>
          <p:spPr>
            <a:xfrm>
              <a:off x="190500" y="0"/>
              <a:ext cx="12001500" cy="2209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p:cNvSpPr/>
            <p:nvPr/>
          </p:nvSpPr>
          <p:spPr>
            <a:xfrm rot="5400000">
              <a:off x="8635997" y="3302002"/>
              <a:ext cx="6858003" cy="253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4" name="ZoneTexte 13"/>
          <p:cNvSpPr txBox="1"/>
          <p:nvPr/>
        </p:nvSpPr>
        <p:spPr>
          <a:xfrm>
            <a:off x="2199290" y="6290442"/>
            <a:ext cx="3937439" cy="369332"/>
          </a:xfrm>
          <a:prstGeom prst="rect">
            <a:avLst/>
          </a:prstGeom>
          <a:noFill/>
        </p:spPr>
        <p:txBody>
          <a:bodyPr wrap="square" rtlCol="0">
            <a:spAutoFit/>
          </a:bodyPr>
          <a:lstStyle/>
          <a:p>
            <a:pPr algn="ctr"/>
            <a:r>
              <a:rPr lang="fr-FR" b="1" dirty="0" smtClean="0">
                <a:solidFill>
                  <a:srgbClr val="F2F2F2"/>
                </a:solidFill>
                <a:latin typeface="Tw Cen MT" pitchFamily="34" charset="0"/>
              </a:rPr>
              <a:t>Année scolaire </a:t>
            </a:r>
            <a:r>
              <a:rPr lang="fr-FR" dirty="0" smtClean="0">
                <a:solidFill>
                  <a:srgbClr val="F2F2F2"/>
                </a:solidFill>
                <a:latin typeface="Tw Cen MT" pitchFamily="34" charset="0"/>
              </a:rPr>
              <a:t>:  2020-2021</a:t>
            </a:r>
            <a:endParaRPr lang="fr-FR" dirty="0">
              <a:solidFill>
                <a:srgbClr val="F2F2F2"/>
              </a:solidFill>
              <a:latin typeface="Tw Cen MT" pitchFamily="34" charset="0"/>
            </a:endParaRPr>
          </a:p>
        </p:txBody>
      </p:sp>
    </p:spTree>
    <p:extLst>
      <p:ext uri="{BB962C8B-B14F-4D97-AF65-F5344CB8AC3E}">
        <p14:creationId xmlns="" xmlns:p14="http://schemas.microsoft.com/office/powerpoint/2010/main" val="132320326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25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right)">
                                      <p:cBhvr>
                                        <p:cTn id="10" dur="500"/>
                                        <p:tgtEl>
                                          <p:spTgt spid="3">
                                            <p:txEl>
                                              <p:pRg st="0" end="0"/>
                                            </p:txEl>
                                          </p:spTgt>
                                        </p:tgtEl>
                                      </p:cBhvr>
                                    </p:animEffect>
                                  </p:childTnLst>
                                </p:cTn>
                              </p:par>
                              <p:par>
                                <p:cTn id="11" presetID="22" presetClass="entr" presetSubtype="8"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22" presetClass="entr" presetSubtype="1"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1000"/>
                                        <p:tgtEl>
                                          <p:spTgt spid="17"/>
                                        </p:tgtEl>
                                      </p:cBhvr>
                                    </p:animEffect>
                                  </p:childTnLst>
                                </p:cTn>
                              </p:par>
                              <p:par>
                                <p:cTn id="17" presetID="22" presetClass="entr" presetSubtype="1"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1000"/>
                                        <p:tgtEl>
                                          <p:spTgt spid="5"/>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xmlns="" id="{EAFCAE0A-6576-4DFB-AEAF-0BB9A2917087}"/>
              </a:ext>
            </a:extLst>
          </p:cNvPr>
          <p:cNvGrpSpPr/>
          <p:nvPr/>
        </p:nvGrpSpPr>
        <p:grpSpPr>
          <a:xfrm>
            <a:off x="3326635" y="1598308"/>
            <a:ext cx="1307837" cy="1743782"/>
            <a:chOff x="6744538" y="1526596"/>
            <a:chExt cx="1492682" cy="1492682"/>
          </a:xfrm>
        </p:grpSpPr>
        <p:pic>
          <p:nvPicPr>
            <p:cNvPr id="3" name="Picture 2">
              <a:extLst>
                <a:ext uri="{FF2B5EF4-FFF2-40B4-BE49-F238E27FC236}">
                  <a16:creationId xmlns:a16="http://schemas.microsoft.com/office/drawing/2014/main" xmlns="" id="{2E20CBE0-C1C1-412B-B0AD-0ADA072E832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903720" y="1685778"/>
              <a:ext cx="1174318" cy="1174318"/>
            </a:xfrm>
            <a:prstGeom prst="rect">
              <a:avLst/>
            </a:prstGeom>
          </p:spPr>
        </p:pic>
        <p:sp>
          <p:nvSpPr>
            <p:cNvPr id="4" name="Oval 3">
              <a:extLst>
                <a:ext uri="{FF2B5EF4-FFF2-40B4-BE49-F238E27FC236}">
                  <a16:creationId xmlns:a16="http://schemas.microsoft.com/office/drawing/2014/main" xmlns="" id="{CFA05CEF-0190-40A9-A982-BA93C33B2137}"/>
                </a:ext>
              </a:extLst>
            </p:cNvPr>
            <p:cNvSpPr/>
            <p:nvPr/>
          </p:nvSpPr>
          <p:spPr>
            <a:xfrm>
              <a:off x="6744538" y="1526596"/>
              <a:ext cx="1492682" cy="149268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9">
            <a:extLst>
              <a:ext uri="{FF2B5EF4-FFF2-40B4-BE49-F238E27FC236}">
                <a16:creationId xmlns:a16="http://schemas.microsoft.com/office/drawing/2014/main" xmlns="" id="{A075ECBC-BF1C-443F-BC41-AF6E3BE18464}"/>
              </a:ext>
            </a:extLst>
          </p:cNvPr>
          <p:cNvGrpSpPr/>
          <p:nvPr/>
        </p:nvGrpSpPr>
        <p:grpSpPr>
          <a:xfrm>
            <a:off x="4197872" y="870858"/>
            <a:ext cx="1307837" cy="1743782"/>
            <a:chOff x="6744538" y="1526596"/>
            <a:chExt cx="1492682" cy="1492682"/>
          </a:xfrm>
        </p:grpSpPr>
        <p:pic>
          <p:nvPicPr>
            <p:cNvPr id="11" name="Picture 10">
              <a:extLst>
                <a:ext uri="{FF2B5EF4-FFF2-40B4-BE49-F238E27FC236}">
                  <a16:creationId xmlns:a16="http://schemas.microsoft.com/office/drawing/2014/main" xmlns="" id="{6197F631-9139-4780-91D6-B0C5FC1B320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903720" y="1685778"/>
              <a:ext cx="1174318" cy="1174318"/>
            </a:xfrm>
            <a:prstGeom prst="rect">
              <a:avLst/>
            </a:prstGeom>
          </p:spPr>
        </p:pic>
        <p:sp>
          <p:nvSpPr>
            <p:cNvPr id="12" name="Oval 11">
              <a:extLst>
                <a:ext uri="{FF2B5EF4-FFF2-40B4-BE49-F238E27FC236}">
                  <a16:creationId xmlns:a16="http://schemas.microsoft.com/office/drawing/2014/main" xmlns="" id="{99A66CCE-6798-4058-92DF-CFDA85C28919}"/>
                </a:ext>
              </a:extLst>
            </p:cNvPr>
            <p:cNvSpPr/>
            <p:nvPr/>
          </p:nvSpPr>
          <p:spPr>
            <a:xfrm>
              <a:off x="6744538" y="1526596"/>
              <a:ext cx="1492682" cy="149268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xmlns="" id="{B7FBD8DD-C56D-41C0-A44E-599286DC4498}"/>
              </a:ext>
            </a:extLst>
          </p:cNvPr>
          <p:cNvSpPr txBox="1"/>
          <p:nvPr/>
        </p:nvSpPr>
        <p:spPr>
          <a:xfrm>
            <a:off x="1357290" y="3286124"/>
            <a:ext cx="6388947" cy="1569660"/>
          </a:xfrm>
          <a:prstGeom prst="rect">
            <a:avLst/>
          </a:prstGeom>
          <a:noFill/>
        </p:spPr>
        <p:txBody>
          <a:bodyPr wrap="square" rtlCol="0">
            <a:spAutoFit/>
          </a:bodyPr>
          <a:lstStyle/>
          <a:p>
            <a:pPr algn="ctr"/>
            <a:r>
              <a:rPr lang="en-US" sz="9600" b="1" dirty="0" smtClean="0">
                <a:solidFill>
                  <a:schemeClr val="bg1"/>
                </a:solidFill>
                <a:latin typeface="Tw Cen MT" panose="020B0602020104020603" pitchFamily="34" charset="0"/>
                <a:ea typeface="Tahoma" panose="020B0604030504040204" pitchFamily="34" charset="0"/>
                <a:cs typeface="Tahoma" panose="020B0604030504040204" pitchFamily="34" charset="0"/>
              </a:rPr>
              <a:t>LES</a:t>
            </a:r>
            <a:endParaRPr lang="en-US" sz="9600" b="1" dirty="0">
              <a:solidFill>
                <a:schemeClr val="bg1"/>
              </a:solidFill>
              <a:latin typeface="Tw Cen MT" panose="020B0602020104020603" pitchFamily="34" charset="0"/>
              <a:ea typeface="Tahoma" panose="020B0604030504040204" pitchFamily="34" charset="0"/>
              <a:cs typeface="Tahoma" panose="020B0604030504040204" pitchFamily="34" charset="0"/>
            </a:endParaRPr>
          </a:p>
        </p:txBody>
      </p:sp>
      <p:sp>
        <p:nvSpPr>
          <p:cNvPr id="14" name="TextBox 13">
            <a:extLst>
              <a:ext uri="{FF2B5EF4-FFF2-40B4-BE49-F238E27FC236}">
                <a16:creationId xmlns:a16="http://schemas.microsoft.com/office/drawing/2014/main" xmlns="" id="{F2FDB36E-72C4-42A3-A715-167F230D6D92}"/>
              </a:ext>
            </a:extLst>
          </p:cNvPr>
          <p:cNvSpPr txBox="1"/>
          <p:nvPr/>
        </p:nvSpPr>
        <p:spPr>
          <a:xfrm>
            <a:off x="1378328" y="4550534"/>
            <a:ext cx="6388947" cy="1015663"/>
          </a:xfrm>
          <a:prstGeom prst="rect">
            <a:avLst/>
          </a:prstGeom>
          <a:noFill/>
        </p:spPr>
        <p:txBody>
          <a:bodyPr wrap="square" rtlCol="0">
            <a:spAutoFit/>
          </a:bodyPr>
          <a:lstStyle/>
          <a:p>
            <a:pPr algn="ctr"/>
            <a:r>
              <a:rPr lang="en-US" sz="6000" b="1" dirty="0" smtClean="0">
                <a:solidFill>
                  <a:srgbClr val="009999"/>
                </a:solidFill>
                <a:latin typeface="Tw Cen MT" panose="020B0602020104020603" pitchFamily="34" charset="0"/>
                <a:ea typeface="Tahoma" panose="020B0604030504040204" pitchFamily="34" charset="0"/>
                <a:cs typeface="Tahoma" panose="020B0604030504040204" pitchFamily="34" charset="0"/>
              </a:rPr>
              <a:t>REQUETES </a:t>
            </a:r>
            <a:endParaRPr lang="en-US" sz="6000" b="1" dirty="0">
              <a:solidFill>
                <a:srgbClr val="009999"/>
              </a:solidFill>
              <a:latin typeface="Tw Cen MT" panose="020B0602020104020603"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xmlns="" val="37275950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500"/>
                            </p:stCondLst>
                            <p:childTnLst>
                              <p:par>
                                <p:cTn id="16" presetID="8" presetClass="emph" presetSubtype="0" fill="hold" nodeType="afterEffect">
                                  <p:stCondLst>
                                    <p:cond delay="0"/>
                                  </p:stCondLst>
                                  <p:childTnLst>
                                    <p:animRot by="21600000">
                                      <p:cBhvr>
                                        <p:cTn id="17" dur="3500" fill="hold"/>
                                        <p:tgtEl>
                                          <p:spTgt spid="5"/>
                                        </p:tgtEl>
                                        <p:attrNameLst>
                                          <p:attrName>r</p:attrName>
                                        </p:attrNameLst>
                                      </p:cBhvr>
                                    </p:animRot>
                                  </p:childTnLst>
                                </p:cTn>
                              </p:par>
                              <p:par>
                                <p:cTn id="18" presetID="8" presetClass="emph" presetSubtype="0" fill="hold" nodeType="withEffect">
                                  <p:stCondLst>
                                    <p:cond delay="0"/>
                                  </p:stCondLst>
                                  <p:childTnLst>
                                    <p:animRot by="-21600000">
                                      <p:cBhvr>
                                        <p:cTn id="19" dur="3500" fill="hold"/>
                                        <p:tgtEl>
                                          <p:spTgt spid="2"/>
                                        </p:tgtEl>
                                        <p:attrNameLst>
                                          <p:attrName>r</p:attrName>
                                        </p:attrNameLst>
                                      </p:cBhvr>
                                    </p:animRot>
                                  </p:childTnLst>
                                </p:cTn>
                              </p:par>
                              <p:par>
                                <p:cTn id="20" presetID="2" presetClass="entr" presetSubtype="4" decel="10000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750" fill="hold"/>
                                        <p:tgtEl>
                                          <p:spTgt spid="13"/>
                                        </p:tgtEl>
                                        <p:attrNameLst>
                                          <p:attrName>ppt_x</p:attrName>
                                        </p:attrNameLst>
                                      </p:cBhvr>
                                      <p:tavLst>
                                        <p:tav tm="0">
                                          <p:val>
                                            <p:strVal val="#ppt_x"/>
                                          </p:val>
                                        </p:tav>
                                        <p:tav tm="100000">
                                          <p:val>
                                            <p:strVal val="#ppt_x"/>
                                          </p:val>
                                        </p:tav>
                                      </p:tavLst>
                                    </p:anim>
                                    <p:anim calcmode="lin" valueType="num">
                                      <p:cBhvr additive="base">
                                        <p:cTn id="23" dur="750" fill="hold"/>
                                        <p:tgtEl>
                                          <p:spTgt spid="13"/>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25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750" fill="hold"/>
                                        <p:tgtEl>
                                          <p:spTgt spid="14"/>
                                        </p:tgtEl>
                                        <p:attrNameLst>
                                          <p:attrName>ppt_x</p:attrName>
                                        </p:attrNameLst>
                                      </p:cBhvr>
                                      <p:tavLst>
                                        <p:tav tm="0">
                                          <p:val>
                                            <p:strVal val="#ppt_x"/>
                                          </p:val>
                                        </p:tav>
                                        <p:tav tm="100000">
                                          <p:val>
                                            <p:strVal val="#ppt_x"/>
                                          </p:val>
                                        </p:tav>
                                      </p:tavLst>
                                    </p:anim>
                                    <p:anim calcmode="lin" valueType="num">
                                      <p:cBhvr additive="base">
                                        <p:cTn id="27" dur="75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xit" presetSubtype="32" fill="hold" nodeType="clickEffect">
                                  <p:stCondLst>
                                    <p:cond delay="0"/>
                                  </p:stCondLst>
                                  <p:childTnLst>
                                    <p:anim calcmode="lin" valueType="num">
                                      <p:cBhvr>
                                        <p:cTn id="31" dur="500"/>
                                        <p:tgtEl>
                                          <p:spTgt spid="5"/>
                                        </p:tgtEl>
                                        <p:attrNameLst>
                                          <p:attrName>ppt_w</p:attrName>
                                        </p:attrNameLst>
                                      </p:cBhvr>
                                      <p:tavLst>
                                        <p:tav tm="0">
                                          <p:val>
                                            <p:strVal val="ppt_w"/>
                                          </p:val>
                                        </p:tav>
                                        <p:tav tm="100000">
                                          <p:val>
                                            <p:fltVal val="0"/>
                                          </p:val>
                                        </p:tav>
                                      </p:tavLst>
                                    </p:anim>
                                    <p:anim calcmode="lin" valueType="num">
                                      <p:cBhvr>
                                        <p:cTn id="32" dur="500"/>
                                        <p:tgtEl>
                                          <p:spTgt spid="5"/>
                                        </p:tgtEl>
                                        <p:attrNameLst>
                                          <p:attrName>ppt_h</p:attrName>
                                        </p:attrNameLst>
                                      </p:cBhvr>
                                      <p:tavLst>
                                        <p:tav tm="0">
                                          <p:val>
                                            <p:strVal val="ppt_h"/>
                                          </p:val>
                                        </p:tav>
                                        <p:tav tm="100000">
                                          <p:val>
                                            <p:fltVal val="0"/>
                                          </p:val>
                                        </p:tav>
                                      </p:tavLst>
                                    </p:anim>
                                    <p:animEffect transition="out" filter="fade">
                                      <p:cBhvr>
                                        <p:cTn id="33" dur="500"/>
                                        <p:tgtEl>
                                          <p:spTgt spid="5"/>
                                        </p:tgtEl>
                                      </p:cBhvr>
                                    </p:animEffect>
                                    <p:set>
                                      <p:cBhvr>
                                        <p:cTn id="34" dur="1" fill="hold">
                                          <p:stCondLst>
                                            <p:cond delay="499"/>
                                          </p:stCondLst>
                                        </p:cTn>
                                        <p:tgtEl>
                                          <p:spTgt spid="5"/>
                                        </p:tgtEl>
                                        <p:attrNameLst>
                                          <p:attrName>style.visibility</p:attrName>
                                        </p:attrNameLst>
                                      </p:cBhvr>
                                      <p:to>
                                        <p:strVal val="hidden"/>
                                      </p:to>
                                    </p:set>
                                  </p:childTnLst>
                                </p:cTn>
                              </p:par>
                              <p:par>
                                <p:cTn id="35" presetID="53" presetClass="exit" presetSubtype="32" fill="hold" nodeType="withEffect">
                                  <p:stCondLst>
                                    <p:cond delay="0"/>
                                  </p:stCondLst>
                                  <p:childTnLst>
                                    <p:anim calcmode="lin" valueType="num">
                                      <p:cBhvr>
                                        <p:cTn id="36" dur="500"/>
                                        <p:tgtEl>
                                          <p:spTgt spid="2"/>
                                        </p:tgtEl>
                                        <p:attrNameLst>
                                          <p:attrName>ppt_w</p:attrName>
                                        </p:attrNameLst>
                                      </p:cBhvr>
                                      <p:tavLst>
                                        <p:tav tm="0">
                                          <p:val>
                                            <p:strVal val="ppt_w"/>
                                          </p:val>
                                        </p:tav>
                                        <p:tav tm="100000">
                                          <p:val>
                                            <p:fltVal val="0"/>
                                          </p:val>
                                        </p:tav>
                                      </p:tavLst>
                                    </p:anim>
                                    <p:anim calcmode="lin" valueType="num">
                                      <p:cBhvr>
                                        <p:cTn id="37" dur="500"/>
                                        <p:tgtEl>
                                          <p:spTgt spid="2"/>
                                        </p:tgtEl>
                                        <p:attrNameLst>
                                          <p:attrName>ppt_h</p:attrName>
                                        </p:attrNameLst>
                                      </p:cBhvr>
                                      <p:tavLst>
                                        <p:tav tm="0">
                                          <p:val>
                                            <p:strVal val="ppt_h"/>
                                          </p:val>
                                        </p:tav>
                                        <p:tav tm="100000">
                                          <p:val>
                                            <p:fltVal val="0"/>
                                          </p:val>
                                        </p:tav>
                                      </p:tavLst>
                                    </p:anim>
                                    <p:animEffect transition="out" filter="fade">
                                      <p:cBhvr>
                                        <p:cTn id="38" dur="500"/>
                                        <p:tgtEl>
                                          <p:spTgt spid="2"/>
                                        </p:tgtEl>
                                      </p:cBhvr>
                                    </p:animEffect>
                                    <p:set>
                                      <p:cBhvr>
                                        <p:cTn id="39" dur="1" fill="hold">
                                          <p:stCondLst>
                                            <p:cond delay="499"/>
                                          </p:stCondLst>
                                        </p:cTn>
                                        <p:tgtEl>
                                          <p:spTgt spid="2"/>
                                        </p:tgtEl>
                                        <p:attrNameLst>
                                          <p:attrName>style.visibility</p:attrName>
                                        </p:attrNameLst>
                                      </p:cBhvr>
                                      <p:to>
                                        <p:strVal val="hidden"/>
                                      </p:to>
                                    </p:set>
                                  </p:childTnLst>
                                </p:cTn>
                              </p:par>
                              <p:par>
                                <p:cTn id="40" presetID="2" presetClass="exit" presetSubtype="4" accel="100000" fill="hold" grpId="1" nodeType="withEffect">
                                  <p:stCondLst>
                                    <p:cond delay="100"/>
                                  </p:stCondLst>
                                  <p:childTnLst>
                                    <p:anim calcmode="lin" valueType="num">
                                      <p:cBhvr additive="base">
                                        <p:cTn id="41" dur="750"/>
                                        <p:tgtEl>
                                          <p:spTgt spid="14"/>
                                        </p:tgtEl>
                                        <p:attrNameLst>
                                          <p:attrName>ppt_x</p:attrName>
                                        </p:attrNameLst>
                                      </p:cBhvr>
                                      <p:tavLst>
                                        <p:tav tm="0">
                                          <p:val>
                                            <p:strVal val="ppt_x"/>
                                          </p:val>
                                        </p:tav>
                                        <p:tav tm="100000">
                                          <p:val>
                                            <p:strVal val="ppt_x"/>
                                          </p:val>
                                        </p:tav>
                                      </p:tavLst>
                                    </p:anim>
                                    <p:anim calcmode="lin" valueType="num">
                                      <p:cBhvr additive="base">
                                        <p:cTn id="42" dur="750"/>
                                        <p:tgtEl>
                                          <p:spTgt spid="14"/>
                                        </p:tgtEl>
                                        <p:attrNameLst>
                                          <p:attrName>ppt_y</p:attrName>
                                        </p:attrNameLst>
                                      </p:cBhvr>
                                      <p:tavLst>
                                        <p:tav tm="0">
                                          <p:val>
                                            <p:strVal val="ppt_y"/>
                                          </p:val>
                                        </p:tav>
                                        <p:tav tm="100000">
                                          <p:val>
                                            <p:strVal val="1+ppt_h/2"/>
                                          </p:val>
                                        </p:tav>
                                      </p:tavLst>
                                    </p:anim>
                                    <p:set>
                                      <p:cBhvr>
                                        <p:cTn id="43" dur="1" fill="hold">
                                          <p:stCondLst>
                                            <p:cond delay="749"/>
                                          </p:stCondLst>
                                        </p:cTn>
                                        <p:tgtEl>
                                          <p:spTgt spid="14"/>
                                        </p:tgtEl>
                                        <p:attrNameLst>
                                          <p:attrName>style.visibility</p:attrName>
                                        </p:attrNameLst>
                                      </p:cBhvr>
                                      <p:to>
                                        <p:strVal val="hidden"/>
                                      </p:to>
                                    </p:set>
                                  </p:childTnLst>
                                </p:cTn>
                              </p:par>
                              <p:par>
                                <p:cTn id="44" presetID="2" presetClass="exit" presetSubtype="4" accel="100000" fill="hold" grpId="1" nodeType="withEffect">
                                  <p:stCondLst>
                                    <p:cond delay="250"/>
                                  </p:stCondLst>
                                  <p:childTnLst>
                                    <p:anim calcmode="lin" valueType="num">
                                      <p:cBhvr additive="base">
                                        <p:cTn id="45" dur="750"/>
                                        <p:tgtEl>
                                          <p:spTgt spid="13"/>
                                        </p:tgtEl>
                                        <p:attrNameLst>
                                          <p:attrName>ppt_x</p:attrName>
                                        </p:attrNameLst>
                                      </p:cBhvr>
                                      <p:tavLst>
                                        <p:tav tm="0">
                                          <p:val>
                                            <p:strVal val="ppt_x"/>
                                          </p:val>
                                        </p:tav>
                                        <p:tav tm="100000">
                                          <p:val>
                                            <p:strVal val="ppt_x"/>
                                          </p:val>
                                        </p:tav>
                                      </p:tavLst>
                                    </p:anim>
                                    <p:anim calcmode="lin" valueType="num">
                                      <p:cBhvr additive="base">
                                        <p:cTn id="46" dur="750"/>
                                        <p:tgtEl>
                                          <p:spTgt spid="13"/>
                                        </p:tgtEl>
                                        <p:attrNameLst>
                                          <p:attrName>ppt_y</p:attrName>
                                        </p:attrNameLst>
                                      </p:cBhvr>
                                      <p:tavLst>
                                        <p:tav tm="0">
                                          <p:val>
                                            <p:strVal val="ppt_y"/>
                                          </p:val>
                                        </p:tav>
                                        <p:tav tm="100000">
                                          <p:val>
                                            <p:strVal val="1+ppt_h/2"/>
                                          </p:val>
                                        </p:tav>
                                      </p:tavLst>
                                    </p:anim>
                                    <p:set>
                                      <p:cBhvr>
                                        <p:cTn id="47" dur="1" fill="hold">
                                          <p:stCondLst>
                                            <p:cond delay="7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42976" y="1214422"/>
            <a:ext cx="2475742" cy="369332"/>
          </a:xfrm>
          <a:prstGeom prst="rect">
            <a:avLst/>
          </a:prstGeom>
          <a:noFill/>
        </p:spPr>
        <p:txBody>
          <a:bodyPr wrap="none" rtlCol="0">
            <a:spAutoFit/>
          </a:bodyPr>
          <a:lstStyle/>
          <a:p>
            <a:pPr>
              <a:buFont typeface="Courier New" pitchFamily="49" charset="0"/>
              <a:buChar char="o"/>
            </a:pPr>
            <a:r>
              <a:rPr lang="fr-FR" b="1" dirty="0" smtClean="0">
                <a:solidFill>
                  <a:srgbClr val="009999"/>
                </a:solidFill>
                <a:effectLst>
                  <a:outerShdw blurRad="38100" dist="38100" dir="2700000" algn="tl">
                    <a:srgbClr val="000000">
                      <a:alpha val="43137"/>
                    </a:srgbClr>
                  </a:outerShdw>
                </a:effectLst>
                <a:latin typeface="Tw Cen MT" pitchFamily="34" charset="0"/>
              </a:rPr>
              <a:t>Pour l’authentification </a:t>
            </a:r>
            <a:endParaRPr lang="fr-FR" b="1" dirty="0">
              <a:solidFill>
                <a:srgbClr val="009999"/>
              </a:solidFill>
              <a:effectLst>
                <a:outerShdw blurRad="38100" dist="38100" dir="2700000" algn="tl">
                  <a:srgbClr val="000000">
                    <a:alpha val="43137"/>
                  </a:srgbClr>
                </a:outerShdw>
              </a:effectLst>
              <a:latin typeface="Tw Cen MT" pitchFamily="34" charset="0"/>
            </a:endParaRPr>
          </a:p>
        </p:txBody>
      </p:sp>
      <p:pic>
        <p:nvPicPr>
          <p:cNvPr id="3" name="Image 2" descr="52581746-ac96-4d05-ad23-d474a1cbb150.jpg"/>
          <p:cNvPicPr>
            <a:picLocks noChangeAspect="1"/>
          </p:cNvPicPr>
          <p:nvPr/>
        </p:nvPicPr>
        <p:blipFill>
          <a:blip r:embed="rId2"/>
          <a:stretch>
            <a:fillRect/>
          </a:stretch>
        </p:blipFill>
        <p:spPr>
          <a:xfrm>
            <a:off x="928662" y="1857364"/>
            <a:ext cx="6943725" cy="59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1071538" y="2928934"/>
            <a:ext cx="3139834" cy="369332"/>
          </a:xfrm>
          <a:prstGeom prst="rect">
            <a:avLst/>
          </a:prstGeom>
        </p:spPr>
        <p:txBody>
          <a:bodyPr wrap="none">
            <a:spAutoFit/>
          </a:bodyPr>
          <a:lstStyle/>
          <a:p>
            <a:pPr>
              <a:buFont typeface="Courier New" pitchFamily="49" charset="0"/>
              <a:buChar char="o"/>
            </a:pPr>
            <a:r>
              <a:rPr lang="fr-FR" b="1" dirty="0" smtClean="0">
                <a:solidFill>
                  <a:srgbClr val="009999"/>
                </a:solidFill>
                <a:effectLst>
                  <a:outerShdw blurRad="38100" dist="38100" dir="2700000" algn="tl">
                    <a:srgbClr val="000000">
                      <a:alpha val="43137"/>
                    </a:srgbClr>
                  </a:outerShdw>
                </a:effectLst>
                <a:latin typeface="Tw Cen MT" pitchFamily="34" charset="0"/>
              </a:rPr>
              <a:t>Pour l’insertion des données :</a:t>
            </a:r>
            <a:endParaRPr lang="fr-FR" b="1" dirty="0">
              <a:solidFill>
                <a:srgbClr val="009999"/>
              </a:solidFill>
              <a:effectLst>
                <a:outerShdw blurRad="38100" dist="38100" dir="2700000" algn="tl">
                  <a:srgbClr val="000000">
                    <a:alpha val="43137"/>
                  </a:srgbClr>
                </a:outerShdw>
              </a:effectLst>
              <a:latin typeface="Tw Cen MT" pitchFamily="34" charset="0"/>
            </a:endParaRPr>
          </a:p>
        </p:txBody>
      </p:sp>
      <p:pic>
        <p:nvPicPr>
          <p:cNvPr id="7" name="Image 6" descr="7a4ac7a2-d9d0-4d29-aa38-2bcd1ba2e554.jpg"/>
          <p:cNvPicPr>
            <a:picLocks noChangeAspect="1"/>
          </p:cNvPicPr>
          <p:nvPr/>
        </p:nvPicPr>
        <p:blipFill>
          <a:blip r:embed="rId3"/>
          <a:stretch>
            <a:fillRect/>
          </a:stretch>
        </p:blipFill>
        <p:spPr>
          <a:xfrm>
            <a:off x="785786" y="3571876"/>
            <a:ext cx="7677150" cy="6000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 7" descr="44cc7431-c9b0-4f21-aacb-4b324979c0de.jpg"/>
          <p:cNvPicPr>
            <a:picLocks noChangeAspect="1"/>
          </p:cNvPicPr>
          <p:nvPr/>
        </p:nvPicPr>
        <p:blipFill>
          <a:blip r:embed="rId4"/>
          <a:stretch>
            <a:fillRect/>
          </a:stretch>
        </p:blipFill>
        <p:spPr>
          <a:xfrm>
            <a:off x="785786" y="4500570"/>
            <a:ext cx="7643866" cy="733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Bottom)">
                                      <p:cBhvr>
                                        <p:cTn id="12" dur="500"/>
                                        <p:tgtEl>
                                          <p:spTgt spid="7"/>
                                        </p:tgtEl>
                                      </p:cBhvr>
                                    </p:animEffect>
                                  </p:childTnLst>
                                </p:cTn>
                              </p:par>
                              <p:par>
                                <p:cTn id="13" presetID="1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lide(fromBottom)">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928662" y="1428736"/>
            <a:ext cx="2714644" cy="400110"/>
          </a:xfrm>
          <a:prstGeom prst="rect">
            <a:avLst/>
          </a:prstGeom>
          <a:noFill/>
        </p:spPr>
        <p:txBody>
          <a:bodyPr wrap="square" rtlCol="0">
            <a:spAutoFit/>
          </a:bodyPr>
          <a:lstStyle/>
          <a:p>
            <a:pPr>
              <a:buFont typeface="Courier New" pitchFamily="49" charset="0"/>
              <a:buChar char="o"/>
            </a:pPr>
            <a:r>
              <a:rPr lang="fr-FR" sz="2000" b="1" dirty="0">
                <a:solidFill>
                  <a:srgbClr val="009999"/>
                </a:solidFill>
                <a:effectLst>
                  <a:outerShdw blurRad="38100" dist="38100" dir="2700000" algn="tl">
                    <a:srgbClr val="000000">
                      <a:alpha val="43137"/>
                    </a:srgbClr>
                  </a:outerShdw>
                </a:effectLst>
                <a:latin typeface="Tw Cen MT" pitchFamily="34" charset="0"/>
              </a:rPr>
              <a:t>Pour la modification :</a:t>
            </a:r>
          </a:p>
        </p:txBody>
      </p:sp>
      <p:pic>
        <p:nvPicPr>
          <p:cNvPr id="6" name="Image 5" descr="c5ae224d-c576-47ae-8563-6c98ad1b371e.jpg"/>
          <p:cNvPicPr>
            <a:picLocks noChangeAspect="1"/>
          </p:cNvPicPr>
          <p:nvPr/>
        </p:nvPicPr>
        <p:blipFill>
          <a:blip r:embed="rId2"/>
          <a:stretch>
            <a:fillRect/>
          </a:stretch>
        </p:blipFill>
        <p:spPr>
          <a:xfrm>
            <a:off x="285720" y="2285992"/>
            <a:ext cx="8239125" cy="7905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Image 6" descr="4467c709-450c-45bc-ad69-244151a12070.jpg"/>
          <p:cNvPicPr>
            <a:picLocks noChangeAspect="1"/>
          </p:cNvPicPr>
          <p:nvPr/>
        </p:nvPicPr>
        <p:blipFill>
          <a:blip r:embed="rId3"/>
          <a:stretch>
            <a:fillRect/>
          </a:stretch>
        </p:blipFill>
        <p:spPr>
          <a:xfrm>
            <a:off x="1428728" y="3500438"/>
            <a:ext cx="5905500" cy="781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xit" presetSubtype="0" fill="hold" nodeType="clickEffect">
                                  <p:stCondLst>
                                    <p:cond delay="0"/>
                                  </p:stCondLst>
                                  <p:childTnLst>
                                    <p:animEffect transition="out" filter="fade">
                                      <p:cBhvr>
                                        <p:cTn id="6" dur="1000"/>
                                        <p:tgtEl>
                                          <p:spTgt spid="6"/>
                                        </p:tgtEl>
                                      </p:cBhvr>
                                    </p:animEffect>
                                    <p:anim calcmode="lin" valueType="num">
                                      <p:cBhvr>
                                        <p:cTn id="7" dur="1000"/>
                                        <p:tgtEl>
                                          <p:spTgt spid="6"/>
                                        </p:tgtEl>
                                        <p:attrNameLst>
                                          <p:attrName>ppt_x</p:attrName>
                                        </p:attrNameLst>
                                      </p:cBhvr>
                                      <p:tavLst>
                                        <p:tav tm="0">
                                          <p:val>
                                            <p:strVal val="ppt_x"/>
                                          </p:val>
                                        </p:tav>
                                        <p:tav tm="100000">
                                          <p:val>
                                            <p:strVal val="ppt_x"/>
                                          </p:val>
                                        </p:tav>
                                      </p:tavLst>
                                    </p:anim>
                                    <p:anim calcmode="lin" valueType="num">
                                      <p:cBhvr>
                                        <p:cTn id="8" dur="100" decel="100000"/>
                                        <p:tgtEl>
                                          <p:spTgt spid="6"/>
                                        </p:tgtEl>
                                        <p:attrNameLst>
                                          <p:attrName>ppt_y</p:attrName>
                                        </p:attrNameLst>
                                      </p:cBhvr>
                                      <p:tavLst>
                                        <p:tav tm="0">
                                          <p:val>
                                            <p:strVal val="ppt_y"/>
                                          </p:val>
                                        </p:tav>
                                        <p:tav tm="100000">
                                          <p:val>
                                            <p:strVal val="ppt_y-.03"/>
                                          </p:val>
                                        </p:tav>
                                      </p:tavLst>
                                    </p:anim>
                                    <p:anim calcmode="lin" valueType="num">
                                      <p:cBhvr>
                                        <p:cTn id="9" dur="900" accel="100000">
                                          <p:stCondLst>
                                            <p:cond delay="100"/>
                                          </p:stCondLst>
                                        </p:cTn>
                                        <p:tgtEl>
                                          <p:spTgt spid="6"/>
                                        </p:tgtEl>
                                        <p:attrNameLst>
                                          <p:attrName>ppt_y</p:attrName>
                                        </p:attrNameLst>
                                      </p:cBhvr>
                                      <p:tavLst>
                                        <p:tav tm="0">
                                          <p:val>
                                            <p:strVal val="ppt_y"/>
                                          </p:val>
                                        </p:tav>
                                        <p:tav tm="100000">
                                          <p:val>
                                            <p:strVal val="ppt_y+1"/>
                                          </p:val>
                                        </p:tav>
                                      </p:tavLst>
                                    </p:anim>
                                    <p:set>
                                      <p:cBhvr>
                                        <p:cTn id="10" dur="1" fill="hold">
                                          <p:stCondLst>
                                            <p:cond delay="999"/>
                                          </p:stCondLst>
                                        </p:cTn>
                                        <p:tgtEl>
                                          <p:spTgt spid="6"/>
                                        </p:tgtEl>
                                        <p:attrNameLst>
                                          <p:attrName>style.visibility</p:attrName>
                                        </p:attrNameLst>
                                      </p:cBhvr>
                                      <p:to>
                                        <p:strVal val="hidden"/>
                                      </p:to>
                                    </p:set>
                                  </p:childTnLst>
                                </p:cTn>
                              </p:par>
                              <p:par>
                                <p:cTn id="11" presetID="37" presetClass="exit" presetSubtype="0" fill="hold" nodeType="withEffect">
                                  <p:stCondLst>
                                    <p:cond delay="0"/>
                                  </p:stCondLst>
                                  <p:childTnLst>
                                    <p:animEffect transition="out" filter="fade">
                                      <p:cBhvr>
                                        <p:cTn id="12" dur="1000"/>
                                        <p:tgtEl>
                                          <p:spTgt spid="7"/>
                                        </p:tgtEl>
                                      </p:cBhvr>
                                    </p:animEffect>
                                    <p:anim calcmode="lin" valueType="num">
                                      <p:cBhvr>
                                        <p:cTn id="13" dur="1000"/>
                                        <p:tgtEl>
                                          <p:spTgt spid="7"/>
                                        </p:tgtEl>
                                        <p:attrNameLst>
                                          <p:attrName>ppt_x</p:attrName>
                                        </p:attrNameLst>
                                      </p:cBhvr>
                                      <p:tavLst>
                                        <p:tav tm="0">
                                          <p:val>
                                            <p:strVal val="ppt_x"/>
                                          </p:val>
                                        </p:tav>
                                        <p:tav tm="100000">
                                          <p:val>
                                            <p:strVal val="ppt_x"/>
                                          </p:val>
                                        </p:tav>
                                      </p:tavLst>
                                    </p:anim>
                                    <p:anim calcmode="lin" valueType="num">
                                      <p:cBhvr>
                                        <p:cTn id="14" dur="100" decel="100000"/>
                                        <p:tgtEl>
                                          <p:spTgt spid="7"/>
                                        </p:tgtEl>
                                        <p:attrNameLst>
                                          <p:attrName>ppt_y</p:attrName>
                                        </p:attrNameLst>
                                      </p:cBhvr>
                                      <p:tavLst>
                                        <p:tav tm="0">
                                          <p:val>
                                            <p:strVal val="ppt_y"/>
                                          </p:val>
                                        </p:tav>
                                        <p:tav tm="100000">
                                          <p:val>
                                            <p:strVal val="ppt_y-.03"/>
                                          </p:val>
                                        </p:tav>
                                      </p:tavLst>
                                    </p:anim>
                                    <p:anim calcmode="lin" valueType="num">
                                      <p:cBhvr>
                                        <p:cTn id="15" dur="900" accel="100000">
                                          <p:stCondLst>
                                            <p:cond delay="100"/>
                                          </p:stCondLst>
                                        </p:cTn>
                                        <p:tgtEl>
                                          <p:spTgt spid="7"/>
                                        </p:tgtEl>
                                        <p:attrNameLst>
                                          <p:attrName>ppt_y</p:attrName>
                                        </p:attrNameLst>
                                      </p:cBhvr>
                                      <p:tavLst>
                                        <p:tav tm="0">
                                          <p:val>
                                            <p:strVal val="ppt_y"/>
                                          </p:val>
                                        </p:tav>
                                        <p:tav tm="100000">
                                          <p:val>
                                            <p:strVal val="ppt_y+1"/>
                                          </p:val>
                                        </p:tav>
                                      </p:tavLst>
                                    </p:anim>
                                    <p:set>
                                      <p:cBhvr>
                                        <p:cTn id="16"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928662" y="3286124"/>
            <a:ext cx="2143140" cy="400110"/>
          </a:xfrm>
          <a:prstGeom prst="rect">
            <a:avLst/>
          </a:prstGeom>
          <a:noFill/>
        </p:spPr>
        <p:txBody>
          <a:bodyPr wrap="square" rtlCol="0">
            <a:spAutoFit/>
          </a:bodyPr>
          <a:lstStyle/>
          <a:p>
            <a:pPr>
              <a:buFont typeface="Courier New" pitchFamily="49" charset="0"/>
              <a:buChar char="o"/>
            </a:pPr>
            <a:r>
              <a:rPr lang="fr-FR" sz="2000" b="1" dirty="0" smtClean="0">
                <a:solidFill>
                  <a:srgbClr val="009999"/>
                </a:solidFill>
                <a:effectLst>
                  <a:outerShdw blurRad="38100" dist="38100" dir="2700000" algn="tl">
                    <a:srgbClr val="000000">
                      <a:alpha val="43137"/>
                    </a:srgbClr>
                  </a:outerShdw>
                </a:effectLst>
                <a:latin typeface="Tw Cen MT" pitchFamily="34" charset="0"/>
              </a:rPr>
              <a:t>Pour </a:t>
            </a:r>
            <a:r>
              <a:rPr lang="fr-FR" sz="2000" b="1" dirty="0">
                <a:solidFill>
                  <a:srgbClr val="009999"/>
                </a:solidFill>
                <a:effectLst>
                  <a:outerShdw blurRad="38100" dist="38100" dir="2700000" algn="tl">
                    <a:srgbClr val="000000">
                      <a:alpha val="43137"/>
                    </a:srgbClr>
                  </a:outerShdw>
                </a:effectLst>
                <a:latin typeface="Tw Cen MT" pitchFamily="34" charset="0"/>
              </a:rPr>
              <a:t>l’affichage :</a:t>
            </a:r>
          </a:p>
        </p:txBody>
      </p:sp>
      <p:sp>
        <p:nvSpPr>
          <p:cNvPr id="3" name="ZoneTexte 2"/>
          <p:cNvSpPr txBox="1"/>
          <p:nvPr/>
        </p:nvSpPr>
        <p:spPr>
          <a:xfrm>
            <a:off x="857224" y="1214422"/>
            <a:ext cx="2572499" cy="400110"/>
          </a:xfrm>
          <a:prstGeom prst="rect">
            <a:avLst/>
          </a:prstGeom>
          <a:noFill/>
        </p:spPr>
        <p:txBody>
          <a:bodyPr wrap="none" rtlCol="0">
            <a:spAutoFit/>
          </a:bodyPr>
          <a:lstStyle/>
          <a:p>
            <a:pPr>
              <a:buFont typeface="Courier New" pitchFamily="49" charset="0"/>
              <a:buChar char="o"/>
            </a:pPr>
            <a:r>
              <a:rPr lang="fr-FR" sz="2000" b="1" dirty="0">
                <a:solidFill>
                  <a:srgbClr val="009999"/>
                </a:solidFill>
                <a:effectLst>
                  <a:outerShdw blurRad="38100" dist="38100" dir="2700000" algn="tl">
                    <a:srgbClr val="000000">
                      <a:alpha val="43137"/>
                    </a:srgbClr>
                  </a:outerShdw>
                </a:effectLst>
                <a:latin typeface="Tw Cen MT" pitchFamily="34" charset="0"/>
              </a:rPr>
              <a:t>Pour la suppression :</a:t>
            </a:r>
          </a:p>
        </p:txBody>
      </p:sp>
      <p:pic>
        <p:nvPicPr>
          <p:cNvPr id="5" name="Image 4" descr="52581746-ac96-4d05-ad23-d474a1cbb150.jpg"/>
          <p:cNvPicPr>
            <a:picLocks noChangeAspect="1"/>
          </p:cNvPicPr>
          <p:nvPr/>
        </p:nvPicPr>
        <p:blipFill>
          <a:blip r:embed="rId2"/>
          <a:stretch>
            <a:fillRect/>
          </a:stretch>
        </p:blipFill>
        <p:spPr>
          <a:xfrm>
            <a:off x="1214414" y="4000504"/>
            <a:ext cx="4429156" cy="59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Image 6" descr="52581746-ac96-4d05-ad23-d474a1cbb150.jpg"/>
          <p:cNvPicPr>
            <a:picLocks noChangeAspect="1"/>
          </p:cNvPicPr>
          <p:nvPr/>
        </p:nvPicPr>
        <p:blipFill>
          <a:blip r:embed="rId3"/>
          <a:stretch>
            <a:fillRect/>
          </a:stretch>
        </p:blipFill>
        <p:spPr>
          <a:xfrm>
            <a:off x="1214414" y="4786322"/>
            <a:ext cx="4357718" cy="59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Image 9" descr="32800cb2-50e5-4fa1-9571-5f0be9192024.jpg"/>
          <p:cNvPicPr>
            <a:picLocks noChangeAspect="1"/>
          </p:cNvPicPr>
          <p:nvPr/>
        </p:nvPicPr>
        <p:blipFill>
          <a:blip r:embed="rId4"/>
          <a:stretch>
            <a:fillRect/>
          </a:stretch>
        </p:blipFill>
        <p:spPr>
          <a:xfrm>
            <a:off x="1285852" y="1857364"/>
            <a:ext cx="5267325" cy="5429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Image 10" descr="c033c3e7-4d96-4bf5-b67d-d08fbfcca983.jpg"/>
          <p:cNvPicPr>
            <a:picLocks noChangeAspect="1"/>
          </p:cNvPicPr>
          <p:nvPr/>
        </p:nvPicPr>
        <p:blipFill>
          <a:blip r:embed="rId5"/>
          <a:stretch>
            <a:fillRect/>
          </a:stretch>
        </p:blipFill>
        <p:spPr>
          <a:xfrm>
            <a:off x="1285852" y="2571744"/>
            <a:ext cx="5305425" cy="609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xmlns="" id="{74F065BB-ECE8-4FB8-A8F7-FE5A67A9D636}"/>
              </a:ext>
            </a:extLst>
          </p:cNvPr>
          <p:cNvSpPr txBox="1"/>
          <p:nvPr/>
        </p:nvSpPr>
        <p:spPr>
          <a:xfrm>
            <a:off x="1272746" y="2345567"/>
            <a:ext cx="6598508" cy="1107996"/>
          </a:xfrm>
          <a:prstGeom prst="rect">
            <a:avLst/>
          </a:prstGeom>
          <a:noFill/>
        </p:spPr>
        <p:txBody>
          <a:bodyPr wrap="square" rtlCol="0">
            <a:spAutoFit/>
          </a:bodyPr>
          <a:lstStyle/>
          <a:p>
            <a:pPr algn="ctr"/>
            <a:r>
              <a:rPr lang="en-US" sz="6600" b="1" i="1" dirty="0" smtClean="0">
                <a:solidFill>
                  <a:schemeClr val="tx1">
                    <a:lumMod val="75000"/>
                    <a:lumOff val="25000"/>
                  </a:schemeClr>
                </a:solidFill>
                <a:effectLst>
                  <a:outerShdw blurRad="63500" sx="102000" sy="102000" algn="ctr" rotWithShape="0">
                    <a:srgbClr val="009999">
                      <a:alpha val="40000"/>
                    </a:srgbClr>
                  </a:outerShdw>
                </a:effectLst>
                <a:latin typeface="Tw Cen MT" panose="020B0602020104020603" pitchFamily="34" charset="0"/>
              </a:rPr>
              <a:t>DEMONSTRATION</a:t>
            </a:r>
            <a:endParaRPr lang="en-US" sz="6600" b="1" i="1" dirty="0">
              <a:solidFill>
                <a:schemeClr val="tx1">
                  <a:lumMod val="75000"/>
                  <a:lumOff val="25000"/>
                </a:schemeClr>
              </a:solidFill>
              <a:effectLst>
                <a:outerShdw blurRad="63500" sx="102000" sy="102000" algn="ctr" rotWithShape="0">
                  <a:srgbClr val="009999">
                    <a:alpha val="40000"/>
                  </a:srgbClr>
                </a:outerShdw>
              </a:effectLst>
              <a:latin typeface="Tw Cen MT" panose="020B0602020104020603" pitchFamily="34" charset="0"/>
            </a:endParaRPr>
          </a:p>
        </p:txBody>
      </p:sp>
      <p:sp>
        <p:nvSpPr>
          <p:cNvPr id="4" name="Parallelogram 3">
            <a:extLst>
              <a:ext uri="{FF2B5EF4-FFF2-40B4-BE49-F238E27FC236}">
                <a16:creationId xmlns:a16="http://schemas.microsoft.com/office/drawing/2014/main" xmlns="" id="{EA40836D-FAF4-4D9E-8E57-4BCB89D24DE8}"/>
              </a:ext>
            </a:extLst>
          </p:cNvPr>
          <p:cNvSpPr/>
          <p:nvPr/>
        </p:nvSpPr>
        <p:spPr>
          <a:xfrm>
            <a:off x="3186113" y="3835400"/>
            <a:ext cx="3771900" cy="208320"/>
          </a:xfrm>
          <a:prstGeom prst="parallelogram">
            <a:avLst/>
          </a:prstGeom>
          <a:noFill/>
          <a:ln w="57150">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xmlns="" id="{82C166E1-95C8-414D-A695-51B56FF787BF}"/>
              </a:ext>
            </a:extLst>
          </p:cNvPr>
          <p:cNvSpPr/>
          <p:nvPr/>
        </p:nvSpPr>
        <p:spPr>
          <a:xfrm>
            <a:off x="3206894" y="3835400"/>
            <a:ext cx="3771900" cy="208320"/>
          </a:xfrm>
          <a:prstGeom prst="parallelogram">
            <a:avLst/>
          </a:prstGeom>
          <a:solidFill>
            <a:srgbClr val="009999"/>
          </a:solidFill>
          <a:ln w="57150">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FF5969"/>
                </a:solidFill>
              </a:ln>
              <a:solidFill>
                <a:srgbClr val="FF5969"/>
              </a:solidFill>
            </a:endParaRPr>
          </a:p>
        </p:txBody>
      </p:sp>
      <p:sp>
        <p:nvSpPr>
          <p:cNvPr id="14" name="TextBox 13">
            <a:extLst>
              <a:ext uri="{FF2B5EF4-FFF2-40B4-BE49-F238E27FC236}">
                <a16:creationId xmlns:a16="http://schemas.microsoft.com/office/drawing/2014/main" xmlns="" id="{06AA577A-9E56-4ED4-BE48-F25D21F9FE30}"/>
              </a:ext>
            </a:extLst>
          </p:cNvPr>
          <p:cNvSpPr txBox="1"/>
          <p:nvPr/>
        </p:nvSpPr>
        <p:spPr>
          <a:xfrm>
            <a:off x="1357290" y="3571876"/>
            <a:ext cx="2400575" cy="584775"/>
          </a:xfrm>
          <a:prstGeom prst="rect">
            <a:avLst/>
          </a:prstGeom>
          <a:noFill/>
        </p:spPr>
        <p:txBody>
          <a:bodyPr wrap="square" rtlCol="0">
            <a:spAutoFit/>
          </a:bodyPr>
          <a:lstStyle/>
          <a:p>
            <a:pPr algn="r"/>
            <a:r>
              <a:rPr lang="en-US" sz="2600" b="1" i="1" dirty="0" err="1" smtClean="0">
                <a:solidFill>
                  <a:schemeClr val="tx1">
                    <a:lumMod val="75000"/>
                    <a:lumOff val="25000"/>
                  </a:schemeClr>
                </a:solidFill>
                <a:latin typeface="Tw Cen MT" panose="020B0602020104020603" pitchFamily="34" charset="0"/>
              </a:rPr>
              <a:t>Lancement</a:t>
            </a:r>
            <a:r>
              <a:rPr lang="en-US" sz="2600" b="1" i="1" dirty="0" smtClean="0">
                <a:solidFill>
                  <a:schemeClr val="tx1">
                    <a:lumMod val="75000"/>
                    <a:lumOff val="25000"/>
                  </a:schemeClr>
                </a:solidFill>
                <a:latin typeface="Tw Cen MT" panose="020B0602020104020603" pitchFamily="34" charset="0"/>
              </a:rPr>
              <a:t> </a:t>
            </a:r>
            <a:r>
              <a:rPr lang="en-US" sz="3200" b="1" i="1" dirty="0" smtClean="0">
                <a:solidFill>
                  <a:schemeClr val="tx1">
                    <a:lumMod val="75000"/>
                    <a:lumOff val="25000"/>
                  </a:schemeClr>
                </a:solidFill>
                <a:latin typeface="Tw Cen MT" panose="020B0602020104020603" pitchFamily="34" charset="0"/>
              </a:rPr>
              <a:t>…</a:t>
            </a:r>
            <a:endParaRPr lang="en-US" sz="3200" b="1" i="1" dirty="0">
              <a:solidFill>
                <a:schemeClr val="tx1">
                  <a:lumMod val="75000"/>
                  <a:lumOff val="25000"/>
                </a:schemeClr>
              </a:solidFill>
              <a:latin typeface="Tw Cen MT" panose="020B0602020104020603" pitchFamily="34" charset="0"/>
            </a:endParaRPr>
          </a:p>
        </p:txBody>
      </p:sp>
    </p:spTree>
    <p:extLst>
      <p:ext uri="{BB962C8B-B14F-4D97-AF65-F5344CB8AC3E}">
        <p14:creationId xmlns:p14="http://schemas.microsoft.com/office/powerpoint/2010/main" xmlns="" val="13223805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600"/>
                            </p:stCondLst>
                            <p:childTnLst>
                              <p:par>
                                <p:cTn id="14" presetID="2" presetClass="entr" presetSubtype="8" decel="100000" fill="hold" grpId="0" nodeType="afterEffect">
                                  <p:stCondLst>
                                    <p:cond delay="10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0-#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20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750" fill="hold"/>
                                        <p:tgtEl>
                                          <p:spTgt spid="13"/>
                                        </p:tgtEl>
                                        <p:attrNameLst>
                                          <p:attrName>ppt_x</p:attrName>
                                        </p:attrNameLst>
                                      </p:cBhvr>
                                      <p:tavLst>
                                        <p:tav tm="0">
                                          <p:val>
                                            <p:strVal val="#ppt_x"/>
                                          </p:val>
                                        </p:tav>
                                        <p:tav tm="100000">
                                          <p:val>
                                            <p:strVal val="#ppt_x"/>
                                          </p:val>
                                        </p:tav>
                                      </p:tavLst>
                                    </p:anim>
                                    <p:anim calcmode="lin" valueType="num">
                                      <p:cBhvr additive="base">
                                        <p:cTn id="21" dur="75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xit" presetSubtype="8" accel="100000" fill="hold" grpId="1" nodeType="clickEffect">
                                  <p:stCondLst>
                                    <p:cond delay="0"/>
                                  </p:stCondLst>
                                  <p:childTnLst>
                                    <p:anim calcmode="lin" valueType="num">
                                      <p:cBhvr additive="base">
                                        <p:cTn id="25" dur="500"/>
                                        <p:tgtEl>
                                          <p:spTgt spid="16"/>
                                        </p:tgtEl>
                                        <p:attrNameLst>
                                          <p:attrName>ppt_x</p:attrName>
                                        </p:attrNameLst>
                                      </p:cBhvr>
                                      <p:tavLst>
                                        <p:tav tm="0">
                                          <p:val>
                                            <p:strVal val="ppt_x"/>
                                          </p:val>
                                        </p:tav>
                                        <p:tav tm="100000">
                                          <p:val>
                                            <p:strVal val="0-ppt_w/2"/>
                                          </p:val>
                                        </p:tav>
                                      </p:tavLst>
                                    </p:anim>
                                    <p:anim calcmode="lin" valueType="num">
                                      <p:cBhvr additive="base">
                                        <p:cTn id="26" dur="500"/>
                                        <p:tgtEl>
                                          <p:spTgt spid="16"/>
                                        </p:tgtEl>
                                        <p:attrNameLst>
                                          <p:attrName>ppt_y</p:attrName>
                                        </p:attrNameLst>
                                      </p:cBhvr>
                                      <p:tavLst>
                                        <p:tav tm="0">
                                          <p:val>
                                            <p:strVal val="ppt_y"/>
                                          </p:val>
                                        </p:tav>
                                        <p:tav tm="100000">
                                          <p:val>
                                            <p:strVal val="ppt_y"/>
                                          </p:val>
                                        </p:tav>
                                      </p:tavLst>
                                    </p:anim>
                                    <p:set>
                                      <p:cBhvr>
                                        <p:cTn id="27" dur="1" fill="hold">
                                          <p:stCondLst>
                                            <p:cond delay="499"/>
                                          </p:stCondLst>
                                        </p:cTn>
                                        <p:tgtEl>
                                          <p:spTgt spid="16"/>
                                        </p:tgtEl>
                                        <p:attrNameLst>
                                          <p:attrName>style.visibility</p:attrName>
                                        </p:attrNameLst>
                                      </p:cBhvr>
                                      <p:to>
                                        <p:strVal val="hidden"/>
                                      </p:to>
                                    </p:set>
                                  </p:childTnLst>
                                </p:cTn>
                              </p:par>
                              <p:par>
                                <p:cTn id="28" presetID="2" presetClass="exit" presetSubtype="4" accel="100000" fill="hold" grpId="1" nodeType="withEffect">
                                  <p:stCondLst>
                                    <p:cond delay="250"/>
                                  </p:stCondLst>
                                  <p:childTnLst>
                                    <p:anim calcmode="lin" valueType="num">
                                      <p:cBhvr additive="base">
                                        <p:cTn id="29" dur="750"/>
                                        <p:tgtEl>
                                          <p:spTgt spid="13"/>
                                        </p:tgtEl>
                                        <p:attrNameLst>
                                          <p:attrName>ppt_x</p:attrName>
                                        </p:attrNameLst>
                                      </p:cBhvr>
                                      <p:tavLst>
                                        <p:tav tm="0">
                                          <p:val>
                                            <p:strVal val="ppt_x"/>
                                          </p:val>
                                        </p:tav>
                                        <p:tav tm="100000">
                                          <p:val>
                                            <p:strVal val="ppt_x"/>
                                          </p:val>
                                        </p:tav>
                                      </p:tavLst>
                                    </p:anim>
                                    <p:anim calcmode="lin" valueType="num">
                                      <p:cBhvr additive="base">
                                        <p:cTn id="30" dur="750"/>
                                        <p:tgtEl>
                                          <p:spTgt spid="13"/>
                                        </p:tgtEl>
                                        <p:attrNameLst>
                                          <p:attrName>ppt_y</p:attrName>
                                        </p:attrNameLst>
                                      </p:cBhvr>
                                      <p:tavLst>
                                        <p:tav tm="0">
                                          <p:val>
                                            <p:strVal val="ppt_y"/>
                                          </p:val>
                                        </p:tav>
                                        <p:tav tm="100000">
                                          <p:val>
                                            <p:strVal val="1+ppt_h/2"/>
                                          </p:val>
                                        </p:tav>
                                      </p:tavLst>
                                    </p:anim>
                                    <p:set>
                                      <p:cBhvr>
                                        <p:cTn id="31" dur="1" fill="hold">
                                          <p:stCondLst>
                                            <p:cond delay="749"/>
                                          </p:stCondLst>
                                        </p:cTn>
                                        <p:tgtEl>
                                          <p:spTgt spid="13"/>
                                        </p:tgtEl>
                                        <p:attrNameLst>
                                          <p:attrName>style.visibility</p:attrName>
                                        </p:attrNameLst>
                                      </p:cBhvr>
                                      <p:to>
                                        <p:strVal val="hidden"/>
                                      </p:to>
                                    </p:set>
                                  </p:childTnLst>
                                </p:cTn>
                              </p:par>
                            </p:childTnLst>
                          </p:cTn>
                        </p:par>
                        <p:par>
                          <p:cTn id="32" fill="hold">
                            <p:stCondLst>
                              <p:cond delay="1000"/>
                            </p:stCondLst>
                            <p:childTnLst>
                              <p:par>
                                <p:cTn id="33" presetID="2" presetClass="exit" presetSubtype="8" accel="100000" fill="hold" grpId="1" nodeType="afterEffect">
                                  <p:stCondLst>
                                    <p:cond delay="0"/>
                                  </p:stCondLst>
                                  <p:childTnLst>
                                    <p:anim calcmode="lin" valueType="num">
                                      <p:cBhvr additive="base">
                                        <p:cTn id="34" dur="500"/>
                                        <p:tgtEl>
                                          <p:spTgt spid="14"/>
                                        </p:tgtEl>
                                        <p:attrNameLst>
                                          <p:attrName>ppt_x</p:attrName>
                                        </p:attrNameLst>
                                      </p:cBhvr>
                                      <p:tavLst>
                                        <p:tav tm="0">
                                          <p:val>
                                            <p:strVal val="ppt_x"/>
                                          </p:val>
                                        </p:tav>
                                        <p:tav tm="100000">
                                          <p:val>
                                            <p:strVal val="0-ppt_w/2"/>
                                          </p:val>
                                        </p:tav>
                                      </p:tavLst>
                                    </p:anim>
                                    <p:anim calcmode="lin" valueType="num">
                                      <p:cBhvr additive="base">
                                        <p:cTn id="35" dur="500"/>
                                        <p:tgtEl>
                                          <p:spTgt spid="14"/>
                                        </p:tgtEl>
                                        <p:attrNameLst>
                                          <p:attrName>ppt_y</p:attrName>
                                        </p:attrNameLst>
                                      </p:cBhvr>
                                      <p:tavLst>
                                        <p:tav tm="0">
                                          <p:val>
                                            <p:strVal val="ppt_y"/>
                                          </p:val>
                                        </p:tav>
                                        <p:tav tm="100000">
                                          <p:val>
                                            <p:strVal val="ppt_y"/>
                                          </p:val>
                                        </p:tav>
                                      </p:tavLst>
                                    </p:anim>
                                    <p:set>
                                      <p:cBhvr>
                                        <p:cTn id="36" dur="1" fill="hold">
                                          <p:stCondLst>
                                            <p:cond delay="499"/>
                                          </p:stCondLst>
                                        </p:cTn>
                                        <p:tgtEl>
                                          <p:spTgt spid="14"/>
                                        </p:tgtEl>
                                        <p:attrNameLst>
                                          <p:attrName>style.visibility</p:attrName>
                                        </p:attrNameLst>
                                      </p:cBhvr>
                                      <p:to>
                                        <p:strVal val="hidden"/>
                                      </p:to>
                                    </p:set>
                                  </p:childTnLst>
                                </p:cTn>
                              </p:par>
                              <p:par>
                                <p:cTn id="37" presetID="2" presetClass="exit" presetSubtype="8" fill="hold" nodeType="withEffect">
                                  <p:stCondLst>
                                    <p:cond delay="100"/>
                                  </p:stCondLst>
                                  <p:childTnLst>
                                    <p:anim calcmode="lin" valueType="num">
                                      <p:cBhvr additive="base">
                                        <p:cTn id="38" dur="500"/>
                                        <p:tgtEl>
                                          <p:spTgt spid="4"/>
                                        </p:tgtEl>
                                        <p:attrNameLst>
                                          <p:attrName>ppt_x</p:attrName>
                                        </p:attrNameLst>
                                      </p:cBhvr>
                                      <p:tavLst>
                                        <p:tav tm="0">
                                          <p:val>
                                            <p:strVal val="ppt_x"/>
                                          </p:val>
                                        </p:tav>
                                        <p:tav tm="100000">
                                          <p:val>
                                            <p:strVal val="0-ppt_w/2"/>
                                          </p:val>
                                        </p:tav>
                                      </p:tavLst>
                                    </p:anim>
                                    <p:anim calcmode="lin" valueType="num">
                                      <p:cBhvr additive="base">
                                        <p:cTn id="39" dur="500"/>
                                        <p:tgtEl>
                                          <p:spTgt spid="4"/>
                                        </p:tgtEl>
                                        <p:attrNameLst>
                                          <p:attrName>ppt_y</p:attrName>
                                        </p:attrNameLst>
                                      </p:cBhvr>
                                      <p:tavLst>
                                        <p:tav tm="0">
                                          <p:val>
                                            <p:strVal val="ppt_y"/>
                                          </p:val>
                                        </p:tav>
                                        <p:tav tm="100000">
                                          <p:val>
                                            <p:strVal val="ppt_y"/>
                                          </p:val>
                                        </p:tav>
                                      </p:tavLst>
                                    </p:anim>
                                    <p:set>
                                      <p:cBhvr>
                                        <p:cTn id="4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4" grpId="0" animBg="1"/>
      <p:bldP spid="16" grpId="0" animBg="1"/>
      <p:bldP spid="16" grpId="1" animBg="1"/>
      <p:bldP spid="14" grpId="0"/>
      <p:bldP spid="14"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grpSp>
        <p:nvGrpSpPr>
          <p:cNvPr id="2" name="Group 35">
            <a:extLst>
              <a:ext uri="{FF2B5EF4-FFF2-40B4-BE49-F238E27FC236}">
                <a16:creationId xmlns:a16="http://schemas.microsoft.com/office/drawing/2014/main" xmlns="" id="{0D0BDD9B-CFEC-489E-B50E-422484600823}"/>
              </a:ext>
            </a:extLst>
          </p:cNvPr>
          <p:cNvGrpSpPr/>
          <p:nvPr/>
        </p:nvGrpSpPr>
        <p:grpSpPr>
          <a:xfrm>
            <a:off x="2229594" y="238883"/>
            <a:ext cx="4477294" cy="1340397"/>
            <a:chOff x="2825401" y="238883"/>
            <a:chExt cx="5969725" cy="1340397"/>
          </a:xfrm>
        </p:grpSpPr>
        <p:sp>
          <p:nvSpPr>
            <p:cNvPr id="34" name="TextBox 33">
              <a:extLst>
                <a:ext uri="{FF2B5EF4-FFF2-40B4-BE49-F238E27FC236}">
                  <a16:creationId xmlns:a16="http://schemas.microsoft.com/office/drawing/2014/main" xmlns="" id="{430CED4E-8099-4464-A91D-B2681C0FB01F}"/>
                </a:ext>
              </a:extLst>
            </p:cNvPr>
            <p:cNvSpPr txBox="1"/>
            <p:nvPr/>
          </p:nvSpPr>
          <p:spPr>
            <a:xfrm>
              <a:off x="3530262" y="238883"/>
              <a:ext cx="4836697" cy="646331"/>
            </a:xfrm>
            <a:prstGeom prst="rect">
              <a:avLst/>
            </a:prstGeom>
            <a:noFill/>
            <a:effectLst>
              <a:outerShdw blurRad="50800" dist="38100" dir="13500000" algn="br" rotWithShape="0">
                <a:prstClr val="black">
                  <a:alpha val="40000"/>
                </a:prstClr>
              </a:outerShdw>
            </a:effectLst>
          </p:spPr>
          <p:txBody>
            <a:bodyPr wrap="square" rtlCol="0">
              <a:spAutoFit/>
            </a:bodyPr>
            <a:lstStyle/>
            <a:p>
              <a:pPr algn="ctr"/>
              <a:r>
                <a:rPr lang="en-US" sz="3600" b="1" dirty="0" smtClean="0">
                  <a:solidFill>
                    <a:srgbClr val="009999"/>
                  </a:solidFill>
                  <a:latin typeface="Tw Cen MT" panose="020B0602020104020603" pitchFamily="34" charset="0"/>
                </a:rPr>
                <a:t>PLAN</a:t>
              </a:r>
              <a:r>
                <a:rPr lang="en-US" sz="3600" b="1" dirty="0" smtClean="0">
                  <a:solidFill>
                    <a:srgbClr val="FF5969"/>
                  </a:solidFill>
                  <a:latin typeface="Tw Cen MT" panose="020B0602020104020603" pitchFamily="34" charset="0"/>
                </a:rPr>
                <a:t> </a:t>
              </a:r>
              <a:endParaRPr lang="en-US" sz="3600" b="1" dirty="0">
                <a:solidFill>
                  <a:srgbClr val="FF5969"/>
                </a:solidFill>
                <a:latin typeface="Tw Cen MT" panose="020B0602020104020603" pitchFamily="34" charset="0"/>
              </a:endParaRPr>
            </a:p>
          </p:txBody>
        </p:sp>
        <p:sp>
          <p:nvSpPr>
            <p:cNvPr id="35" name="TextBox 34">
              <a:extLst>
                <a:ext uri="{FF2B5EF4-FFF2-40B4-BE49-F238E27FC236}">
                  <a16:creationId xmlns:a16="http://schemas.microsoft.com/office/drawing/2014/main" xmlns="" id="{57A234C0-63F7-49D8-8C33-54955403EE09}"/>
                </a:ext>
              </a:extLst>
            </p:cNvPr>
            <p:cNvSpPr txBox="1"/>
            <p:nvPr/>
          </p:nvSpPr>
          <p:spPr>
            <a:xfrm>
              <a:off x="2825401" y="932949"/>
              <a:ext cx="5969725" cy="646331"/>
            </a:xfrm>
            <a:prstGeom prst="rect">
              <a:avLst/>
            </a:prstGeom>
            <a:noFill/>
          </p:spPr>
          <p:txBody>
            <a:bodyPr wrap="square" rtlCol="0">
              <a:spAutoFit/>
            </a:bodyPr>
            <a:lstStyle/>
            <a:p>
              <a:pPr algn="ctr"/>
              <a:r>
                <a:rPr lang="en-US" b="1" u="sng" dirty="0" err="1" smtClean="0">
                  <a:solidFill>
                    <a:schemeClr val="tx1">
                      <a:lumMod val="75000"/>
                      <a:lumOff val="25000"/>
                    </a:schemeClr>
                  </a:solidFill>
                  <a:latin typeface="Tw Cen MT" panose="020B0602020104020603" pitchFamily="34" charset="0"/>
                </a:rPr>
                <a:t>Cet</a:t>
              </a:r>
              <a:r>
                <a:rPr lang="en-US" b="1" u="sng" dirty="0" smtClean="0">
                  <a:solidFill>
                    <a:schemeClr val="tx1">
                      <a:lumMod val="75000"/>
                      <a:lumOff val="25000"/>
                    </a:schemeClr>
                  </a:solidFill>
                  <a:latin typeface="Tw Cen MT" panose="020B0602020104020603" pitchFamily="34" charset="0"/>
                </a:rPr>
                <a:t>  exposé </a:t>
              </a:r>
              <a:r>
                <a:rPr lang="en-US" b="1" u="sng" dirty="0" err="1" smtClean="0">
                  <a:solidFill>
                    <a:schemeClr val="tx1">
                      <a:lumMod val="75000"/>
                      <a:lumOff val="25000"/>
                    </a:schemeClr>
                  </a:solidFill>
                  <a:latin typeface="Tw Cen MT" panose="020B0602020104020603" pitchFamily="34" charset="0"/>
                </a:rPr>
                <a:t>comprendra</a:t>
              </a:r>
              <a:r>
                <a:rPr lang="en-US" b="1" u="sng" dirty="0" smtClean="0">
                  <a:solidFill>
                    <a:schemeClr val="tx1">
                      <a:lumMod val="75000"/>
                      <a:lumOff val="25000"/>
                    </a:schemeClr>
                  </a:solidFill>
                  <a:latin typeface="Tw Cen MT" panose="020B0602020104020603" pitchFamily="34" charset="0"/>
                </a:rPr>
                <a:t> les </a:t>
              </a:r>
              <a:r>
                <a:rPr lang="en-US" b="1" u="sng" dirty="0" err="1" smtClean="0">
                  <a:solidFill>
                    <a:schemeClr val="tx1">
                      <a:lumMod val="75000"/>
                      <a:lumOff val="25000"/>
                    </a:schemeClr>
                  </a:solidFill>
                  <a:latin typeface="Tw Cen MT" panose="020B0602020104020603" pitchFamily="34" charset="0"/>
                </a:rPr>
                <a:t>principaux</a:t>
              </a:r>
              <a:r>
                <a:rPr lang="en-US" b="1" u="sng" dirty="0" smtClean="0">
                  <a:solidFill>
                    <a:schemeClr val="tx1">
                      <a:lumMod val="75000"/>
                      <a:lumOff val="25000"/>
                    </a:schemeClr>
                  </a:solidFill>
                  <a:latin typeface="Tw Cen MT" panose="020B0602020104020603" pitchFamily="34" charset="0"/>
                </a:rPr>
                <a:t> parties </a:t>
              </a:r>
              <a:r>
                <a:rPr lang="en-US" b="1" u="sng" dirty="0" err="1" smtClean="0">
                  <a:solidFill>
                    <a:schemeClr val="tx1">
                      <a:lumMod val="75000"/>
                      <a:lumOff val="25000"/>
                    </a:schemeClr>
                  </a:solidFill>
                  <a:latin typeface="Tw Cen MT" panose="020B0602020104020603" pitchFamily="34" charset="0"/>
                </a:rPr>
                <a:t>suivants</a:t>
              </a:r>
              <a:r>
                <a:rPr lang="en-US" b="1" u="sng" dirty="0" smtClean="0">
                  <a:solidFill>
                    <a:schemeClr val="tx1">
                      <a:lumMod val="75000"/>
                      <a:lumOff val="25000"/>
                    </a:schemeClr>
                  </a:solidFill>
                  <a:latin typeface="Tw Cen MT" panose="020B0602020104020603" pitchFamily="34" charset="0"/>
                </a:rPr>
                <a:t> </a:t>
              </a:r>
              <a:r>
                <a:rPr lang="en-US" b="1" dirty="0" smtClean="0">
                  <a:solidFill>
                    <a:schemeClr val="tx1">
                      <a:lumMod val="75000"/>
                      <a:lumOff val="25000"/>
                    </a:schemeClr>
                  </a:solidFill>
                  <a:latin typeface="Tw Cen MT" panose="020B0602020104020603" pitchFamily="34" charset="0"/>
                </a:rPr>
                <a:t>:</a:t>
              </a:r>
              <a:endParaRPr lang="en-US" b="1" dirty="0">
                <a:solidFill>
                  <a:schemeClr val="tx1">
                    <a:lumMod val="75000"/>
                    <a:lumOff val="25000"/>
                  </a:schemeClr>
                </a:solidFill>
                <a:latin typeface="Tw Cen MT" panose="020B0602020104020603" pitchFamily="34" charset="0"/>
              </a:endParaRPr>
            </a:p>
          </p:txBody>
        </p:sp>
      </p:grpSp>
      <p:grpSp>
        <p:nvGrpSpPr>
          <p:cNvPr id="4" name="Group 100">
            <a:extLst>
              <a:ext uri="{FF2B5EF4-FFF2-40B4-BE49-F238E27FC236}">
                <a16:creationId xmlns:a16="http://schemas.microsoft.com/office/drawing/2014/main" xmlns="" id="{4C99E548-FD11-4055-B5C5-3C4E210DC381}"/>
              </a:ext>
            </a:extLst>
          </p:cNvPr>
          <p:cNvGrpSpPr/>
          <p:nvPr/>
        </p:nvGrpSpPr>
        <p:grpSpPr>
          <a:xfrm>
            <a:off x="1500166" y="2428868"/>
            <a:ext cx="2973153" cy="733650"/>
            <a:chOff x="764723" y="3555165"/>
            <a:chExt cx="3552179" cy="733650"/>
          </a:xfrm>
        </p:grpSpPr>
        <p:sp>
          <p:nvSpPr>
            <p:cNvPr id="102" name="Oval 101">
              <a:extLst>
                <a:ext uri="{FF2B5EF4-FFF2-40B4-BE49-F238E27FC236}">
                  <a16:creationId xmlns:a16="http://schemas.microsoft.com/office/drawing/2014/main" xmlns="" id="{AF6E421D-2175-446E-B709-2CD15F9302B5}"/>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effectLst>
                    <a:outerShdw blurRad="50800" dist="38100" algn="l" rotWithShape="0">
                      <a:prstClr val="black">
                        <a:alpha val="40000"/>
                      </a:prstClr>
                    </a:outerShdw>
                  </a:effectLst>
                  <a:latin typeface="Tw Cen MT" panose="020B0602020104020603" pitchFamily="34" charset="0"/>
                </a:rPr>
                <a:t>1</a:t>
              </a:r>
              <a:endParaRPr lang="en-US" b="1" dirty="0" smtClean="0">
                <a:solidFill>
                  <a:schemeClr val="bg1"/>
                </a:solidFill>
                <a:effectLst>
                  <a:outerShdw blurRad="50800" dist="38100" algn="l" rotWithShape="0">
                    <a:prstClr val="black">
                      <a:alpha val="40000"/>
                    </a:prstClr>
                  </a:outerShdw>
                </a:effectLst>
                <a:latin typeface="Tw Cen MT" panose="020B0602020104020603" pitchFamily="34" charset="0"/>
              </a:endParaRPr>
            </a:p>
          </p:txBody>
        </p:sp>
        <p:sp>
          <p:nvSpPr>
            <p:cNvPr id="103" name="TextBox 102">
              <a:extLst>
                <a:ext uri="{FF2B5EF4-FFF2-40B4-BE49-F238E27FC236}">
                  <a16:creationId xmlns:a16="http://schemas.microsoft.com/office/drawing/2014/main" xmlns="" id="{36F65BE7-B675-43A6-AFA8-76F2F7E0DC6B}"/>
                </a:ext>
              </a:extLst>
            </p:cNvPr>
            <p:cNvSpPr txBox="1"/>
            <p:nvPr/>
          </p:nvSpPr>
          <p:spPr>
            <a:xfrm>
              <a:off x="1513576" y="3642484"/>
              <a:ext cx="2803326" cy="646331"/>
            </a:xfrm>
            <a:prstGeom prst="rect">
              <a:avLst/>
            </a:prstGeom>
            <a:noFill/>
          </p:spPr>
          <p:txBody>
            <a:bodyPr wrap="square" rtlCol="0">
              <a:spAutoFit/>
            </a:bodyPr>
            <a:lstStyle/>
            <a:p>
              <a:r>
                <a:rPr lang="en-US" b="1" dirty="0" smtClean="0">
                  <a:solidFill>
                    <a:schemeClr val="tx1">
                      <a:lumMod val="75000"/>
                      <a:lumOff val="25000"/>
                    </a:schemeClr>
                  </a:solidFill>
                  <a:effectLst>
                    <a:outerShdw blurRad="38100" dist="38100" dir="2700000" algn="tl">
                      <a:srgbClr val="000000">
                        <a:alpha val="43137"/>
                      </a:srgbClr>
                    </a:outerShdw>
                  </a:effectLst>
                  <a:latin typeface="Tw Cen MT" panose="020B0602020104020603" pitchFamily="34" charset="0"/>
                </a:rPr>
                <a:t>LANGAGE &amp; OUTIL UTILISES</a:t>
              </a:r>
              <a:endParaRPr lang="en-US" b="1" dirty="0">
                <a:solidFill>
                  <a:schemeClr val="tx1">
                    <a:lumMod val="75000"/>
                    <a:lumOff val="25000"/>
                  </a:schemeClr>
                </a:solidFill>
                <a:effectLst>
                  <a:outerShdw blurRad="38100" dist="38100" dir="2700000" algn="tl">
                    <a:srgbClr val="000000">
                      <a:alpha val="43137"/>
                    </a:srgbClr>
                  </a:outerShdw>
                </a:effectLst>
                <a:latin typeface="Tw Cen MT" panose="020B0602020104020603" pitchFamily="34" charset="0"/>
              </a:endParaRPr>
            </a:p>
          </p:txBody>
        </p:sp>
      </p:grpSp>
      <p:grpSp>
        <p:nvGrpSpPr>
          <p:cNvPr id="5" name="Group 105">
            <a:extLst>
              <a:ext uri="{FF2B5EF4-FFF2-40B4-BE49-F238E27FC236}">
                <a16:creationId xmlns:a16="http://schemas.microsoft.com/office/drawing/2014/main" xmlns="" id="{403731E1-649F-4BEC-91F1-B397F02E222F}"/>
              </a:ext>
            </a:extLst>
          </p:cNvPr>
          <p:cNvGrpSpPr/>
          <p:nvPr/>
        </p:nvGrpSpPr>
        <p:grpSpPr>
          <a:xfrm>
            <a:off x="1500166" y="3714752"/>
            <a:ext cx="3214710" cy="662056"/>
            <a:chOff x="764723" y="4833186"/>
            <a:chExt cx="3739903" cy="662056"/>
          </a:xfrm>
        </p:grpSpPr>
        <p:sp>
          <p:nvSpPr>
            <p:cNvPr id="107" name="Oval 106">
              <a:extLst>
                <a:ext uri="{FF2B5EF4-FFF2-40B4-BE49-F238E27FC236}">
                  <a16:creationId xmlns:a16="http://schemas.microsoft.com/office/drawing/2014/main" xmlns="" id="{83CB6BE9-1A41-4AC4-9F70-878CD480C833}"/>
                </a:ext>
              </a:extLst>
            </p:cNvPr>
            <p:cNvSpPr/>
            <p:nvPr/>
          </p:nvSpPr>
          <p:spPr>
            <a:xfrm>
              <a:off x="764723"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effectLst>
                    <a:outerShdw blurRad="50800" dist="38100" algn="l" rotWithShape="0">
                      <a:prstClr val="black">
                        <a:alpha val="40000"/>
                      </a:prstClr>
                    </a:outerShdw>
                  </a:effectLst>
                  <a:latin typeface="Tw Cen MT" panose="020B0602020104020603" pitchFamily="34" charset="0"/>
                </a:rPr>
                <a:t>2</a:t>
              </a:r>
              <a:endParaRPr lang="en-US" b="1" dirty="0" smtClean="0">
                <a:solidFill>
                  <a:schemeClr val="bg1"/>
                </a:solidFill>
                <a:effectLst>
                  <a:outerShdw blurRad="50800" dist="38100" algn="l" rotWithShape="0">
                    <a:prstClr val="black">
                      <a:alpha val="40000"/>
                    </a:prstClr>
                  </a:outerShdw>
                </a:effectLst>
                <a:latin typeface="Tw Cen MT" panose="020B0602020104020603" pitchFamily="34" charset="0"/>
              </a:endParaRPr>
            </a:p>
          </p:txBody>
        </p:sp>
        <p:sp>
          <p:nvSpPr>
            <p:cNvPr id="108" name="TextBox 107">
              <a:extLst>
                <a:ext uri="{FF2B5EF4-FFF2-40B4-BE49-F238E27FC236}">
                  <a16:creationId xmlns:a16="http://schemas.microsoft.com/office/drawing/2014/main" xmlns="" id="{75920A7A-9713-42C8-977B-D9C1BB0AB145}"/>
                </a:ext>
              </a:extLst>
            </p:cNvPr>
            <p:cNvSpPr txBox="1"/>
            <p:nvPr/>
          </p:nvSpPr>
          <p:spPr>
            <a:xfrm>
              <a:off x="1474387" y="4920505"/>
              <a:ext cx="2829451" cy="369332"/>
            </a:xfrm>
            <a:prstGeom prst="rect">
              <a:avLst/>
            </a:prstGeom>
            <a:noFill/>
          </p:spPr>
          <p:txBody>
            <a:bodyPr wrap="square" rtlCol="0">
              <a:spAutoFit/>
            </a:bodyPr>
            <a:lstStyle/>
            <a:p>
              <a:r>
                <a:rPr lang="en-US" b="1" dirty="0" smtClean="0">
                  <a:solidFill>
                    <a:schemeClr val="tx1">
                      <a:lumMod val="75000"/>
                      <a:lumOff val="25000"/>
                    </a:schemeClr>
                  </a:solidFill>
                  <a:effectLst>
                    <a:outerShdw blurRad="38100" dist="38100" dir="2700000" algn="tl">
                      <a:srgbClr val="000000">
                        <a:alpha val="43137"/>
                      </a:srgbClr>
                    </a:outerShdw>
                  </a:effectLst>
                  <a:latin typeface="Tw Cen MT" panose="020B0602020104020603" pitchFamily="34" charset="0"/>
                </a:rPr>
                <a:t>LES TABLES </a:t>
              </a:r>
              <a:endParaRPr lang="en-US" b="1" dirty="0">
                <a:solidFill>
                  <a:schemeClr val="tx1">
                    <a:lumMod val="75000"/>
                    <a:lumOff val="25000"/>
                  </a:schemeClr>
                </a:solidFill>
                <a:effectLst>
                  <a:outerShdw blurRad="38100" dist="38100" dir="2700000" algn="tl">
                    <a:srgbClr val="000000">
                      <a:alpha val="43137"/>
                    </a:srgbClr>
                  </a:outerShdw>
                </a:effectLst>
                <a:latin typeface="Tw Cen MT" panose="020B0602020104020603" pitchFamily="34" charset="0"/>
              </a:endParaRPr>
            </a:p>
          </p:txBody>
        </p:sp>
        <p:sp>
          <p:nvSpPr>
            <p:cNvPr id="109" name="TextBox 108">
              <a:extLst>
                <a:ext uri="{FF2B5EF4-FFF2-40B4-BE49-F238E27FC236}">
                  <a16:creationId xmlns:a16="http://schemas.microsoft.com/office/drawing/2014/main" xmlns="" id="{70D72B7C-8CBA-4853-933B-ADCF996610C8}"/>
                </a:ext>
              </a:extLst>
            </p:cNvPr>
            <p:cNvSpPr txBox="1"/>
            <p:nvPr/>
          </p:nvSpPr>
          <p:spPr>
            <a:xfrm>
              <a:off x="1435199" y="4981190"/>
              <a:ext cx="3069427" cy="338554"/>
            </a:xfrm>
            <a:prstGeom prst="rect">
              <a:avLst/>
            </a:prstGeom>
            <a:noFill/>
          </p:spPr>
          <p:txBody>
            <a:bodyPr wrap="square" rtlCol="0">
              <a:spAutoFit/>
            </a:bodyPr>
            <a:lstStyle/>
            <a:p>
              <a:endParaRPr lang="en-US" sz="1600" dirty="0">
                <a:solidFill>
                  <a:schemeClr val="tx1">
                    <a:lumMod val="75000"/>
                    <a:lumOff val="25000"/>
                  </a:schemeClr>
                </a:solidFill>
                <a:latin typeface="Tw Cen MT" panose="020B0602020104020603" pitchFamily="34" charset="0"/>
              </a:endParaRPr>
            </a:p>
          </p:txBody>
        </p:sp>
      </p:grpSp>
      <p:grpSp>
        <p:nvGrpSpPr>
          <p:cNvPr id="6" name="Group 110">
            <a:extLst>
              <a:ext uri="{FF2B5EF4-FFF2-40B4-BE49-F238E27FC236}">
                <a16:creationId xmlns:a16="http://schemas.microsoft.com/office/drawing/2014/main" xmlns="" id="{CE603AE1-4E60-43B3-8E01-B1629E7FF6EE}"/>
              </a:ext>
            </a:extLst>
          </p:cNvPr>
          <p:cNvGrpSpPr/>
          <p:nvPr/>
        </p:nvGrpSpPr>
        <p:grpSpPr>
          <a:xfrm>
            <a:off x="4857752" y="3643314"/>
            <a:ext cx="3143272" cy="681399"/>
            <a:chOff x="4504627" y="3555165"/>
            <a:chExt cx="3422965" cy="681399"/>
          </a:xfrm>
        </p:grpSpPr>
        <p:sp>
          <p:nvSpPr>
            <p:cNvPr id="112" name="Oval 111">
              <a:extLst>
                <a:ext uri="{FF2B5EF4-FFF2-40B4-BE49-F238E27FC236}">
                  <a16:creationId xmlns:a16="http://schemas.microsoft.com/office/drawing/2014/main" xmlns="" id="{0EC7A10B-385E-4CEF-BB21-576E0BDFDE84}"/>
                </a:ext>
              </a:extLst>
            </p:cNvPr>
            <p:cNvSpPr/>
            <p:nvPr/>
          </p:nvSpPr>
          <p:spPr>
            <a:xfrm>
              <a:off x="4504627"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effectLst>
                    <a:outerShdw blurRad="50800" dist="38100" algn="l" rotWithShape="0">
                      <a:prstClr val="black">
                        <a:alpha val="40000"/>
                      </a:prstClr>
                    </a:outerShdw>
                  </a:effectLst>
                  <a:latin typeface="Tw Cen MT" panose="020B0602020104020603" pitchFamily="34" charset="0"/>
                </a:rPr>
                <a:t>4</a:t>
              </a:r>
              <a:endParaRPr lang="en-US" b="1" dirty="0" smtClean="0">
                <a:solidFill>
                  <a:schemeClr val="bg1"/>
                </a:solidFill>
                <a:effectLst>
                  <a:outerShdw blurRad="50800" dist="38100" algn="l" rotWithShape="0">
                    <a:prstClr val="black">
                      <a:alpha val="40000"/>
                    </a:prstClr>
                  </a:outerShdw>
                </a:effectLst>
                <a:latin typeface="Tw Cen MT" panose="020B0602020104020603" pitchFamily="34" charset="0"/>
              </a:endParaRPr>
            </a:p>
          </p:txBody>
        </p:sp>
        <p:sp>
          <p:nvSpPr>
            <p:cNvPr id="113" name="TextBox 112">
              <a:extLst>
                <a:ext uri="{FF2B5EF4-FFF2-40B4-BE49-F238E27FC236}">
                  <a16:creationId xmlns:a16="http://schemas.microsoft.com/office/drawing/2014/main" xmlns="" id="{76F791A9-916F-4533-9AC4-CB66E4B8935D}"/>
                </a:ext>
              </a:extLst>
            </p:cNvPr>
            <p:cNvSpPr txBox="1"/>
            <p:nvPr/>
          </p:nvSpPr>
          <p:spPr>
            <a:xfrm>
              <a:off x="5318794" y="3590233"/>
              <a:ext cx="2214834" cy="646331"/>
            </a:xfrm>
            <a:prstGeom prst="rect">
              <a:avLst/>
            </a:prstGeom>
            <a:noFill/>
          </p:spPr>
          <p:txBody>
            <a:bodyPr wrap="square" rtlCol="0">
              <a:spAutoFit/>
            </a:bodyPr>
            <a:lstStyle/>
            <a:p>
              <a:r>
                <a:rPr lang="en-US" b="1" dirty="0" smtClean="0">
                  <a:solidFill>
                    <a:schemeClr val="tx1">
                      <a:lumMod val="75000"/>
                      <a:lumOff val="25000"/>
                    </a:schemeClr>
                  </a:solidFill>
                  <a:effectLst>
                    <a:outerShdw blurRad="38100" dist="38100" dir="2700000" algn="tl">
                      <a:srgbClr val="000000">
                        <a:alpha val="43137"/>
                      </a:srgbClr>
                    </a:outerShdw>
                  </a:effectLst>
                  <a:latin typeface="Tw Cen MT" panose="020B0602020104020603" pitchFamily="34" charset="0"/>
                </a:rPr>
                <a:t>DEMONSTRATION</a:t>
              </a:r>
              <a:endParaRPr lang="en-US" b="1" dirty="0">
                <a:solidFill>
                  <a:schemeClr val="tx1">
                    <a:lumMod val="75000"/>
                    <a:lumOff val="25000"/>
                  </a:schemeClr>
                </a:solidFill>
                <a:effectLst>
                  <a:outerShdw blurRad="38100" dist="38100" dir="2700000" algn="tl">
                    <a:srgbClr val="000000">
                      <a:alpha val="43137"/>
                    </a:srgbClr>
                  </a:outerShdw>
                </a:effectLst>
                <a:latin typeface="Tw Cen MT" panose="020B0602020104020603" pitchFamily="34" charset="0"/>
              </a:endParaRPr>
            </a:p>
          </p:txBody>
        </p:sp>
        <p:sp>
          <p:nvSpPr>
            <p:cNvPr id="114" name="TextBox 113">
              <a:extLst>
                <a:ext uri="{FF2B5EF4-FFF2-40B4-BE49-F238E27FC236}">
                  <a16:creationId xmlns:a16="http://schemas.microsoft.com/office/drawing/2014/main" xmlns="" id="{69DF9E64-6E40-44BD-8A21-28CB6CFC7210}"/>
                </a:ext>
              </a:extLst>
            </p:cNvPr>
            <p:cNvSpPr txBox="1"/>
            <p:nvPr/>
          </p:nvSpPr>
          <p:spPr>
            <a:xfrm>
              <a:off x="4874658" y="3703169"/>
              <a:ext cx="3052934" cy="338554"/>
            </a:xfrm>
            <a:prstGeom prst="rect">
              <a:avLst/>
            </a:prstGeom>
            <a:noFill/>
          </p:spPr>
          <p:txBody>
            <a:bodyPr wrap="square" rtlCol="0">
              <a:spAutoFit/>
            </a:bodyPr>
            <a:lstStyle/>
            <a:p>
              <a:endParaRPr lang="en-US" sz="1600" dirty="0">
                <a:solidFill>
                  <a:schemeClr val="tx1">
                    <a:lumMod val="75000"/>
                    <a:lumOff val="25000"/>
                  </a:schemeClr>
                </a:solidFill>
                <a:latin typeface="Tw Cen MT" panose="020B0602020104020603" pitchFamily="34" charset="0"/>
              </a:endParaRPr>
            </a:p>
          </p:txBody>
        </p:sp>
      </p:grpSp>
      <p:grpSp>
        <p:nvGrpSpPr>
          <p:cNvPr id="8" name="Group 120">
            <a:extLst>
              <a:ext uri="{FF2B5EF4-FFF2-40B4-BE49-F238E27FC236}">
                <a16:creationId xmlns:a16="http://schemas.microsoft.com/office/drawing/2014/main" xmlns="" id="{253C32BD-207F-4145-8795-FAF2E2159D50}"/>
              </a:ext>
            </a:extLst>
          </p:cNvPr>
          <p:cNvGrpSpPr/>
          <p:nvPr/>
        </p:nvGrpSpPr>
        <p:grpSpPr>
          <a:xfrm>
            <a:off x="4929190" y="2428868"/>
            <a:ext cx="3071834" cy="662056"/>
            <a:chOff x="4504627" y="2277144"/>
            <a:chExt cx="3723409" cy="662056"/>
          </a:xfrm>
        </p:grpSpPr>
        <p:sp>
          <p:nvSpPr>
            <p:cNvPr id="122" name="Oval 121">
              <a:extLst>
                <a:ext uri="{FF2B5EF4-FFF2-40B4-BE49-F238E27FC236}">
                  <a16:creationId xmlns:a16="http://schemas.microsoft.com/office/drawing/2014/main" xmlns="" id="{42F10B3D-0C8C-4DC7-90F9-0A5F46030A4F}"/>
                </a:ext>
              </a:extLst>
            </p:cNvPr>
            <p:cNvSpPr/>
            <p:nvPr/>
          </p:nvSpPr>
          <p:spPr>
            <a:xfrm>
              <a:off x="4504627" y="2277144"/>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effectLst>
                    <a:outerShdw blurRad="50800" dist="38100" algn="l" rotWithShape="0">
                      <a:prstClr val="black">
                        <a:alpha val="40000"/>
                      </a:prstClr>
                    </a:outerShdw>
                  </a:effectLst>
                  <a:latin typeface="Tw Cen MT" panose="020B0602020104020603" pitchFamily="34" charset="0"/>
                </a:rPr>
                <a:t>3</a:t>
              </a:r>
              <a:endParaRPr lang="en-US" b="1" dirty="0" smtClean="0">
                <a:solidFill>
                  <a:schemeClr val="bg1"/>
                </a:solidFill>
                <a:effectLst>
                  <a:outerShdw blurRad="50800" dist="38100" algn="l" rotWithShape="0">
                    <a:prstClr val="black">
                      <a:alpha val="40000"/>
                    </a:prstClr>
                  </a:outerShdw>
                </a:effectLst>
                <a:latin typeface="Tw Cen MT" panose="020B0602020104020603" pitchFamily="34" charset="0"/>
              </a:endParaRPr>
            </a:p>
          </p:txBody>
        </p:sp>
        <p:sp>
          <p:nvSpPr>
            <p:cNvPr id="123" name="TextBox 122">
              <a:extLst>
                <a:ext uri="{FF2B5EF4-FFF2-40B4-BE49-F238E27FC236}">
                  <a16:creationId xmlns:a16="http://schemas.microsoft.com/office/drawing/2014/main" xmlns="" id="{4566C459-66F4-4B69-8BBF-A5B428191664}"/>
                </a:ext>
              </a:extLst>
            </p:cNvPr>
            <p:cNvSpPr txBox="1"/>
            <p:nvPr/>
          </p:nvSpPr>
          <p:spPr>
            <a:xfrm>
              <a:off x="5410234" y="2351400"/>
              <a:ext cx="2254022" cy="369332"/>
            </a:xfrm>
            <a:prstGeom prst="rect">
              <a:avLst/>
            </a:prstGeom>
            <a:noFill/>
          </p:spPr>
          <p:txBody>
            <a:bodyPr wrap="square" rtlCol="0">
              <a:spAutoFit/>
            </a:bodyPr>
            <a:lstStyle/>
            <a:p>
              <a:r>
                <a:rPr lang="en-US" b="1" dirty="0" smtClean="0">
                  <a:solidFill>
                    <a:schemeClr val="tx1">
                      <a:lumMod val="75000"/>
                      <a:lumOff val="25000"/>
                    </a:schemeClr>
                  </a:solidFill>
                  <a:effectLst>
                    <a:outerShdw blurRad="38100" dist="38100" dir="2700000" algn="tl">
                      <a:srgbClr val="000000">
                        <a:alpha val="43137"/>
                      </a:srgbClr>
                    </a:outerShdw>
                  </a:effectLst>
                  <a:latin typeface="Tw Cen MT" panose="020B0602020104020603" pitchFamily="34" charset="0"/>
                </a:rPr>
                <a:t>LES REQUETES </a:t>
              </a:r>
              <a:endParaRPr lang="en-US" b="1" dirty="0">
                <a:solidFill>
                  <a:schemeClr val="tx1">
                    <a:lumMod val="75000"/>
                    <a:lumOff val="25000"/>
                  </a:schemeClr>
                </a:solidFill>
                <a:effectLst>
                  <a:outerShdw blurRad="38100" dist="38100" dir="2700000" algn="tl">
                    <a:srgbClr val="000000">
                      <a:alpha val="43137"/>
                    </a:srgbClr>
                  </a:outerShdw>
                </a:effectLst>
                <a:latin typeface="Tw Cen MT" panose="020B0602020104020603" pitchFamily="34" charset="0"/>
              </a:endParaRPr>
            </a:p>
          </p:txBody>
        </p:sp>
        <p:sp>
          <p:nvSpPr>
            <p:cNvPr id="124" name="TextBox 123">
              <a:extLst>
                <a:ext uri="{FF2B5EF4-FFF2-40B4-BE49-F238E27FC236}">
                  <a16:creationId xmlns:a16="http://schemas.microsoft.com/office/drawing/2014/main" xmlns="" id="{75CF737C-9837-4C29-82C4-2B9CDB774712}"/>
                </a:ext>
              </a:extLst>
            </p:cNvPr>
            <p:cNvSpPr txBox="1"/>
            <p:nvPr/>
          </p:nvSpPr>
          <p:spPr>
            <a:xfrm>
              <a:off x="5175103" y="2425148"/>
              <a:ext cx="3052933" cy="338554"/>
            </a:xfrm>
            <a:prstGeom prst="rect">
              <a:avLst/>
            </a:prstGeom>
            <a:noFill/>
          </p:spPr>
          <p:txBody>
            <a:bodyPr wrap="square" rtlCol="0">
              <a:spAutoFit/>
            </a:bodyPr>
            <a:lstStyle/>
            <a:p>
              <a:endParaRPr lang="en-US" sz="1600" dirty="0">
                <a:solidFill>
                  <a:schemeClr val="tx1">
                    <a:lumMod val="75000"/>
                    <a:lumOff val="25000"/>
                  </a:schemeClr>
                </a:solidFill>
                <a:latin typeface="Tw Cen MT" panose="020B0602020104020603" pitchFamily="34" charset="0"/>
              </a:endParaRPr>
            </a:p>
          </p:txBody>
        </p:sp>
      </p:grpSp>
    </p:spTree>
    <p:extLst>
      <p:ext uri="{BB962C8B-B14F-4D97-AF65-F5344CB8AC3E}">
        <p14:creationId xmlns:p14="http://schemas.microsoft.com/office/powerpoint/2010/main" xmlns="" val="8542412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 calcmode="lin" valueType="num">
                                      <p:cBhvr>
                                        <p:cTn id="13" dur="500" fill="hold"/>
                                        <p:tgtEl>
                                          <p:spTgt spid="4"/>
                                        </p:tgtEl>
                                        <p:attrNameLst>
                                          <p:attrName>style.rotation</p:attrName>
                                        </p:attrNameLst>
                                      </p:cBhvr>
                                      <p:tavLst>
                                        <p:tav tm="0">
                                          <p:val>
                                            <p:fltVal val="90"/>
                                          </p:val>
                                        </p:tav>
                                        <p:tav tm="100000">
                                          <p:val>
                                            <p:fltVal val="0"/>
                                          </p:val>
                                        </p:tav>
                                      </p:tavLst>
                                    </p:anim>
                                    <p:animEffect transition="in" filter="fade">
                                      <p:cBhvr>
                                        <p:cTn id="14" dur="500"/>
                                        <p:tgtEl>
                                          <p:spTgt spid="4"/>
                                        </p:tgtEl>
                                      </p:cBhvr>
                                    </p:animEffect>
                                  </p:childTnLst>
                                </p:cTn>
                              </p:par>
                            </p:childTnLst>
                          </p:cTn>
                        </p:par>
                        <p:par>
                          <p:cTn id="15" fill="hold">
                            <p:stCondLst>
                              <p:cond delay="1000"/>
                            </p:stCondLst>
                            <p:childTnLst>
                              <p:par>
                                <p:cTn id="16" presetID="31"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 calcmode="lin" valueType="num">
                                      <p:cBhvr>
                                        <p:cTn id="20" dur="500" fill="hold"/>
                                        <p:tgtEl>
                                          <p:spTgt spid="5"/>
                                        </p:tgtEl>
                                        <p:attrNameLst>
                                          <p:attrName>style.rotation</p:attrName>
                                        </p:attrNameLst>
                                      </p:cBhvr>
                                      <p:tavLst>
                                        <p:tav tm="0">
                                          <p:val>
                                            <p:fltVal val="90"/>
                                          </p:val>
                                        </p:tav>
                                        <p:tav tm="100000">
                                          <p:val>
                                            <p:fltVal val="0"/>
                                          </p:val>
                                        </p:tav>
                                      </p:tavLst>
                                    </p:anim>
                                    <p:animEffect transition="in" filter="fade">
                                      <p:cBhvr>
                                        <p:cTn id="21" dur="500"/>
                                        <p:tgtEl>
                                          <p:spTgt spid="5"/>
                                        </p:tgtEl>
                                      </p:cBhvr>
                                    </p:animEffect>
                                  </p:childTnLst>
                                </p:cTn>
                              </p:par>
                            </p:childTnLst>
                          </p:cTn>
                        </p:par>
                        <p:par>
                          <p:cTn id="22" fill="hold">
                            <p:stCondLst>
                              <p:cond delay="1500"/>
                            </p:stCondLst>
                            <p:childTnLst>
                              <p:par>
                                <p:cTn id="23" presetID="31"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 calcmode="lin" valueType="num">
                                      <p:cBhvr>
                                        <p:cTn id="27" dur="500" fill="hold"/>
                                        <p:tgtEl>
                                          <p:spTgt spid="8"/>
                                        </p:tgtEl>
                                        <p:attrNameLst>
                                          <p:attrName>style.rotation</p:attrName>
                                        </p:attrNameLst>
                                      </p:cBhvr>
                                      <p:tavLst>
                                        <p:tav tm="0">
                                          <p:val>
                                            <p:fltVal val="90"/>
                                          </p:val>
                                        </p:tav>
                                        <p:tav tm="100000">
                                          <p:val>
                                            <p:fltVal val="0"/>
                                          </p:val>
                                        </p:tav>
                                      </p:tavLst>
                                    </p:anim>
                                    <p:animEffect transition="in" filter="fade">
                                      <p:cBhvr>
                                        <p:cTn id="28" dur="500"/>
                                        <p:tgtEl>
                                          <p:spTgt spid="8"/>
                                        </p:tgtEl>
                                      </p:cBhvr>
                                    </p:animEffect>
                                  </p:childTnLst>
                                </p:cTn>
                              </p:par>
                            </p:childTnLst>
                          </p:cTn>
                        </p:par>
                        <p:par>
                          <p:cTn id="29" fill="hold">
                            <p:stCondLst>
                              <p:cond delay="2000"/>
                            </p:stCondLst>
                            <p:childTnLst>
                              <p:par>
                                <p:cTn id="30" presetID="31" presetClass="entr" presetSubtype="0"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 calcmode="lin" valueType="num">
                                      <p:cBhvr>
                                        <p:cTn id="34" dur="500" fill="hold"/>
                                        <p:tgtEl>
                                          <p:spTgt spid="6"/>
                                        </p:tgtEl>
                                        <p:attrNameLst>
                                          <p:attrName>style.rotation</p:attrName>
                                        </p:attrNameLst>
                                      </p:cBhvr>
                                      <p:tavLst>
                                        <p:tav tm="0">
                                          <p:val>
                                            <p:fltVal val="90"/>
                                          </p:val>
                                        </p:tav>
                                        <p:tav tm="100000">
                                          <p:val>
                                            <p:fltVal val="0"/>
                                          </p:val>
                                        </p:tav>
                                      </p:tavLst>
                                    </p:anim>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7342DD9-FD9C-41DF-A427-7FD6659640CE}"/>
              </a:ext>
            </a:extLst>
          </p:cNvPr>
          <p:cNvSpPr txBox="1"/>
          <p:nvPr/>
        </p:nvSpPr>
        <p:spPr>
          <a:xfrm>
            <a:off x="3500430" y="2000240"/>
            <a:ext cx="3771900" cy="2277547"/>
          </a:xfrm>
          <a:prstGeom prst="rect">
            <a:avLst/>
          </a:prstGeom>
          <a:noFill/>
        </p:spPr>
        <p:txBody>
          <a:bodyPr wrap="square" rtlCol="0">
            <a:spAutoFit/>
          </a:bodyPr>
          <a:lstStyle/>
          <a:p>
            <a:r>
              <a:rPr lang="en-US" sz="4400" dirty="0" smtClean="0">
                <a:solidFill>
                  <a:srgbClr val="009999"/>
                </a:solidFill>
                <a:latin typeface="Tw Cen MT" panose="020B0602020104020603" pitchFamily="34" charset="0"/>
                <a:ea typeface="Tahoma" panose="020B0604030504040204" pitchFamily="34" charset="0"/>
                <a:cs typeface="Tahoma" panose="020B0604030504040204" pitchFamily="34" charset="0"/>
              </a:rPr>
              <a:t>LANGAGE &amp;</a:t>
            </a:r>
          </a:p>
          <a:p>
            <a:r>
              <a:rPr lang="en-US" sz="4400" dirty="0" smtClean="0">
                <a:solidFill>
                  <a:srgbClr val="009999"/>
                </a:solidFill>
                <a:latin typeface="Tw Cen MT" panose="020B0602020104020603" pitchFamily="34" charset="0"/>
                <a:ea typeface="Tahoma" panose="020B0604030504040204" pitchFamily="34" charset="0"/>
                <a:cs typeface="Tahoma" panose="020B0604030504040204" pitchFamily="34" charset="0"/>
              </a:rPr>
              <a:t>OUTIL</a:t>
            </a:r>
          </a:p>
          <a:p>
            <a:endParaRPr lang="en-US" sz="5400" dirty="0">
              <a:solidFill>
                <a:srgbClr val="5D7373"/>
              </a:solidFill>
              <a:latin typeface="Tw Cen MT" panose="020B0602020104020603"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xmlns="" id="{80AFB362-3225-44FE-A6B5-AA71FD946240}"/>
              </a:ext>
            </a:extLst>
          </p:cNvPr>
          <p:cNvSpPr txBox="1"/>
          <p:nvPr/>
        </p:nvSpPr>
        <p:spPr>
          <a:xfrm>
            <a:off x="3643306" y="2143116"/>
            <a:ext cx="3216729" cy="1323439"/>
          </a:xfrm>
          <a:prstGeom prst="rect">
            <a:avLst/>
          </a:prstGeom>
          <a:noFill/>
        </p:spPr>
        <p:txBody>
          <a:bodyPr wrap="square" rtlCol="0">
            <a:spAutoFit/>
          </a:bodyPr>
          <a:lstStyle/>
          <a:p>
            <a:endParaRPr lang="en-US" sz="8000" dirty="0">
              <a:solidFill>
                <a:schemeClr val="tx1">
                  <a:lumMod val="75000"/>
                  <a:lumOff val="25000"/>
                </a:schemeClr>
              </a:solidFill>
              <a:latin typeface="Tw Cen MT" panose="020B0602020104020603"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xmlns="" id="{846F1D4C-69D8-4AE9-B44C-0633734CCCFD}"/>
              </a:ext>
            </a:extLst>
          </p:cNvPr>
          <p:cNvSpPr txBox="1"/>
          <p:nvPr/>
        </p:nvSpPr>
        <p:spPr>
          <a:xfrm>
            <a:off x="3500430" y="3357562"/>
            <a:ext cx="3216729" cy="923330"/>
          </a:xfrm>
          <a:prstGeom prst="rect">
            <a:avLst/>
          </a:prstGeom>
          <a:noFill/>
        </p:spPr>
        <p:txBody>
          <a:bodyPr wrap="square" rtlCol="0">
            <a:spAutoFit/>
          </a:bodyPr>
          <a:lstStyle/>
          <a:p>
            <a:r>
              <a:rPr lang="fr-FR" sz="5400" dirty="0" smtClean="0">
                <a:solidFill>
                  <a:srgbClr val="5D7373"/>
                </a:solidFill>
                <a:latin typeface="Tw Cen MT" panose="020B0602020104020603" pitchFamily="34" charset="0"/>
                <a:ea typeface="Tahoma" panose="020B0604030504040204" pitchFamily="34" charset="0"/>
                <a:cs typeface="Tahoma" panose="020B0604030504040204" pitchFamily="34" charset="0"/>
              </a:rPr>
              <a:t>UTILISEES</a:t>
            </a:r>
            <a:endParaRPr lang="fr-FR" sz="5400" dirty="0">
              <a:solidFill>
                <a:srgbClr val="5D7373"/>
              </a:solidFill>
              <a:latin typeface="Tw Cen MT" panose="020B0602020104020603"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xmlns="" id="{A1EAAB3A-66E7-4162-AEC8-DE2E91537A69}"/>
              </a:ext>
            </a:extLst>
          </p:cNvPr>
          <p:cNvSpPr txBox="1"/>
          <p:nvPr/>
        </p:nvSpPr>
        <p:spPr>
          <a:xfrm>
            <a:off x="2057401" y="609990"/>
            <a:ext cx="2155372" cy="5386090"/>
          </a:xfrm>
          <a:prstGeom prst="rect">
            <a:avLst/>
          </a:prstGeom>
          <a:noFill/>
        </p:spPr>
        <p:txBody>
          <a:bodyPr wrap="square" rtlCol="0">
            <a:spAutoFit/>
          </a:bodyPr>
          <a:lstStyle/>
          <a:p>
            <a:pPr algn="ctr"/>
            <a:r>
              <a:rPr lang="en-US" sz="34400" dirty="0" smtClean="0">
                <a:solidFill>
                  <a:srgbClr val="009999"/>
                </a:solidFill>
                <a:latin typeface="Tahoma" panose="020B0604030504040204" pitchFamily="34" charset="0"/>
                <a:ea typeface="Tahoma" panose="020B0604030504040204" pitchFamily="34" charset="0"/>
                <a:cs typeface="Tahoma" panose="020B0604030504040204" pitchFamily="34" charset="0"/>
              </a:rPr>
              <a:t>!</a:t>
            </a:r>
            <a:endParaRPr lang="en-US" sz="34400" dirty="0">
              <a:solidFill>
                <a:srgbClr val="009999"/>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xmlns="" val="23164223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90"/>
                                          </p:val>
                                        </p:tav>
                                        <p:tav tm="100000">
                                          <p:val>
                                            <p:fltVal val="0"/>
                                          </p:val>
                                        </p:tav>
                                      </p:tavLst>
                                    </p:anim>
                                    <p:animEffect transition="in" filter="fade">
                                      <p:cBhvr>
                                        <p:cTn id="10" dur="500"/>
                                        <p:tgtEl>
                                          <p:spTgt spid="9"/>
                                        </p:tgtEl>
                                      </p:cBhvr>
                                    </p:animEffect>
                                  </p:childTnLst>
                                </p:cTn>
                              </p:par>
                            </p:childTnLst>
                          </p:cTn>
                        </p:par>
                        <p:par>
                          <p:cTn id="11" fill="hold">
                            <p:stCondLst>
                              <p:cond delay="500"/>
                            </p:stCondLst>
                            <p:childTnLst>
                              <p:par>
                                <p:cTn id="12" presetID="2" presetClass="entr" presetSubtype="8" decel="10000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nodePh="1">
                                  <p:stCondLst>
                                    <p:cond delay="100"/>
                                  </p:stCondLst>
                                  <p:endCondLst>
                                    <p:cond evt="begin" delay="0">
                                      <p:tn val="16"/>
                                    </p:cond>
                                  </p:end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10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0-#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xit" presetSubtype="8" accel="100000" fill="hold" grpId="1" nodeType="clickEffect">
                                  <p:stCondLst>
                                    <p:cond delay="0"/>
                                  </p:stCondLst>
                                  <p:childTnLst>
                                    <p:anim calcmode="lin" valueType="num">
                                      <p:cBhvr additive="base">
                                        <p:cTn id="27" dur="500"/>
                                        <p:tgtEl>
                                          <p:spTgt spid="5"/>
                                        </p:tgtEl>
                                        <p:attrNameLst>
                                          <p:attrName>ppt_x</p:attrName>
                                        </p:attrNameLst>
                                      </p:cBhvr>
                                      <p:tavLst>
                                        <p:tav tm="0">
                                          <p:val>
                                            <p:strVal val="ppt_x"/>
                                          </p:val>
                                        </p:tav>
                                        <p:tav tm="100000">
                                          <p:val>
                                            <p:strVal val="0-ppt_w/2"/>
                                          </p:val>
                                        </p:tav>
                                      </p:tavLst>
                                    </p:anim>
                                    <p:anim calcmode="lin" valueType="num">
                                      <p:cBhvr additive="base">
                                        <p:cTn id="28" dur="500"/>
                                        <p:tgtEl>
                                          <p:spTgt spid="5"/>
                                        </p:tgtEl>
                                        <p:attrNameLst>
                                          <p:attrName>ppt_y</p:attrName>
                                        </p:attrNameLst>
                                      </p:cBhvr>
                                      <p:tavLst>
                                        <p:tav tm="0">
                                          <p:val>
                                            <p:strVal val="ppt_y"/>
                                          </p:val>
                                        </p:tav>
                                        <p:tav tm="100000">
                                          <p:val>
                                            <p:strVal val="ppt_y"/>
                                          </p:val>
                                        </p:tav>
                                      </p:tavLst>
                                    </p:anim>
                                    <p:set>
                                      <p:cBhvr>
                                        <p:cTn id="29" dur="1" fill="hold">
                                          <p:stCondLst>
                                            <p:cond delay="499"/>
                                          </p:stCondLst>
                                        </p:cTn>
                                        <p:tgtEl>
                                          <p:spTgt spid="5"/>
                                        </p:tgtEl>
                                        <p:attrNameLst>
                                          <p:attrName>style.visibility</p:attrName>
                                        </p:attrNameLst>
                                      </p:cBhvr>
                                      <p:to>
                                        <p:strVal val="hidden"/>
                                      </p:to>
                                    </p:set>
                                  </p:childTnLst>
                                </p:cTn>
                              </p:par>
                              <p:par>
                                <p:cTn id="30" presetID="2" presetClass="exit" presetSubtype="8" accel="100000" fill="hold" grpId="1" nodeType="withEffect" nodePh="1">
                                  <p:stCondLst>
                                    <p:cond delay="100"/>
                                  </p:stCondLst>
                                  <p:endCondLst>
                                    <p:cond evt="begin" delay="0">
                                      <p:tn val="30"/>
                                    </p:cond>
                                  </p:endCondLst>
                                  <p:childTnLst>
                                    <p:anim calcmode="lin" valueType="num">
                                      <p:cBhvr additive="base">
                                        <p:cTn id="31" dur="500"/>
                                        <p:tgtEl>
                                          <p:spTgt spid="6"/>
                                        </p:tgtEl>
                                        <p:attrNameLst>
                                          <p:attrName>ppt_x</p:attrName>
                                        </p:attrNameLst>
                                      </p:cBhvr>
                                      <p:tavLst>
                                        <p:tav tm="0">
                                          <p:val>
                                            <p:strVal val="ppt_x"/>
                                          </p:val>
                                        </p:tav>
                                        <p:tav tm="100000">
                                          <p:val>
                                            <p:strVal val="0-ppt_w/2"/>
                                          </p:val>
                                        </p:tav>
                                      </p:tavLst>
                                    </p:anim>
                                    <p:anim calcmode="lin" valueType="num">
                                      <p:cBhvr additive="base">
                                        <p:cTn id="32" dur="500"/>
                                        <p:tgtEl>
                                          <p:spTgt spid="6"/>
                                        </p:tgtEl>
                                        <p:attrNameLst>
                                          <p:attrName>ppt_y</p:attrName>
                                        </p:attrNameLst>
                                      </p:cBhvr>
                                      <p:tavLst>
                                        <p:tav tm="0">
                                          <p:val>
                                            <p:strVal val="ppt_y"/>
                                          </p:val>
                                        </p:tav>
                                        <p:tav tm="100000">
                                          <p:val>
                                            <p:strVal val="ppt_y"/>
                                          </p:val>
                                        </p:tav>
                                      </p:tavLst>
                                    </p:anim>
                                    <p:set>
                                      <p:cBhvr>
                                        <p:cTn id="33" dur="1" fill="hold">
                                          <p:stCondLst>
                                            <p:cond delay="499"/>
                                          </p:stCondLst>
                                        </p:cTn>
                                        <p:tgtEl>
                                          <p:spTgt spid="6"/>
                                        </p:tgtEl>
                                        <p:attrNameLst>
                                          <p:attrName>style.visibility</p:attrName>
                                        </p:attrNameLst>
                                      </p:cBhvr>
                                      <p:to>
                                        <p:strVal val="hidden"/>
                                      </p:to>
                                    </p:set>
                                  </p:childTnLst>
                                </p:cTn>
                              </p:par>
                              <p:par>
                                <p:cTn id="34" presetID="2" presetClass="exit" presetSubtype="8" accel="100000" fill="hold" grpId="1" nodeType="withEffect">
                                  <p:stCondLst>
                                    <p:cond delay="100"/>
                                  </p:stCondLst>
                                  <p:childTnLst>
                                    <p:anim calcmode="lin" valueType="num">
                                      <p:cBhvr additive="base">
                                        <p:cTn id="35" dur="500"/>
                                        <p:tgtEl>
                                          <p:spTgt spid="10"/>
                                        </p:tgtEl>
                                        <p:attrNameLst>
                                          <p:attrName>ppt_x</p:attrName>
                                        </p:attrNameLst>
                                      </p:cBhvr>
                                      <p:tavLst>
                                        <p:tav tm="0">
                                          <p:val>
                                            <p:strVal val="ppt_x"/>
                                          </p:val>
                                        </p:tav>
                                        <p:tav tm="100000">
                                          <p:val>
                                            <p:strVal val="0-ppt_w/2"/>
                                          </p:val>
                                        </p:tav>
                                      </p:tavLst>
                                    </p:anim>
                                    <p:anim calcmode="lin" valueType="num">
                                      <p:cBhvr additive="base">
                                        <p:cTn id="36" dur="500"/>
                                        <p:tgtEl>
                                          <p:spTgt spid="10"/>
                                        </p:tgtEl>
                                        <p:attrNameLst>
                                          <p:attrName>ppt_y</p:attrName>
                                        </p:attrNameLst>
                                      </p:cBhvr>
                                      <p:tavLst>
                                        <p:tav tm="0">
                                          <p:val>
                                            <p:strVal val="ppt_y"/>
                                          </p:val>
                                        </p:tav>
                                        <p:tav tm="100000">
                                          <p:val>
                                            <p:strVal val="ppt_y"/>
                                          </p:val>
                                        </p:tav>
                                      </p:tavLst>
                                    </p:anim>
                                    <p:set>
                                      <p:cBhvr>
                                        <p:cTn id="37" dur="1" fill="hold">
                                          <p:stCondLst>
                                            <p:cond delay="499"/>
                                          </p:stCondLst>
                                        </p:cTn>
                                        <p:tgtEl>
                                          <p:spTgt spid="10"/>
                                        </p:tgtEl>
                                        <p:attrNameLst>
                                          <p:attrName>style.visibility</p:attrName>
                                        </p:attrNameLst>
                                      </p:cBhvr>
                                      <p:to>
                                        <p:strVal val="hidden"/>
                                      </p:to>
                                    </p:set>
                                  </p:childTnLst>
                                </p:cTn>
                              </p:par>
                              <p:par>
                                <p:cTn id="38" presetID="31" presetClass="exit" presetSubtype="0" fill="hold" grpId="1" nodeType="withEffect">
                                  <p:stCondLst>
                                    <p:cond delay="250"/>
                                  </p:stCondLst>
                                  <p:childTnLst>
                                    <p:anim calcmode="lin" valueType="num">
                                      <p:cBhvr>
                                        <p:cTn id="39" dur="500"/>
                                        <p:tgtEl>
                                          <p:spTgt spid="9"/>
                                        </p:tgtEl>
                                        <p:attrNameLst>
                                          <p:attrName>ppt_w</p:attrName>
                                        </p:attrNameLst>
                                      </p:cBhvr>
                                      <p:tavLst>
                                        <p:tav tm="0">
                                          <p:val>
                                            <p:strVal val="ppt_w"/>
                                          </p:val>
                                        </p:tav>
                                        <p:tav tm="100000">
                                          <p:val>
                                            <p:fltVal val="0"/>
                                          </p:val>
                                        </p:tav>
                                      </p:tavLst>
                                    </p:anim>
                                    <p:anim calcmode="lin" valueType="num">
                                      <p:cBhvr>
                                        <p:cTn id="40" dur="500"/>
                                        <p:tgtEl>
                                          <p:spTgt spid="9"/>
                                        </p:tgtEl>
                                        <p:attrNameLst>
                                          <p:attrName>ppt_h</p:attrName>
                                        </p:attrNameLst>
                                      </p:cBhvr>
                                      <p:tavLst>
                                        <p:tav tm="0">
                                          <p:val>
                                            <p:strVal val="ppt_h"/>
                                          </p:val>
                                        </p:tav>
                                        <p:tav tm="100000">
                                          <p:val>
                                            <p:fltVal val="0"/>
                                          </p:val>
                                        </p:tav>
                                      </p:tavLst>
                                    </p:anim>
                                    <p:anim calcmode="lin" valueType="num">
                                      <p:cBhvr>
                                        <p:cTn id="41" dur="500"/>
                                        <p:tgtEl>
                                          <p:spTgt spid="9"/>
                                        </p:tgtEl>
                                        <p:attrNameLst>
                                          <p:attrName>style.rotation</p:attrName>
                                        </p:attrNameLst>
                                      </p:cBhvr>
                                      <p:tavLst>
                                        <p:tav tm="0">
                                          <p:val>
                                            <p:fltVal val="0"/>
                                          </p:val>
                                        </p:tav>
                                        <p:tav tm="100000">
                                          <p:val>
                                            <p:fltVal val="90"/>
                                          </p:val>
                                        </p:tav>
                                      </p:tavLst>
                                    </p:anim>
                                    <p:animEffect transition="out" filter="fade">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10" grpId="0"/>
      <p:bldP spid="10" grpId="1"/>
      <p:bldP spid="9" grpId="0"/>
      <p:bldP spid="9"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25000"/>
          </a:schemeClr>
        </a:solidFill>
        <a:effectLst/>
      </p:bgPr>
    </p:bg>
    <p:spTree>
      <p:nvGrpSpPr>
        <p:cNvPr id="1" name=""/>
        <p:cNvGrpSpPr/>
        <p:nvPr/>
      </p:nvGrpSpPr>
      <p:grpSpPr>
        <a:xfrm>
          <a:off x="0" y="0"/>
          <a:ext cx="0" cy="0"/>
          <a:chOff x="0" y="0"/>
          <a:chExt cx="0" cy="0"/>
        </a:xfrm>
      </p:grpSpPr>
      <p:sp>
        <p:nvSpPr>
          <p:cNvPr id="5" name="Rectangle 4"/>
          <p:cNvSpPr/>
          <p:nvPr/>
        </p:nvSpPr>
        <p:spPr>
          <a:xfrm>
            <a:off x="1142976" y="2071678"/>
            <a:ext cx="7000924" cy="3143272"/>
          </a:xfrm>
          <a:prstGeom prst="rect">
            <a:avLst/>
          </a:prstGeom>
          <a:noFill/>
          <a:ln w="38100" cmpd="dbl">
            <a:solidFill>
              <a:schemeClr val="tx1">
                <a:lumMod val="95000"/>
                <a:lumOff val="5000"/>
              </a:schemeClr>
            </a:solidFill>
          </a:ln>
          <a:effectLst>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rtlCol="0" anchor="ctr"/>
          <a:lstStyle/>
          <a:p>
            <a:pPr algn="ctr"/>
            <a:endParaRPr lang="fr-FR">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Rectangle 1"/>
          <p:cNvSpPr/>
          <p:nvPr/>
        </p:nvSpPr>
        <p:spPr>
          <a:xfrm>
            <a:off x="857224" y="2000240"/>
            <a:ext cx="6858048" cy="400110"/>
          </a:xfrm>
          <a:prstGeom prst="rect">
            <a:avLst/>
          </a:prstGeom>
        </p:spPr>
        <p:txBody>
          <a:bodyPr wrap="square">
            <a:spAutoFit/>
          </a:bodyPr>
          <a:lstStyle/>
          <a:p>
            <a:r>
              <a:rPr lang="fr-FR" sz="2000" b="1" dirty="0">
                <a:latin typeface="Tw Cen MT" pitchFamily="34" charset="0"/>
              </a:rPr>
              <a:t> </a:t>
            </a:r>
          </a:p>
        </p:txBody>
      </p:sp>
      <p:sp>
        <p:nvSpPr>
          <p:cNvPr id="3" name="ZoneTexte 2"/>
          <p:cNvSpPr txBox="1"/>
          <p:nvPr/>
        </p:nvSpPr>
        <p:spPr>
          <a:xfrm>
            <a:off x="2786050" y="1214422"/>
            <a:ext cx="3143272" cy="584775"/>
          </a:xfrm>
          <a:prstGeom prst="rect">
            <a:avLst/>
          </a:prstGeom>
          <a:noFill/>
        </p:spPr>
        <p:txBody>
          <a:bodyPr wrap="square" rtlCol="0">
            <a:spAutoFit/>
          </a:bodyPr>
          <a:lstStyle/>
          <a:p>
            <a:pPr algn="ctr"/>
            <a:r>
              <a:rPr lang="fr-FR" sz="3200" b="1" dirty="0">
                <a:solidFill>
                  <a:srgbClr val="009999"/>
                </a:solidFill>
                <a:effectLst>
                  <a:outerShdw blurRad="38100" dist="38100" dir="2700000" algn="tl">
                    <a:srgbClr val="000000">
                      <a:alpha val="43137"/>
                    </a:srgbClr>
                  </a:outerShdw>
                </a:effectLst>
                <a:latin typeface="Tw Cen MT" pitchFamily="34" charset="0"/>
              </a:rPr>
              <a:t>Langage SQL </a:t>
            </a:r>
          </a:p>
        </p:txBody>
      </p:sp>
      <p:sp>
        <p:nvSpPr>
          <p:cNvPr id="4" name="ZoneTexte 3"/>
          <p:cNvSpPr txBox="1"/>
          <p:nvPr/>
        </p:nvSpPr>
        <p:spPr>
          <a:xfrm>
            <a:off x="1214414" y="2285992"/>
            <a:ext cx="6786610" cy="2585323"/>
          </a:xfrm>
          <a:prstGeom prst="rect">
            <a:avLst/>
          </a:prstGeom>
          <a:noFill/>
        </p:spPr>
        <p:txBody>
          <a:bodyPr wrap="square" rtlCol="0">
            <a:spAutoFit/>
          </a:bodyPr>
          <a:lstStyle/>
          <a:p>
            <a:pPr marL="82550">
              <a:buFont typeface="Wingdings" pitchFamily="2" charset="2"/>
              <a:buChar char="Ø"/>
            </a:pPr>
            <a:r>
              <a:rPr lang="fr-FR" b="1" dirty="0" smtClean="0">
                <a:latin typeface="Tw Cen MT" pitchFamily="34" charset="0"/>
              </a:rPr>
              <a:t>Le</a:t>
            </a:r>
            <a:r>
              <a:rPr lang="fr-FR" b="1" dirty="0" smtClean="0">
                <a:solidFill>
                  <a:srgbClr val="006666"/>
                </a:solidFill>
                <a:latin typeface="Tw Cen MT" pitchFamily="34" charset="0"/>
              </a:rPr>
              <a:t> langage SQL</a:t>
            </a:r>
            <a:r>
              <a:rPr lang="fr-FR" b="1" dirty="0" smtClean="0">
                <a:latin typeface="Tw Cen MT" pitchFamily="34" charset="0"/>
              </a:rPr>
              <a:t> (Structured </a:t>
            </a:r>
            <a:r>
              <a:rPr lang="fr-FR" b="1" dirty="0" err="1" smtClean="0">
                <a:latin typeface="Tw Cen MT" pitchFamily="34" charset="0"/>
              </a:rPr>
              <a:t>Query</a:t>
            </a:r>
            <a:r>
              <a:rPr lang="fr-FR" b="1" dirty="0" smtClean="0">
                <a:latin typeface="Tw Cen MT" pitchFamily="34" charset="0"/>
              </a:rPr>
              <a:t> </a:t>
            </a:r>
            <a:r>
              <a:rPr lang="fr-FR" b="1" dirty="0" err="1" smtClean="0">
                <a:latin typeface="Tw Cen MT" pitchFamily="34" charset="0"/>
              </a:rPr>
              <a:t>Language</a:t>
            </a:r>
            <a:r>
              <a:rPr lang="fr-FR" b="1" dirty="0" smtClean="0">
                <a:latin typeface="Tw Cen MT" pitchFamily="34" charset="0"/>
              </a:rPr>
              <a:t>) est un langage informatique utilisé pour exploiter des bases de données. Il permet de façon générale la définition, la manipulation et le contrôle de sécurité de données.</a:t>
            </a:r>
          </a:p>
          <a:p>
            <a:pPr marL="82550"/>
            <a:endParaRPr lang="fr-FR" b="1" dirty="0" smtClean="0">
              <a:latin typeface="Tw Cen MT" pitchFamily="34" charset="0"/>
            </a:endParaRPr>
          </a:p>
          <a:p>
            <a:pPr marL="82550">
              <a:buFont typeface="Wingdings" pitchFamily="2" charset="2"/>
              <a:buChar char="Ø"/>
            </a:pPr>
            <a:r>
              <a:rPr lang="fr-FR" b="1" dirty="0" smtClean="0">
                <a:latin typeface="Tw Cen MT" pitchFamily="34" charset="0"/>
              </a:rPr>
              <a:t>Dans la pratique, le langage SQL est utilisé pour créer des tables, ajouter des enregistrements sous forme de lignes, interroger une </a:t>
            </a:r>
            <a:r>
              <a:rPr lang="fr-FR" b="1" dirty="0" smtClean="0">
                <a:solidFill>
                  <a:schemeClr val="tx1">
                    <a:lumMod val="95000"/>
                    <a:lumOff val="5000"/>
                  </a:schemeClr>
                </a:solidFill>
                <a:latin typeface="Tw Cen MT" pitchFamily="34" charset="0"/>
              </a:rPr>
              <a:t>base de donnée</a:t>
            </a:r>
            <a:r>
              <a:rPr lang="fr-FR" b="1" dirty="0" smtClean="0">
                <a:latin typeface="Tw Cen MT" pitchFamily="34" charset="0"/>
              </a:rPr>
              <a:t>, la mettre à jour, ou encore gérer les droits d'utilisateurs de cette base de données</a:t>
            </a:r>
            <a:endParaRPr lang="fr-FR"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ppt_w</p:attrName>
                                        </p:attrNameLst>
                                      </p:cBhvr>
                                      <p:tavLst>
                                        <p:tav tm="0" fmla="#ppt_w*sin(2.5*pi*$)">
                                          <p:val>
                                            <p:fltVal val="0"/>
                                          </p:val>
                                        </p:tav>
                                        <p:tav tm="100000">
                                          <p:val>
                                            <p:fltVal val="1"/>
                                          </p:val>
                                        </p:tav>
                                      </p:tavLst>
                                    </p:anim>
                                    <p:anim calcmode="lin" valueType="num">
                                      <p:cBhvr>
                                        <p:cTn id="9" dur="1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24000"/>
          </a:schemeClr>
        </a:solidFill>
        <a:effectLst/>
      </p:bgPr>
    </p:bg>
    <p:spTree>
      <p:nvGrpSpPr>
        <p:cNvPr id="1" name=""/>
        <p:cNvGrpSpPr/>
        <p:nvPr/>
      </p:nvGrpSpPr>
      <p:grpSpPr>
        <a:xfrm>
          <a:off x="0" y="0"/>
          <a:ext cx="0" cy="0"/>
          <a:chOff x="0" y="0"/>
          <a:chExt cx="0" cy="0"/>
        </a:xfrm>
      </p:grpSpPr>
      <p:pic>
        <p:nvPicPr>
          <p:cNvPr id="8" name="Image 7" descr="images.jpg"/>
          <p:cNvPicPr>
            <a:picLocks noChangeAspect="1"/>
          </p:cNvPicPr>
          <p:nvPr/>
        </p:nvPicPr>
        <p:blipFill>
          <a:blip r:embed="rId2">
            <a:lum contrast="-10000"/>
          </a:blip>
          <a:stretch>
            <a:fillRect/>
          </a:stretch>
        </p:blipFill>
        <p:spPr>
          <a:xfrm>
            <a:off x="6215074" y="4286256"/>
            <a:ext cx="1285884" cy="1285884"/>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2" name="Rectangle 1"/>
          <p:cNvSpPr/>
          <p:nvPr/>
        </p:nvSpPr>
        <p:spPr>
          <a:xfrm>
            <a:off x="1357290" y="2000240"/>
            <a:ext cx="5072098" cy="3416320"/>
          </a:xfrm>
          <a:prstGeom prst="rect">
            <a:avLst/>
          </a:prstGeom>
        </p:spPr>
        <p:txBody>
          <a:bodyPr wrap="square">
            <a:spAutoFit/>
          </a:bodyPr>
          <a:lstStyle/>
          <a:p>
            <a:pPr marL="82550"/>
            <a:r>
              <a:rPr lang="fr-FR" b="1" dirty="0">
                <a:solidFill>
                  <a:srgbClr val="006666"/>
                </a:solidFill>
                <a:latin typeface="Tw Cen MT" pitchFamily="34" charset="0"/>
              </a:rPr>
              <a:t>Oracle SQL </a:t>
            </a:r>
            <a:r>
              <a:rPr lang="fr-FR" b="1" dirty="0" err="1">
                <a:solidFill>
                  <a:srgbClr val="006666"/>
                </a:solidFill>
                <a:latin typeface="Tw Cen MT" pitchFamily="34" charset="0"/>
              </a:rPr>
              <a:t>Developer</a:t>
            </a:r>
            <a:r>
              <a:rPr lang="fr-FR" b="1" dirty="0">
                <a:solidFill>
                  <a:srgbClr val="006666"/>
                </a:solidFill>
                <a:latin typeface="Tw Cen MT" pitchFamily="34" charset="0"/>
              </a:rPr>
              <a:t> </a:t>
            </a:r>
            <a:r>
              <a:rPr lang="fr-FR" b="1" dirty="0">
                <a:latin typeface="Tw Cen MT" pitchFamily="34" charset="0"/>
              </a:rPr>
              <a:t>est un environnement de développement intégré gratuit qui simplifie le développement et la gestion d'Oracle </a:t>
            </a:r>
            <a:r>
              <a:rPr lang="fr-FR" b="1" dirty="0" err="1">
                <a:latin typeface="Tw Cen MT" pitchFamily="34" charset="0"/>
              </a:rPr>
              <a:t>Database</a:t>
            </a:r>
            <a:r>
              <a:rPr lang="fr-FR" b="1" dirty="0">
                <a:latin typeface="Tw Cen MT" pitchFamily="34" charset="0"/>
              </a:rPr>
              <a:t> dans les déploiements traditionnels et </a:t>
            </a:r>
            <a:r>
              <a:rPr lang="fr-FR" b="1" dirty="0" err="1">
                <a:latin typeface="Tw Cen MT" pitchFamily="34" charset="0"/>
              </a:rPr>
              <a:t>cloud</a:t>
            </a:r>
            <a:r>
              <a:rPr lang="fr-FR" b="1" dirty="0">
                <a:latin typeface="Tw Cen MT" pitchFamily="34" charset="0"/>
              </a:rPr>
              <a:t>.</a:t>
            </a:r>
            <a:r>
              <a:rPr lang="fr-FR" b="1" dirty="0">
                <a:solidFill>
                  <a:srgbClr val="006666"/>
                </a:solidFill>
                <a:latin typeface="Tw Cen MT" pitchFamily="34" charset="0"/>
              </a:rPr>
              <a:t> SQL </a:t>
            </a:r>
            <a:r>
              <a:rPr lang="fr-FR" b="1" dirty="0" err="1">
                <a:solidFill>
                  <a:srgbClr val="006666"/>
                </a:solidFill>
                <a:latin typeface="Tw Cen MT" pitchFamily="34" charset="0"/>
              </a:rPr>
              <a:t>Developer</a:t>
            </a:r>
            <a:r>
              <a:rPr lang="fr-FR" b="1" dirty="0">
                <a:solidFill>
                  <a:srgbClr val="006666"/>
                </a:solidFill>
                <a:latin typeface="Tw Cen MT" pitchFamily="34" charset="0"/>
              </a:rPr>
              <a:t> </a:t>
            </a:r>
            <a:r>
              <a:rPr lang="fr-FR" b="1" dirty="0">
                <a:latin typeface="Tw Cen MT" pitchFamily="34" charset="0"/>
              </a:rPr>
              <a:t>propose un développement complet de bout en bout de vos applications PL / SQL, une feuille de calcul pour exécuter des requêtes et des scripts, une console DBA pour gérer la base de données, une interface de rapports, une solution complète de modélisation de données et une plateforme de migration pour déplacer votre Bases de données tierces vers Oracle</a:t>
            </a:r>
          </a:p>
        </p:txBody>
      </p:sp>
      <p:sp>
        <p:nvSpPr>
          <p:cNvPr id="3" name="ZoneTexte 2"/>
          <p:cNvSpPr txBox="1"/>
          <p:nvPr/>
        </p:nvSpPr>
        <p:spPr>
          <a:xfrm>
            <a:off x="1142976" y="428604"/>
            <a:ext cx="6829882" cy="1077218"/>
          </a:xfrm>
          <a:prstGeom prst="rect">
            <a:avLst/>
          </a:prstGeom>
          <a:noFill/>
        </p:spPr>
        <p:txBody>
          <a:bodyPr wrap="none" rtlCol="0">
            <a:spAutoFit/>
          </a:bodyPr>
          <a:lstStyle/>
          <a:p>
            <a:pPr algn="ctr"/>
            <a:r>
              <a:rPr lang="fr-FR" sz="3200" b="1" dirty="0">
                <a:solidFill>
                  <a:srgbClr val="009999"/>
                </a:solidFill>
                <a:effectLst>
                  <a:outerShdw blurRad="38100" dist="38100" dir="2700000" algn="tl">
                    <a:srgbClr val="000000">
                      <a:alpha val="43137"/>
                    </a:srgbClr>
                  </a:outerShdw>
                </a:effectLst>
                <a:latin typeface="Tw Cen MT" pitchFamily="34" charset="0"/>
              </a:rPr>
              <a:t>Outil utilisé pour communiquer avec </a:t>
            </a:r>
            <a:r>
              <a:rPr lang="fr-FR" sz="3200" b="1" dirty="0" smtClean="0">
                <a:solidFill>
                  <a:srgbClr val="009999"/>
                </a:solidFill>
                <a:effectLst>
                  <a:outerShdw blurRad="38100" dist="38100" dir="2700000" algn="tl">
                    <a:srgbClr val="000000">
                      <a:alpha val="43137"/>
                    </a:srgbClr>
                  </a:outerShdw>
                </a:effectLst>
                <a:latin typeface="Tw Cen MT" pitchFamily="34" charset="0"/>
              </a:rPr>
              <a:t>la</a:t>
            </a:r>
          </a:p>
          <a:p>
            <a:pPr algn="ctr"/>
            <a:r>
              <a:rPr lang="fr-FR" sz="3200" b="1" dirty="0" smtClean="0">
                <a:solidFill>
                  <a:srgbClr val="009999"/>
                </a:solidFill>
                <a:effectLst>
                  <a:outerShdw blurRad="38100" dist="38100" dir="2700000" algn="tl">
                    <a:srgbClr val="000000">
                      <a:alpha val="43137"/>
                    </a:srgbClr>
                  </a:outerShdw>
                </a:effectLst>
                <a:latin typeface="Tw Cen MT" pitchFamily="34" charset="0"/>
              </a:rPr>
              <a:t> </a:t>
            </a:r>
            <a:r>
              <a:rPr lang="fr-FR" sz="3200" b="1" dirty="0">
                <a:solidFill>
                  <a:srgbClr val="009999"/>
                </a:solidFill>
                <a:effectLst>
                  <a:outerShdw blurRad="38100" dist="38100" dir="2700000" algn="tl">
                    <a:srgbClr val="000000">
                      <a:alpha val="43137"/>
                    </a:srgbClr>
                  </a:outerShdw>
                </a:effectLst>
                <a:latin typeface="Tw Cen MT" pitchFamily="34" charset="0"/>
              </a:rPr>
              <a:t>base de données : SQL </a:t>
            </a:r>
            <a:r>
              <a:rPr lang="fr-FR" sz="3200" b="1" dirty="0" err="1">
                <a:solidFill>
                  <a:srgbClr val="009999"/>
                </a:solidFill>
                <a:effectLst>
                  <a:outerShdw blurRad="38100" dist="38100" dir="2700000" algn="tl">
                    <a:srgbClr val="000000">
                      <a:alpha val="43137"/>
                    </a:srgbClr>
                  </a:outerShdw>
                </a:effectLst>
                <a:latin typeface="Tw Cen MT" pitchFamily="34" charset="0"/>
              </a:rPr>
              <a:t>déveloper</a:t>
            </a:r>
            <a:endParaRPr lang="fr-FR" sz="3200" b="1" dirty="0">
              <a:solidFill>
                <a:srgbClr val="009999"/>
              </a:solidFill>
              <a:effectLst>
                <a:outerShdw blurRad="38100" dist="38100" dir="2700000" algn="tl">
                  <a:srgbClr val="000000">
                    <a:alpha val="43137"/>
                  </a:srgbClr>
                </a:outerShdw>
              </a:effectLst>
              <a:latin typeface="Tw Cen MT" pitchFamily="34" charset="0"/>
            </a:endParaRPr>
          </a:p>
        </p:txBody>
      </p:sp>
      <p:sp>
        <p:nvSpPr>
          <p:cNvPr id="6" name="Rectangle 5"/>
          <p:cNvSpPr/>
          <p:nvPr/>
        </p:nvSpPr>
        <p:spPr>
          <a:xfrm>
            <a:off x="1214414" y="1857364"/>
            <a:ext cx="6429420" cy="392909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C245FDDB-E433-424F-BEDC-5566085C9850}"/>
              </a:ext>
            </a:extLst>
          </p:cNvPr>
          <p:cNvSpPr txBox="1"/>
          <p:nvPr/>
        </p:nvSpPr>
        <p:spPr>
          <a:xfrm>
            <a:off x="3035515" y="3257178"/>
            <a:ext cx="5422685" cy="461665"/>
          </a:xfrm>
          <a:prstGeom prst="rect">
            <a:avLst/>
          </a:prstGeom>
          <a:noFill/>
        </p:spPr>
        <p:txBody>
          <a:bodyPr wrap="square" rtlCol="0">
            <a:spAutoFit/>
          </a:bodyPr>
          <a:lstStyle/>
          <a:p>
            <a:r>
              <a:rPr lang="fr-FR" sz="2400" b="1" dirty="0" smtClean="0">
                <a:solidFill>
                  <a:srgbClr val="5D7373"/>
                </a:solidFill>
                <a:latin typeface="Tw Cen MT" panose="020B0602020104020603" pitchFamily="34" charset="0"/>
              </a:rPr>
              <a:t> </a:t>
            </a:r>
            <a:endParaRPr lang="en-US" sz="2400" b="1" dirty="0">
              <a:solidFill>
                <a:srgbClr val="5D7373"/>
              </a:solidFill>
              <a:latin typeface="Tw Cen MT" panose="020B0602020104020603" pitchFamily="34" charset="0"/>
            </a:endParaRPr>
          </a:p>
        </p:txBody>
      </p:sp>
      <p:sp>
        <p:nvSpPr>
          <p:cNvPr id="5" name="TextBox 4">
            <a:extLst>
              <a:ext uri="{FF2B5EF4-FFF2-40B4-BE49-F238E27FC236}">
                <a16:creationId xmlns:a16="http://schemas.microsoft.com/office/drawing/2014/main" xmlns="" id="{4840B8B8-4A0E-401C-87A9-5740C5D5CA6A}"/>
              </a:ext>
            </a:extLst>
          </p:cNvPr>
          <p:cNvSpPr txBox="1"/>
          <p:nvPr/>
        </p:nvSpPr>
        <p:spPr>
          <a:xfrm>
            <a:off x="3071802" y="3143248"/>
            <a:ext cx="5265522" cy="1015663"/>
          </a:xfrm>
          <a:prstGeom prst="rect">
            <a:avLst/>
          </a:prstGeom>
          <a:noFill/>
          <a:effectLst>
            <a:outerShdw blurRad="50800" dist="38100" dir="13500000" algn="br" rotWithShape="0">
              <a:srgbClr val="009999">
                <a:alpha val="40000"/>
              </a:srgbClr>
            </a:outerShdw>
          </a:effectLst>
        </p:spPr>
        <p:txBody>
          <a:bodyPr wrap="square" rtlCol="0">
            <a:spAutoFit/>
          </a:bodyPr>
          <a:lstStyle/>
          <a:p>
            <a:r>
              <a:rPr lang="en-US" sz="6000" b="1" dirty="0" smtClean="0">
                <a:solidFill>
                  <a:schemeClr val="tx1">
                    <a:lumMod val="75000"/>
                    <a:lumOff val="25000"/>
                  </a:schemeClr>
                </a:solidFill>
                <a:latin typeface="Tw Cen MT" panose="020B0602020104020603" pitchFamily="34" charset="0"/>
              </a:rPr>
              <a:t>ES TABLES</a:t>
            </a:r>
            <a:endParaRPr lang="en-US" sz="6000" b="1" dirty="0">
              <a:solidFill>
                <a:schemeClr val="tx1">
                  <a:lumMod val="75000"/>
                  <a:lumOff val="25000"/>
                </a:schemeClr>
              </a:solidFill>
              <a:latin typeface="Tw Cen MT" panose="020B0602020104020603" pitchFamily="34" charset="0"/>
            </a:endParaRPr>
          </a:p>
        </p:txBody>
      </p:sp>
      <p:sp>
        <p:nvSpPr>
          <p:cNvPr id="4" name="TextBox 3">
            <a:extLst>
              <a:ext uri="{FF2B5EF4-FFF2-40B4-BE49-F238E27FC236}">
                <a16:creationId xmlns:a16="http://schemas.microsoft.com/office/drawing/2014/main" xmlns="" id="{080C3BF1-133E-4565-89CE-118400CD73B9}"/>
              </a:ext>
            </a:extLst>
          </p:cNvPr>
          <p:cNvSpPr txBox="1"/>
          <p:nvPr/>
        </p:nvSpPr>
        <p:spPr>
          <a:xfrm>
            <a:off x="1285852" y="1500174"/>
            <a:ext cx="2670602" cy="3154710"/>
          </a:xfrm>
          <a:prstGeom prst="rect">
            <a:avLst/>
          </a:prstGeom>
          <a:noFill/>
          <a:effectLst>
            <a:outerShdw blurRad="50800" dist="38100" dir="13500000" algn="br" rotWithShape="0">
              <a:prstClr val="black">
                <a:alpha val="40000"/>
              </a:prstClr>
            </a:outerShdw>
          </a:effectLst>
        </p:spPr>
        <p:txBody>
          <a:bodyPr wrap="square" rtlCol="0">
            <a:spAutoFit/>
          </a:bodyPr>
          <a:lstStyle/>
          <a:p>
            <a:pPr algn="ctr"/>
            <a:r>
              <a:rPr lang="en-US" sz="19900" b="1" dirty="0" smtClean="0">
                <a:solidFill>
                  <a:srgbClr val="009999"/>
                </a:solidFill>
                <a:latin typeface="Tw Cen MT" panose="020B0602020104020603" pitchFamily="34" charset="0"/>
              </a:rPr>
              <a:t>L</a:t>
            </a:r>
            <a:endParaRPr lang="en-US" sz="19900" b="1" dirty="0">
              <a:solidFill>
                <a:srgbClr val="009999"/>
              </a:solidFill>
              <a:latin typeface="Tw Cen MT" panose="020B0602020104020603" pitchFamily="34" charset="0"/>
            </a:endParaRPr>
          </a:p>
        </p:txBody>
      </p:sp>
    </p:spTree>
    <p:extLst>
      <p:ext uri="{BB962C8B-B14F-4D97-AF65-F5344CB8AC3E}">
        <p14:creationId xmlns:p14="http://schemas.microsoft.com/office/powerpoint/2010/main" xmlns="" val="2356439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35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8" accel="100000" fill="hold" grpId="1" nodeType="clickEffect">
                                  <p:stCondLst>
                                    <p:cond delay="0"/>
                                  </p:stCondLst>
                                  <p:childTnLst>
                                    <p:anim calcmode="lin" valueType="num">
                                      <p:cBhvr additive="base">
                                        <p:cTn id="20" dur="500"/>
                                        <p:tgtEl>
                                          <p:spTgt spid="4"/>
                                        </p:tgtEl>
                                        <p:attrNameLst>
                                          <p:attrName>ppt_x</p:attrName>
                                        </p:attrNameLst>
                                      </p:cBhvr>
                                      <p:tavLst>
                                        <p:tav tm="0">
                                          <p:val>
                                            <p:strVal val="ppt_x"/>
                                          </p:val>
                                        </p:tav>
                                        <p:tav tm="100000">
                                          <p:val>
                                            <p:strVal val="0-ppt_w/2"/>
                                          </p:val>
                                        </p:tav>
                                      </p:tavLst>
                                    </p:anim>
                                    <p:anim calcmode="lin" valueType="num">
                                      <p:cBhvr additive="base">
                                        <p:cTn id="21" dur="500"/>
                                        <p:tgtEl>
                                          <p:spTgt spid="4"/>
                                        </p:tgtEl>
                                        <p:attrNameLst>
                                          <p:attrName>ppt_y</p:attrName>
                                        </p:attrNameLst>
                                      </p:cBhvr>
                                      <p:tavLst>
                                        <p:tav tm="0">
                                          <p:val>
                                            <p:strVal val="ppt_y"/>
                                          </p:val>
                                        </p:tav>
                                        <p:tav tm="100000">
                                          <p:val>
                                            <p:strVal val="ppt_y"/>
                                          </p:val>
                                        </p:tav>
                                      </p:tavLst>
                                    </p:anim>
                                    <p:set>
                                      <p:cBhvr>
                                        <p:cTn id="22" dur="1" fill="hold">
                                          <p:stCondLst>
                                            <p:cond delay="499"/>
                                          </p:stCondLst>
                                        </p:cTn>
                                        <p:tgtEl>
                                          <p:spTgt spid="4"/>
                                        </p:tgtEl>
                                        <p:attrNameLst>
                                          <p:attrName>style.visibility</p:attrName>
                                        </p:attrNameLst>
                                      </p:cBhvr>
                                      <p:to>
                                        <p:strVal val="hidden"/>
                                      </p:to>
                                    </p:set>
                                  </p:childTnLst>
                                </p:cTn>
                              </p:par>
                              <p:par>
                                <p:cTn id="23" presetID="2" presetClass="exit" presetSubtype="8" accel="100000" fill="hold" grpId="1" nodeType="withEffect">
                                  <p:stCondLst>
                                    <p:cond delay="0"/>
                                  </p:stCondLst>
                                  <p:childTnLst>
                                    <p:anim calcmode="lin" valueType="num">
                                      <p:cBhvr additive="base">
                                        <p:cTn id="24" dur="500"/>
                                        <p:tgtEl>
                                          <p:spTgt spid="5"/>
                                        </p:tgtEl>
                                        <p:attrNameLst>
                                          <p:attrName>ppt_x</p:attrName>
                                        </p:attrNameLst>
                                      </p:cBhvr>
                                      <p:tavLst>
                                        <p:tav tm="0">
                                          <p:val>
                                            <p:strVal val="ppt_x"/>
                                          </p:val>
                                        </p:tav>
                                        <p:tav tm="100000">
                                          <p:val>
                                            <p:strVal val="0-ppt_w/2"/>
                                          </p:val>
                                        </p:tav>
                                      </p:tavLst>
                                    </p:anim>
                                    <p:anim calcmode="lin" valueType="num">
                                      <p:cBhvr additive="base">
                                        <p:cTn id="25" dur="500"/>
                                        <p:tgtEl>
                                          <p:spTgt spid="5"/>
                                        </p:tgtEl>
                                        <p:attrNameLst>
                                          <p:attrName>ppt_y</p:attrName>
                                        </p:attrNameLst>
                                      </p:cBhvr>
                                      <p:tavLst>
                                        <p:tav tm="0">
                                          <p:val>
                                            <p:strVal val="ppt_y"/>
                                          </p:val>
                                        </p:tav>
                                        <p:tav tm="100000">
                                          <p:val>
                                            <p:strVal val="ppt_y"/>
                                          </p:val>
                                        </p:tav>
                                      </p:tavLst>
                                    </p:anim>
                                    <p:set>
                                      <p:cBhvr>
                                        <p:cTn id="26" dur="1" fill="hold">
                                          <p:stCondLst>
                                            <p:cond delay="499"/>
                                          </p:stCondLst>
                                        </p:cTn>
                                        <p:tgtEl>
                                          <p:spTgt spid="5"/>
                                        </p:tgtEl>
                                        <p:attrNameLst>
                                          <p:attrName>style.visibility</p:attrName>
                                        </p:attrNameLst>
                                      </p:cBhvr>
                                      <p:to>
                                        <p:strVal val="hidden"/>
                                      </p:to>
                                    </p:set>
                                  </p:childTnLst>
                                </p:cTn>
                              </p:par>
                              <p:par>
                                <p:cTn id="27" presetID="2" presetClass="exit" presetSubtype="8" accel="100000" fill="hold" grpId="1" nodeType="withEffect">
                                  <p:stCondLst>
                                    <p:cond delay="100"/>
                                  </p:stCondLst>
                                  <p:childTnLst>
                                    <p:anim calcmode="lin" valueType="num">
                                      <p:cBhvr additive="base">
                                        <p:cTn id="28" dur="500"/>
                                        <p:tgtEl>
                                          <p:spTgt spid="6"/>
                                        </p:tgtEl>
                                        <p:attrNameLst>
                                          <p:attrName>ppt_x</p:attrName>
                                        </p:attrNameLst>
                                      </p:cBhvr>
                                      <p:tavLst>
                                        <p:tav tm="0">
                                          <p:val>
                                            <p:strVal val="ppt_x"/>
                                          </p:val>
                                        </p:tav>
                                        <p:tav tm="100000">
                                          <p:val>
                                            <p:strVal val="0-ppt_w/2"/>
                                          </p:val>
                                        </p:tav>
                                      </p:tavLst>
                                    </p:anim>
                                    <p:anim calcmode="lin" valueType="num">
                                      <p:cBhvr additive="base">
                                        <p:cTn id="29" dur="500"/>
                                        <p:tgtEl>
                                          <p:spTgt spid="6"/>
                                        </p:tgtEl>
                                        <p:attrNameLst>
                                          <p:attrName>ppt_y</p:attrName>
                                        </p:attrNameLst>
                                      </p:cBhvr>
                                      <p:tavLst>
                                        <p:tav tm="0">
                                          <p:val>
                                            <p:strVal val="ppt_y"/>
                                          </p:val>
                                        </p:tav>
                                        <p:tav tm="100000">
                                          <p:val>
                                            <p:strVal val="ppt_y"/>
                                          </p:val>
                                        </p:tav>
                                      </p:tavLst>
                                    </p:anim>
                                    <p:set>
                                      <p:cBhvr>
                                        <p:cTn id="3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5" grpId="0"/>
      <p:bldP spid="5" grpId="1"/>
      <p:bldP spid="4" grpId="0"/>
      <p:bldP spid="4"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17000"/>
          </a:schemeClr>
        </a:solidFill>
        <a:effectLst/>
      </p:bgPr>
    </p:bg>
    <p:spTree>
      <p:nvGrpSpPr>
        <p:cNvPr id="1" name=""/>
        <p:cNvGrpSpPr/>
        <p:nvPr/>
      </p:nvGrpSpPr>
      <p:grpSpPr>
        <a:xfrm>
          <a:off x="0" y="0"/>
          <a:ext cx="0" cy="0"/>
          <a:chOff x="0" y="0"/>
          <a:chExt cx="0" cy="0"/>
        </a:xfrm>
      </p:grpSpPr>
      <p:pic>
        <p:nvPicPr>
          <p:cNvPr id="2050" name="Image 1"/>
          <p:cNvPicPr>
            <a:picLocks noChangeAspect="1" noChangeArrowheads="1"/>
          </p:cNvPicPr>
          <p:nvPr/>
        </p:nvPicPr>
        <p:blipFill>
          <a:blip r:embed="rId2"/>
          <a:srcRect b="59322"/>
          <a:stretch>
            <a:fillRect/>
          </a:stretch>
        </p:blipFill>
        <p:spPr bwMode="auto">
          <a:xfrm>
            <a:off x="1571604" y="1357298"/>
            <a:ext cx="5572164" cy="1785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ZoneTexte 2"/>
          <p:cNvSpPr txBox="1"/>
          <p:nvPr/>
        </p:nvSpPr>
        <p:spPr>
          <a:xfrm>
            <a:off x="1500166" y="714356"/>
            <a:ext cx="3643338" cy="369332"/>
          </a:xfrm>
          <a:prstGeom prst="rect">
            <a:avLst/>
          </a:prstGeom>
          <a:noFill/>
        </p:spPr>
        <p:txBody>
          <a:bodyPr wrap="square" rtlCol="0">
            <a:spAutoFit/>
          </a:bodyPr>
          <a:lstStyle/>
          <a:p>
            <a:pPr marL="82550">
              <a:buFont typeface="Courier New" pitchFamily="49" charset="0"/>
              <a:buChar char="o"/>
            </a:pPr>
            <a:r>
              <a:rPr lang="fr-FR" b="1" dirty="0" smtClean="0">
                <a:solidFill>
                  <a:srgbClr val="009999"/>
                </a:solidFill>
                <a:effectLst>
                  <a:outerShdw blurRad="38100" dist="38100" dir="2700000" algn="tl">
                    <a:srgbClr val="000000">
                      <a:alpha val="43137"/>
                    </a:srgbClr>
                  </a:outerShdw>
                </a:effectLst>
                <a:latin typeface="Tw Cen MT" pitchFamily="34" charset="0"/>
              </a:rPr>
              <a:t> TABLE PRODUIT_S: </a:t>
            </a:r>
            <a:endParaRPr lang="fr-FR" b="1" dirty="0">
              <a:solidFill>
                <a:srgbClr val="009999"/>
              </a:solidFill>
              <a:effectLst>
                <a:outerShdw blurRad="38100" dist="38100" dir="2700000" algn="tl">
                  <a:srgbClr val="000000">
                    <a:alpha val="43137"/>
                  </a:srgbClr>
                </a:outerShdw>
              </a:effectLst>
              <a:latin typeface="Tw Cen MT" pitchFamily="34" charset="0"/>
            </a:endParaRPr>
          </a:p>
        </p:txBody>
      </p:sp>
      <p:pic>
        <p:nvPicPr>
          <p:cNvPr id="4" name="Image 1"/>
          <p:cNvPicPr>
            <a:picLocks noChangeAspect="1" noChangeArrowheads="1"/>
          </p:cNvPicPr>
          <p:nvPr/>
        </p:nvPicPr>
        <p:blipFill>
          <a:blip r:embed="rId2"/>
          <a:srcRect t="32203" b="57627"/>
          <a:stretch>
            <a:fillRect/>
          </a:stretch>
        </p:blipFill>
        <p:spPr bwMode="auto">
          <a:xfrm>
            <a:off x="1571604" y="3357562"/>
            <a:ext cx="5572164" cy="4286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 1"/>
          <p:cNvPicPr>
            <a:picLocks noChangeAspect="1" noChangeArrowheads="1"/>
          </p:cNvPicPr>
          <p:nvPr/>
        </p:nvPicPr>
        <p:blipFill>
          <a:blip r:embed="rId2"/>
          <a:srcRect t="47458" b="6779"/>
          <a:stretch>
            <a:fillRect/>
          </a:stretch>
        </p:blipFill>
        <p:spPr bwMode="auto">
          <a:xfrm>
            <a:off x="1571604" y="4000504"/>
            <a:ext cx="5572164" cy="1928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900" decel="100000" fill="hold"/>
                                        <p:tgtEl>
                                          <p:spTgt spid="205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050"/>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900" decel="100000" fill="hold"/>
                                        <p:tgtEl>
                                          <p:spTgt spid="4"/>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900" decel="100000" fill="hold"/>
                                        <p:tgtEl>
                                          <p:spTgt spid="5"/>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17000"/>
          </a:schemeClr>
        </a:solidFill>
        <a:effectLst/>
      </p:bgPr>
    </p:bg>
    <p:spTree>
      <p:nvGrpSpPr>
        <p:cNvPr id="1" name=""/>
        <p:cNvGrpSpPr/>
        <p:nvPr/>
      </p:nvGrpSpPr>
      <p:grpSpPr>
        <a:xfrm>
          <a:off x="0" y="0"/>
          <a:ext cx="0" cy="0"/>
          <a:chOff x="0" y="0"/>
          <a:chExt cx="0" cy="0"/>
        </a:xfrm>
      </p:grpSpPr>
      <p:sp>
        <p:nvSpPr>
          <p:cNvPr id="2" name="Rectangle 1"/>
          <p:cNvSpPr/>
          <p:nvPr/>
        </p:nvSpPr>
        <p:spPr>
          <a:xfrm>
            <a:off x="1500166" y="1000108"/>
            <a:ext cx="2767040" cy="369332"/>
          </a:xfrm>
          <a:prstGeom prst="rect">
            <a:avLst/>
          </a:prstGeom>
        </p:spPr>
        <p:txBody>
          <a:bodyPr wrap="none">
            <a:spAutoFit/>
          </a:bodyPr>
          <a:lstStyle/>
          <a:p>
            <a:pPr>
              <a:buFont typeface="Courier New" pitchFamily="49" charset="0"/>
              <a:buChar char="o"/>
            </a:pPr>
            <a:r>
              <a:rPr lang="fr-FR" b="1" dirty="0" smtClean="0">
                <a:solidFill>
                  <a:srgbClr val="009999"/>
                </a:solidFill>
                <a:effectLst>
                  <a:outerShdw blurRad="38100" dist="38100" dir="2700000" algn="tl">
                    <a:srgbClr val="000000">
                      <a:alpha val="43137"/>
                    </a:srgbClr>
                  </a:outerShdw>
                </a:effectLst>
                <a:latin typeface="Tw Cen MT" pitchFamily="34" charset="0"/>
              </a:rPr>
              <a:t> TABLE FOURNISSEUR_S: </a:t>
            </a:r>
            <a:endParaRPr lang="fr-FR" dirty="0">
              <a:effectLst>
                <a:outerShdw blurRad="38100" dist="38100" dir="2700000" algn="tl">
                  <a:srgbClr val="000000">
                    <a:alpha val="43137"/>
                  </a:srgbClr>
                </a:outerShdw>
              </a:effectLst>
            </a:endParaRPr>
          </a:p>
        </p:txBody>
      </p:sp>
      <p:pic>
        <p:nvPicPr>
          <p:cNvPr id="3074" name="Image 1"/>
          <p:cNvPicPr>
            <a:picLocks noChangeAspect="1" noChangeArrowheads="1"/>
          </p:cNvPicPr>
          <p:nvPr/>
        </p:nvPicPr>
        <p:blipFill>
          <a:blip r:embed="rId2"/>
          <a:srcRect b="62786"/>
          <a:stretch>
            <a:fillRect/>
          </a:stretch>
        </p:blipFill>
        <p:spPr bwMode="auto">
          <a:xfrm>
            <a:off x="1571604" y="1500174"/>
            <a:ext cx="5743575" cy="18573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Image 1"/>
          <p:cNvPicPr>
            <a:picLocks noChangeAspect="1" noChangeArrowheads="1"/>
          </p:cNvPicPr>
          <p:nvPr/>
        </p:nvPicPr>
        <p:blipFill>
          <a:blip r:embed="rId2"/>
          <a:srcRect t="37214" b="55629"/>
          <a:stretch>
            <a:fillRect/>
          </a:stretch>
        </p:blipFill>
        <p:spPr bwMode="auto">
          <a:xfrm>
            <a:off x="1571604" y="3571876"/>
            <a:ext cx="5743575" cy="3571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 1"/>
          <p:cNvPicPr>
            <a:picLocks noChangeAspect="1" noChangeArrowheads="1"/>
          </p:cNvPicPr>
          <p:nvPr/>
        </p:nvPicPr>
        <p:blipFill>
          <a:blip r:embed="rId2"/>
          <a:srcRect t="58684" b="2671"/>
          <a:stretch>
            <a:fillRect/>
          </a:stretch>
        </p:blipFill>
        <p:spPr bwMode="auto">
          <a:xfrm>
            <a:off x="1571604" y="4143380"/>
            <a:ext cx="5743575" cy="1928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wipe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134cc26e-b252-4afd-8b4e-841792f2b8bc.jpg"/>
          <p:cNvPicPr>
            <a:picLocks noChangeAspect="1"/>
          </p:cNvPicPr>
          <p:nvPr/>
        </p:nvPicPr>
        <p:blipFill>
          <a:blip r:embed="rId2"/>
          <a:stretch>
            <a:fillRect/>
          </a:stretch>
        </p:blipFill>
        <p:spPr>
          <a:xfrm>
            <a:off x="1785918" y="1571612"/>
            <a:ext cx="4572032" cy="1924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p:cNvSpPr/>
          <p:nvPr/>
        </p:nvSpPr>
        <p:spPr>
          <a:xfrm>
            <a:off x="1357290" y="1000108"/>
            <a:ext cx="2205989" cy="369332"/>
          </a:xfrm>
          <a:prstGeom prst="rect">
            <a:avLst/>
          </a:prstGeom>
        </p:spPr>
        <p:txBody>
          <a:bodyPr wrap="none">
            <a:spAutoFit/>
          </a:bodyPr>
          <a:lstStyle/>
          <a:p>
            <a:pPr>
              <a:buFont typeface="Courier New" pitchFamily="49" charset="0"/>
              <a:buChar char="o"/>
            </a:pPr>
            <a:r>
              <a:rPr lang="fr-FR" b="1" dirty="0" smtClean="0">
                <a:solidFill>
                  <a:srgbClr val="009999"/>
                </a:solidFill>
                <a:effectLst>
                  <a:outerShdw blurRad="38100" dist="38100" dir="2700000" algn="tl">
                    <a:srgbClr val="000000">
                      <a:alpha val="43137"/>
                    </a:srgbClr>
                  </a:outerShdw>
                </a:effectLst>
                <a:latin typeface="Tw Cen MT" pitchFamily="34" charset="0"/>
              </a:rPr>
              <a:t> TABLE </a:t>
            </a:r>
            <a:r>
              <a:rPr lang="fr-FR" b="1" dirty="0" smtClean="0">
                <a:solidFill>
                  <a:srgbClr val="009999"/>
                </a:solidFill>
                <a:effectLst>
                  <a:outerShdw blurRad="38100" dist="38100" dir="2700000" algn="tl">
                    <a:srgbClr val="000000">
                      <a:alpha val="43137"/>
                    </a:srgbClr>
                  </a:outerShdw>
                </a:effectLst>
                <a:latin typeface="Tw Cen MT" pitchFamily="34" charset="0"/>
              </a:rPr>
              <a:t>GERANT_S</a:t>
            </a:r>
            <a:r>
              <a:rPr lang="fr-FR" b="1" dirty="0" smtClean="0">
                <a:solidFill>
                  <a:srgbClr val="009999"/>
                </a:solidFill>
                <a:effectLst>
                  <a:outerShdw blurRad="38100" dist="38100" dir="2700000" algn="tl">
                    <a:srgbClr val="000000">
                      <a:alpha val="43137"/>
                    </a:srgbClr>
                  </a:outerShdw>
                </a:effectLst>
                <a:latin typeface="Tw Cen MT" pitchFamily="34" charset="0"/>
              </a:rPr>
              <a:t>: </a:t>
            </a:r>
            <a:endParaRPr lang="fr-FR" dirty="0">
              <a:effectLst>
                <a:outerShdw blurRad="38100" dist="38100" dir="2700000" algn="tl">
                  <a:srgbClr val="000000">
                    <a:alpha val="43137"/>
                  </a:srgbClr>
                </a:outerShdw>
              </a:effectLst>
            </a:endParaRPr>
          </a:p>
        </p:txBody>
      </p:sp>
      <p:pic>
        <p:nvPicPr>
          <p:cNvPr id="4" name="Image 3" descr="TTTTT.jpg"/>
          <p:cNvPicPr>
            <a:picLocks noChangeAspect="1"/>
          </p:cNvPicPr>
          <p:nvPr/>
        </p:nvPicPr>
        <p:blipFill>
          <a:blip r:embed="rId3"/>
          <a:srcRect b="90385"/>
          <a:stretch>
            <a:fillRect/>
          </a:stretch>
        </p:blipFill>
        <p:spPr>
          <a:xfrm>
            <a:off x="1785918" y="3643313"/>
            <a:ext cx="4643470" cy="3167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 4" descr="TTTTT.jpg"/>
          <p:cNvPicPr>
            <a:picLocks noChangeAspect="1"/>
          </p:cNvPicPr>
          <p:nvPr/>
        </p:nvPicPr>
        <p:blipFill>
          <a:blip r:embed="rId3"/>
          <a:srcRect t="26442" b="8653"/>
          <a:stretch>
            <a:fillRect/>
          </a:stretch>
        </p:blipFill>
        <p:spPr>
          <a:xfrm>
            <a:off x="1785918" y="4071942"/>
            <a:ext cx="4643470" cy="1928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210</Words>
  <Application>Microsoft Office PowerPoint</Application>
  <PresentationFormat>Affichage à l'écran (4:3)</PresentationFormat>
  <Paragraphs>46</Paragraphs>
  <Slides>14</Slides>
  <Notes>1</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Thème Office</vt:lpstr>
      <vt:lpstr>GESTION DES DONNÉES D’UN</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DES DONNÉES D’UN</dc:title>
  <dc:creator>chikas</dc:creator>
  <cp:lastModifiedBy>chikas</cp:lastModifiedBy>
  <cp:revision>26</cp:revision>
  <dcterms:created xsi:type="dcterms:W3CDTF">2021-02-10T01:36:22Z</dcterms:created>
  <dcterms:modified xsi:type="dcterms:W3CDTF">2021-02-10T11:26:03Z</dcterms:modified>
</cp:coreProperties>
</file>