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3" r:id="rId3"/>
    <p:sldId id="262" r:id="rId4"/>
    <p:sldId id="281" r:id="rId5"/>
    <p:sldId id="283" r:id="rId6"/>
    <p:sldId id="261" r:id="rId7"/>
    <p:sldId id="27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4660"/>
  </p:normalViewPr>
  <p:slideViewPr>
    <p:cSldViewPr>
      <p:cViewPr varScale="1">
        <p:scale>
          <a:sx n="68" d="100"/>
          <a:sy n="68" d="100"/>
        </p:scale>
        <p:origin x="13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fld id="{B33A2916-A546-47B6-B619-A480C0175457}" type="datetimeFigureOut">
              <a:rPr lang="fr-FR" smtClean="0"/>
              <a:pPr/>
              <a:t>22/10/2017</a:t>
            </a:fld>
            <a:endParaRPr lang="fr-FR"/>
          </a:p>
        </p:txBody>
      </p:sp>
      <p:sp>
        <p:nvSpPr>
          <p:cNvPr id="17" name="Espace réservé du pied de page 16"/>
          <p:cNvSpPr>
            <a:spLocks noGrp="1"/>
          </p:cNvSpPr>
          <p:nvPr>
            <p:ph type="ftr" sz="quarter" idx="11"/>
          </p:nvPr>
        </p:nvSpPr>
        <p:spPr>
          <a:xfrm>
            <a:off x="5410200" y="4205288"/>
            <a:ext cx="1295400" cy="457200"/>
          </a:xfrm>
        </p:spPr>
        <p:txBody>
          <a:bodyPr/>
          <a:lstStyle/>
          <a:p>
            <a:endParaRPr lang="fr-FR"/>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624A6F4-7162-4C96-AC30-7B5849EC4BE5}"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B33A2916-A546-47B6-B619-A480C0175457}" type="datetimeFigureOut">
              <a:rPr lang="fr-FR" smtClean="0"/>
              <a:pPr/>
              <a:t>22/10/2017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24A6F4-7162-4C96-AC30-7B5849EC4BE5}"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B33A2916-A546-47B6-B619-A480C0175457}" type="datetimeFigureOut">
              <a:rPr lang="fr-FR" smtClean="0"/>
              <a:pPr/>
              <a:t>22/10/2017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24A6F4-7162-4C96-AC30-7B5849EC4BE5}"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B33A2916-A546-47B6-B619-A480C0175457}" type="datetimeFigureOut">
              <a:rPr lang="fr-FR" smtClean="0"/>
              <a:pPr/>
              <a:t>22/10/2017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24A6F4-7162-4C96-AC30-7B5849EC4BE5}"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B33A2916-A546-47B6-B619-A480C0175457}" type="datetimeFigureOut">
              <a:rPr lang="fr-FR" smtClean="0"/>
              <a:pPr/>
              <a:t>22/10/2017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24A6F4-7162-4C96-AC30-7B5849EC4BE5}"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B33A2916-A546-47B6-B619-A480C0175457}" type="datetimeFigureOut">
              <a:rPr lang="fr-FR" smtClean="0"/>
              <a:pPr/>
              <a:t>22/10/2017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624A6F4-7162-4C96-AC30-7B5849EC4BE5}"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6" name="Espace réservé de la date 25"/>
          <p:cNvSpPr>
            <a:spLocks noGrp="1"/>
          </p:cNvSpPr>
          <p:nvPr>
            <p:ph type="dt" sz="half" idx="10"/>
          </p:nvPr>
        </p:nvSpPr>
        <p:spPr/>
        <p:txBody>
          <a:bodyPr rtlCol="0"/>
          <a:lstStyle/>
          <a:p>
            <a:fld id="{B33A2916-A546-47B6-B619-A480C0175457}" type="datetimeFigureOut">
              <a:rPr lang="fr-FR" smtClean="0"/>
              <a:pPr/>
              <a:t>22/10/2017</a:t>
            </a:fld>
            <a:endParaRPr lang="fr-FR"/>
          </a:p>
        </p:txBody>
      </p:sp>
      <p:sp>
        <p:nvSpPr>
          <p:cNvPr id="27" name="Espace réservé du numéro de diapositive 26"/>
          <p:cNvSpPr>
            <a:spLocks noGrp="1"/>
          </p:cNvSpPr>
          <p:nvPr>
            <p:ph type="sldNum" sz="quarter" idx="11"/>
          </p:nvPr>
        </p:nvSpPr>
        <p:spPr/>
        <p:txBody>
          <a:bodyPr rtlCol="0"/>
          <a:lstStyle/>
          <a:p>
            <a:fld id="{0624A6F4-7162-4C96-AC30-7B5849EC4BE5}" type="slidenum">
              <a:rPr lang="fr-FR" smtClean="0"/>
              <a:pPr/>
              <a:t>‹N°›</a:t>
            </a:fld>
            <a:endParaRPr lang="fr-FR"/>
          </a:p>
        </p:txBody>
      </p:sp>
      <p:sp>
        <p:nvSpPr>
          <p:cNvPr id="28" name="Espace réservé du pied de page 27"/>
          <p:cNvSpPr>
            <a:spLocks noGrp="1"/>
          </p:cNvSpPr>
          <p:nvPr>
            <p:ph type="ftr" sz="quarter" idx="12"/>
          </p:nvPr>
        </p:nvSpPr>
        <p:spPr/>
        <p:txBody>
          <a:bodyPr rtlCol="0"/>
          <a:lstStyle/>
          <a:p>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fld id="{B33A2916-A546-47B6-B619-A480C0175457}" type="datetimeFigureOut">
              <a:rPr lang="fr-FR" smtClean="0"/>
              <a:pPr/>
              <a:t>22/10/2017</a:t>
            </a:fld>
            <a:endParaRPr lang="fr-FR"/>
          </a:p>
        </p:txBody>
      </p:sp>
      <p:sp>
        <p:nvSpPr>
          <p:cNvPr id="4" name="Espace réservé du pied de page 3"/>
          <p:cNvSpPr>
            <a:spLocks noGrp="1"/>
          </p:cNvSpPr>
          <p:nvPr>
            <p:ph type="ftr" sz="quarter" idx="11"/>
          </p:nvPr>
        </p:nvSpPr>
        <p:spPr>
          <a:xfrm>
            <a:off x="5257800" y="612648"/>
            <a:ext cx="1325880" cy="457200"/>
          </a:xfrm>
        </p:spPr>
        <p:txBody>
          <a:bodyPr/>
          <a:lstStyle/>
          <a:p>
            <a:endParaRPr lang="fr-FR"/>
          </a:p>
        </p:txBody>
      </p:sp>
      <p:sp>
        <p:nvSpPr>
          <p:cNvPr id="5" name="Espace réservé du numéro de diapositive 4"/>
          <p:cNvSpPr>
            <a:spLocks noGrp="1"/>
          </p:cNvSpPr>
          <p:nvPr>
            <p:ph type="sldNum" sz="quarter" idx="12"/>
          </p:nvPr>
        </p:nvSpPr>
        <p:spPr>
          <a:xfrm>
            <a:off x="8174736" y="2272"/>
            <a:ext cx="762000" cy="365760"/>
          </a:xfrm>
        </p:spPr>
        <p:txBody>
          <a:bodyPr/>
          <a:lstStyle/>
          <a:p>
            <a:fld id="{0624A6F4-7162-4C96-AC30-7B5849EC4BE5}"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33A2916-A546-47B6-B619-A480C0175457}" type="datetimeFigureOut">
              <a:rPr lang="fr-FR" smtClean="0"/>
              <a:pPr/>
              <a:t>22/10/2017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624A6F4-7162-4C96-AC30-7B5849EC4BE5}"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B33A2916-A546-47B6-B619-A480C0175457}" type="datetimeFigureOut">
              <a:rPr lang="fr-FR" smtClean="0"/>
              <a:pPr/>
              <a:t>22/10/2017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624A6F4-7162-4C96-AC30-7B5849EC4BE5}"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B33A2916-A546-47B6-B619-A480C0175457}" type="datetimeFigureOut">
              <a:rPr lang="fr-FR" smtClean="0"/>
              <a:pPr/>
              <a:t>22/10/2017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624A6F4-7162-4C96-AC30-7B5849EC4BE5}"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33A2916-A546-47B6-B619-A480C0175457}" type="datetimeFigureOut">
              <a:rPr lang="fr-FR" smtClean="0"/>
              <a:pPr/>
              <a:t>22/10/2017</a:t>
            </a:fld>
            <a:endParaRPr lang="fr-FR"/>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fr-FR"/>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624A6F4-7162-4C96-AC30-7B5849EC4BE5}"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3978" y="0"/>
            <a:ext cx="8928992" cy="5184576"/>
          </a:xfrm>
        </p:spPr>
        <p:txBody>
          <a:bodyPr>
            <a:normAutofit/>
          </a:bodyPr>
          <a:lstStyle/>
          <a:p>
            <a:pPr algn="ctr"/>
            <a:br>
              <a:rPr lang="fr-FR" dirty="0"/>
            </a:br>
            <a:br>
              <a:rPr lang="fr-FR" dirty="0"/>
            </a:br>
            <a:r>
              <a:rPr lang="fr-FR" dirty="0">
                <a:solidFill>
                  <a:schemeClr val="tx2"/>
                </a:solidFill>
                <a:latin typeface="+mn-lt"/>
              </a:rPr>
              <a:t> 			          </a:t>
            </a:r>
            <a:r>
              <a:rPr lang="fr-FR" sz="2200" dirty="0">
                <a:solidFill>
                  <a:schemeClr val="tx2"/>
                </a:solidFill>
                <a:latin typeface="+mn-lt"/>
              </a:rPr>
              <a:t>Réalisé par : </a:t>
            </a:r>
            <a:r>
              <a:rPr lang="fr-FR" sz="2200" dirty="0" err="1">
                <a:solidFill>
                  <a:schemeClr val="tx2"/>
                </a:solidFill>
                <a:latin typeface="+mn-lt"/>
              </a:rPr>
              <a:t>Khadrouf</a:t>
            </a:r>
            <a:r>
              <a:rPr lang="fr-FR" sz="2200" dirty="0">
                <a:solidFill>
                  <a:schemeClr val="tx2"/>
                </a:solidFill>
                <a:latin typeface="+mn-lt"/>
              </a:rPr>
              <a:t> </a:t>
            </a:r>
            <a:r>
              <a:rPr lang="fr-FR" sz="2200" dirty="0" err="1">
                <a:solidFill>
                  <a:schemeClr val="tx2"/>
                </a:solidFill>
                <a:latin typeface="+mn-lt"/>
              </a:rPr>
              <a:t>oumaima</a:t>
            </a:r>
            <a:br>
              <a:rPr lang="fr-FR" sz="2200" dirty="0">
                <a:solidFill>
                  <a:schemeClr val="tx2"/>
                </a:solidFill>
                <a:latin typeface="+mn-lt"/>
              </a:rPr>
            </a:br>
            <a:r>
              <a:rPr lang="fr-FR" sz="2200" dirty="0">
                <a:solidFill>
                  <a:schemeClr val="tx2"/>
                </a:solidFill>
                <a:latin typeface="+mn-lt"/>
              </a:rPr>
              <a:t>                                                                                 Larhouti Meriem</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700808"/>
            <a:ext cx="5162795" cy="1305884"/>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78" y="5805264"/>
            <a:ext cx="1246026" cy="964547"/>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507288" cy="1066800"/>
          </a:xfrm>
        </p:spPr>
        <p:txBody>
          <a:bodyPr>
            <a:normAutofit/>
          </a:bodyPr>
          <a:lstStyle/>
          <a:p>
            <a:pPr algn="ctr"/>
            <a:r>
              <a:rPr lang="fr-FR" b="1" i="1" dirty="0">
                <a:latin typeface="Adobe Arabic" pitchFamily="18" charset="-78"/>
                <a:cs typeface="Adobe Arabic" pitchFamily="18" charset="-78"/>
              </a:rPr>
              <a:t>Introduction</a:t>
            </a:r>
          </a:p>
        </p:txBody>
      </p:sp>
      <p:sp>
        <p:nvSpPr>
          <p:cNvPr id="3" name="Espace réservé du contenu 2"/>
          <p:cNvSpPr>
            <a:spLocks noGrp="1"/>
          </p:cNvSpPr>
          <p:nvPr>
            <p:ph idx="1"/>
          </p:nvPr>
        </p:nvSpPr>
        <p:spPr/>
        <p:txBody>
          <a:bodyPr>
            <a:normAutofit/>
          </a:bodyPr>
          <a:lstStyle/>
          <a:p>
            <a:pPr marL="109728" indent="0">
              <a:buClr>
                <a:schemeClr val="accent1"/>
              </a:buClr>
              <a:buNone/>
            </a:pPr>
            <a:r>
              <a:rPr lang="fr-FR" sz="2300" dirty="0"/>
              <a:t>Apache Maven est un outil de gestion et d’automatisation de production des projets logiciels, qui s'est révélé indispensable pour les projets qui deviennent complexes et qui ont besoin de construire et de gérer de manière cohérente de nombreux modules et bibliothèques interdépendants, eux-mêmes utilisant des dizaines voir des centaines de composants tiers. Maven est destiné aux projets Java en général et aux projets Java EE en particulier.</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144" y="6355192"/>
            <a:ext cx="1734344" cy="438687"/>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19256" cy="1066800"/>
          </a:xfrm>
        </p:spPr>
        <p:txBody>
          <a:bodyPr>
            <a:normAutofit/>
          </a:bodyPr>
          <a:lstStyle/>
          <a:p>
            <a:pPr algn="ctr"/>
            <a:r>
              <a:rPr lang="fr-FR" b="1" i="1" dirty="0">
                <a:latin typeface="Adobe Arabic" pitchFamily="18" charset="-78"/>
                <a:cs typeface="Adobe Arabic" pitchFamily="18" charset="-78"/>
              </a:rPr>
              <a:t>A quoi sert Maven ?</a:t>
            </a:r>
          </a:p>
        </p:txBody>
      </p:sp>
      <p:sp>
        <p:nvSpPr>
          <p:cNvPr id="3" name="Espace réservé du contenu 2"/>
          <p:cNvSpPr>
            <a:spLocks noGrp="1"/>
          </p:cNvSpPr>
          <p:nvPr>
            <p:ph idx="1"/>
          </p:nvPr>
        </p:nvSpPr>
        <p:spPr/>
        <p:txBody>
          <a:bodyPr>
            <a:normAutofit/>
          </a:bodyPr>
          <a:lstStyle/>
          <a:p>
            <a:pPr>
              <a:buClr>
                <a:schemeClr val="accent1"/>
              </a:buClr>
              <a:buFont typeface="Wingdings" panose="05000000000000000000" pitchFamily="2" charset="2"/>
              <a:buChar char="Ø"/>
            </a:pPr>
            <a:r>
              <a:rPr lang="fr-FR" sz="2300" dirty="0">
                <a:ea typeface="Adobe Myungjo Std M" pitchFamily="18" charset="-128"/>
              </a:rPr>
              <a:t>Compilation et déploiement des applications Java (JAR, WAR)</a:t>
            </a:r>
          </a:p>
          <a:p>
            <a:pPr>
              <a:buClr>
                <a:schemeClr val="accent1"/>
              </a:buClr>
              <a:buFont typeface="Wingdings" panose="05000000000000000000" pitchFamily="2" charset="2"/>
              <a:buChar char="Ø"/>
            </a:pPr>
            <a:r>
              <a:rPr lang="fr-FR" sz="2300" dirty="0">
                <a:ea typeface="Adobe Myungjo Std M" pitchFamily="18" charset="-128"/>
              </a:rPr>
              <a:t>Gestion des librairies requises par l'application</a:t>
            </a:r>
          </a:p>
          <a:p>
            <a:pPr>
              <a:buClr>
                <a:schemeClr val="accent1"/>
              </a:buClr>
              <a:buFont typeface="Wingdings" panose="05000000000000000000" pitchFamily="2" charset="2"/>
              <a:buChar char="Ø"/>
            </a:pPr>
            <a:r>
              <a:rPr lang="fr-FR" sz="2300" dirty="0">
                <a:ea typeface="Adobe Myungjo Std M" pitchFamily="18" charset="-128"/>
              </a:rPr>
              <a:t>Exécution des tests unitaires</a:t>
            </a:r>
          </a:p>
          <a:p>
            <a:pPr>
              <a:buClr>
                <a:schemeClr val="accent1"/>
              </a:buClr>
              <a:buFont typeface="Wingdings" panose="05000000000000000000" pitchFamily="2" charset="2"/>
              <a:buChar char="Ø"/>
            </a:pPr>
            <a:r>
              <a:rPr lang="fr-FR" sz="2300" dirty="0">
                <a:ea typeface="Adobe Myungjo Std M" pitchFamily="18" charset="-128"/>
              </a:rPr>
              <a:t>Génération des documentations du projet (site web, </a:t>
            </a:r>
            <a:r>
              <a:rPr lang="fr-FR" sz="2300" dirty="0" err="1">
                <a:ea typeface="Adobe Myungjo Std M" pitchFamily="18" charset="-128"/>
              </a:rPr>
              <a:t>pdf</a:t>
            </a:r>
            <a:r>
              <a:rPr lang="fr-FR" sz="2300" dirty="0">
                <a:ea typeface="Adobe Myungjo Std M" pitchFamily="18" charset="-128"/>
              </a:rPr>
              <a:t>, Latex)</a:t>
            </a:r>
          </a:p>
          <a:p>
            <a:pPr>
              <a:buClr>
                <a:schemeClr val="accent1"/>
              </a:buClr>
              <a:buFont typeface="Wingdings" panose="05000000000000000000" pitchFamily="2" charset="2"/>
              <a:buChar char="Ø"/>
            </a:pPr>
            <a:r>
              <a:rPr lang="fr-FR" sz="2300" dirty="0">
                <a:ea typeface="Adobe Myungjo Std M" pitchFamily="18" charset="-128"/>
              </a:rPr>
              <a:t>Intégration dans différents IDE (Eclipse..)</a:t>
            </a:r>
          </a:p>
          <a:p>
            <a:pPr>
              <a:buClr>
                <a:schemeClr val="accent1"/>
              </a:buClr>
            </a:pPr>
            <a:endParaRPr lang="fr-FR" sz="1600" dirty="0">
              <a:ea typeface="Adobe Myungjo Std M" pitchFamily="18" charset="-128"/>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04" y="6359381"/>
            <a:ext cx="1701224" cy="430309"/>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19256" cy="1066800"/>
          </a:xfrm>
        </p:spPr>
        <p:txBody>
          <a:bodyPr>
            <a:normAutofit/>
          </a:bodyPr>
          <a:lstStyle/>
          <a:p>
            <a:pPr algn="ctr"/>
            <a:r>
              <a:rPr lang="fr-FR" b="1" i="1" dirty="0">
                <a:latin typeface="Adobe Arabic" pitchFamily="18" charset="-78"/>
                <a:cs typeface="Adobe Arabic" pitchFamily="18" charset="-78"/>
              </a:rPr>
              <a:t>POM</a:t>
            </a:r>
          </a:p>
        </p:txBody>
      </p:sp>
      <p:sp>
        <p:nvSpPr>
          <p:cNvPr id="3" name="Espace réservé du contenu 2"/>
          <p:cNvSpPr>
            <a:spLocks noGrp="1"/>
          </p:cNvSpPr>
          <p:nvPr>
            <p:ph idx="1"/>
          </p:nvPr>
        </p:nvSpPr>
        <p:spPr/>
        <p:txBody>
          <a:bodyPr>
            <a:normAutofit/>
          </a:bodyPr>
          <a:lstStyle/>
          <a:p>
            <a:pPr marL="109728" indent="0">
              <a:buClr>
                <a:schemeClr val="accent1"/>
              </a:buClr>
              <a:buNone/>
            </a:pPr>
            <a:r>
              <a:rPr lang="fr-FR" sz="2300" dirty="0">
                <a:ea typeface="Adobe Myungjo Std M" pitchFamily="18" charset="-128"/>
              </a:rPr>
              <a:t>Le POM (Project Object Model) est une façon de décrire, de manière déclarative, un projet au sens de Maven. Cette description est contenue dans le fichier pom.xml présent dans le répertoire de base du projet Maven. Le fichier pom.xml contient donc tous les éléments permettant de gérer le cycle de vie du projet.</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04" y="6359381"/>
            <a:ext cx="1701224" cy="430309"/>
          </a:xfrm>
          <a:prstGeom prst="rect">
            <a:avLst/>
          </a:prstGeom>
        </p:spPr>
      </p:pic>
    </p:spTree>
    <p:extLst>
      <p:ext uri="{BB962C8B-B14F-4D97-AF65-F5344CB8AC3E}">
        <p14:creationId xmlns:p14="http://schemas.microsoft.com/office/powerpoint/2010/main" val="186997465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i="1" dirty="0">
                <a:latin typeface="Adobe Arabic" panose="02040503050201020203" pitchFamily="18" charset="-78"/>
                <a:cs typeface="Adobe Arabic" panose="02040503050201020203" pitchFamily="18" charset="-78"/>
              </a:rPr>
              <a:t>La différence entre Maven et </a:t>
            </a:r>
            <a:r>
              <a:rPr lang="fr-FR" b="1" i="1" dirty="0" err="1">
                <a:latin typeface="Adobe Arabic" panose="02040503050201020203" pitchFamily="18" charset="-78"/>
                <a:cs typeface="Adobe Arabic" panose="02040503050201020203" pitchFamily="18" charset="-78"/>
              </a:rPr>
              <a:t>Ant</a:t>
            </a:r>
            <a:endParaRPr lang="fr-FR" b="1" i="1" dirty="0">
              <a:latin typeface="Adobe Arabic" panose="02040503050201020203" pitchFamily="18" charset="-78"/>
              <a:cs typeface="Adobe Arabic" panose="02040503050201020203" pitchFamily="18" charset="-78"/>
            </a:endParaRPr>
          </a:p>
        </p:txBody>
      </p:sp>
      <p:sp>
        <p:nvSpPr>
          <p:cNvPr id="3" name="Espace réservé du contenu 2"/>
          <p:cNvSpPr>
            <a:spLocks noGrp="1"/>
          </p:cNvSpPr>
          <p:nvPr>
            <p:ph idx="1"/>
          </p:nvPr>
        </p:nvSpPr>
        <p:spPr/>
        <p:txBody>
          <a:bodyPr>
            <a:normAutofit/>
          </a:bodyPr>
          <a:lstStyle/>
          <a:p>
            <a:pPr marL="109728" indent="0">
              <a:buNone/>
            </a:pPr>
            <a:r>
              <a:rPr lang="fr-FR" sz="2300" dirty="0"/>
              <a:t>Le fichier de configuration de Maven POM.xml, est beaucoup plus simple que le fichier de configuration build.xml nécessaire à </a:t>
            </a:r>
            <a:r>
              <a:rPr lang="fr-FR" sz="2300" dirty="0" err="1"/>
              <a:t>Ant</a:t>
            </a:r>
            <a:r>
              <a:rPr lang="fr-FR" sz="2300" dirty="0"/>
              <a:t>. Maven est aussi plus flexible car il permet aux utilisateurs la création de leurs propres plugins à la différence de </a:t>
            </a:r>
            <a:r>
              <a:rPr lang="fr-FR" sz="2300" dirty="0" err="1"/>
              <a:t>Ant</a:t>
            </a:r>
            <a:r>
              <a:rPr lang="fr-FR" sz="2300" dirty="0"/>
              <a:t> qui reste relativement statique. Enfin, les scripts </a:t>
            </a:r>
            <a:r>
              <a:rPr lang="fr-FR" sz="2300" dirty="0" err="1"/>
              <a:t>Ant</a:t>
            </a:r>
            <a:r>
              <a:rPr lang="fr-FR" sz="2300" dirty="0"/>
              <a:t> ne sont pas réutilisables entre projets, alors que le but de Maven est justement de fournir des fonctionnalités réutilisables.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04" y="6362283"/>
            <a:ext cx="1678274" cy="424505"/>
          </a:xfrm>
          <a:prstGeom prst="rect">
            <a:avLst/>
          </a:prstGeom>
        </p:spPr>
      </p:pic>
    </p:spTree>
    <p:extLst>
      <p:ext uri="{BB962C8B-B14F-4D97-AF65-F5344CB8AC3E}">
        <p14:creationId xmlns:p14="http://schemas.microsoft.com/office/powerpoint/2010/main" val="229603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4662264"/>
          </a:xfrm>
        </p:spPr>
        <p:txBody>
          <a:bodyPr>
            <a:normAutofit/>
          </a:bodyPr>
          <a:lstStyle/>
          <a:p>
            <a:pPr algn="ctr"/>
            <a:r>
              <a:rPr lang="fr-FR" sz="4800" b="1" i="1" dirty="0">
                <a:latin typeface="AR CHRISTY" pitchFamily="2" charset="0"/>
              </a:rPr>
              <a:t>TP</a:t>
            </a:r>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8304" y="6407963"/>
            <a:ext cx="1663179" cy="420686"/>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124744"/>
            <a:ext cx="8229600" cy="4681025"/>
          </a:xfrm>
        </p:spPr>
        <p:txBody>
          <a:bodyPr>
            <a:normAutofit/>
          </a:bodyPr>
          <a:lstStyle/>
          <a:p>
            <a:pPr algn="ctr"/>
            <a:r>
              <a:rPr lang="fr-FR" dirty="0">
                <a:latin typeface="AR CHRISTY" pitchFamily="2" charset="0"/>
              </a:rPr>
              <a:t>MERCI  </a:t>
            </a:r>
            <a:br>
              <a:rPr lang="fr-FR" dirty="0">
                <a:latin typeface="AR CHRISTY" pitchFamily="2" charset="0"/>
              </a:rPr>
            </a:br>
            <a:r>
              <a:rPr lang="fr-FR" dirty="0">
                <a:latin typeface="AR CHRISTY" pitchFamily="2" charset="0"/>
              </a:rPr>
              <a:t>DE</a:t>
            </a:r>
            <a:br>
              <a:rPr lang="fr-FR" dirty="0">
                <a:latin typeface="AR CHRISTY" pitchFamily="2" charset="0"/>
              </a:rPr>
            </a:br>
            <a:r>
              <a:rPr lang="fr-FR" dirty="0">
                <a:latin typeface="AR CHRISTY" pitchFamily="2" charset="0"/>
              </a:rPr>
              <a:t>VOTRE</a:t>
            </a:r>
            <a:br>
              <a:rPr lang="fr-FR" dirty="0">
                <a:latin typeface="AR CHRISTY" pitchFamily="2" charset="0"/>
              </a:rPr>
            </a:br>
            <a:r>
              <a:rPr lang="fr-FR" dirty="0">
                <a:latin typeface="AR CHRISTY" pitchFamily="2" charset="0"/>
              </a:rPr>
              <a:t>ATTENTION</a:t>
            </a:r>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578</TotalTime>
  <Words>269</Words>
  <Application>Microsoft Office PowerPoint</Application>
  <PresentationFormat>Affichage à l'écran (4:3)</PresentationFormat>
  <Paragraphs>15</Paragraphs>
  <Slides>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vt:i4>
      </vt:variant>
    </vt:vector>
  </HeadingPairs>
  <TitlesOfParts>
    <vt:vector size="15" baseType="lpstr">
      <vt:lpstr>Adobe Arabic</vt:lpstr>
      <vt:lpstr>Adobe Myungjo Std M</vt:lpstr>
      <vt:lpstr>AR CHRISTY</vt:lpstr>
      <vt:lpstr>Georgia</vt:lpstr>
      <vt:lpstr>Trebuchet MS</vt:lpstr>
      <vt:lpstr>Wingdings</vt:lpstr>
      <vt:lpstr>Wingdings 2</vt:lpstr>
      <vt:lpstr>Urbain</vt:lpstr>
      <vt:lpstr>                Réalisé par : Khadrouf oumaima                                                                                  Larhouti Meriem</vt:lpstr>
      <vt:lpstr>Introduction</vt:lpstr>
      <vt:lpstr>A quoi sert Maven ?</vt:lpstr>
      <vt:lpstr>POM</vt:lpstr>
      <vt:lpstr>La différence entre Maven et Ant</vt:lpstr>
      <vt:lpstr>TP</vt:lpstr>
      <vt:lpstr>MERCI   DE VOTRE ATTENTION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forum ensem entreprise 2014-2015</dc:title>
  <dc:creator>hp</dc:creator>
  <cp:lastModifiedBy>oumaimasoft@outlook.com</cp:lastModifiedBy>
  <cp:revision>48</cp:revision>
  <dcterms:created xsi:type="dcterms:W3CDTF">2014-11-12T18:54:18Z</dcterms:created>
  <dcterms:modified xsi:type="dcterms:W3CDTF">2017-10-22T00:49:57Z</dcterms:modified>
</cp:coreProperties>
</file>