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BCA46-8ECD-A300-DA02-E3533C948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F8767B-60AE-70A3-3C9F-C1D0D7813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2E0A6C-3F24-5239-6FD4-4B1D1622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A21-DCDF-4DDF-A887-A24C85770538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3DC541-07BB-B1DB-7B99-9BBE2F5D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A5BEFF-7D76-8125-B650-B7F3F153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7F085-0183-4DAE-9070-225CCE43D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17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82A0D-6207-08DE-43CD-5A042282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A24697-9B5B-9EB1-08C1-914D888F8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9ED8D6-AB8A-26DD-E0E8-53AFC88F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A21-DCDF-4DDF-A887-A24C85770538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1CE513-8289-35B9-AE47-3180B9DE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6B19E0-37FC-74A5-B47B-68335A9E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7F085-0183-4DAE-9070-225CCE43D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14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12E0CB-EFFB-2ACD-F859-D3C795C28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0531F5-50DC-02EB-3FAC-488323E6D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083F0C-0946-AEAD-45AA-CE5ECB5B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A21-DCDF-4DDF-A887-A24C85770538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90EB08-1CA2-23F5-C8E2-A4FE5F5E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D23DA5-A988-A42D-FEFC-4B4C490F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7F085-0183-4DAE-9070-225CCE43D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75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3C077-6BF2-00CD-2D25-4C7B1060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C35BE3-EC9C-A311-4E85-1304960F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325BAA-37F3-2454-C4C5-428A35D4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A21-DCDF-4DDF-A887-A24C85770538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796504-A6CC-3D6A-2106-9C1B9140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F1C9FD-D1F4-0E38-AA15-12B24027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7F085-0183-4DAE-9070-225CCE43D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86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BA6AB-DCC6-CF83-6FCD-FD24E0D4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25A662-0CAF-D1F7-441E-AD479E744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F5A633-E1E4-E34A-0A7C-9705B6E7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A21-DCDF-4DDF-A887-A24C85770538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182345-DD51-7402-386B-4934B648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B2D75D-D742-3DA2-5856-3E5EA39C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7F085-0183-4DAE-9070-225CCE43D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26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3A4B8-DC5E-AD19-2DC7-1B3A410C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A5290B-9BD2-6D05-A338-65859A76E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D1AB5C-76E3-F498-9DE7-F16DC51B6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3FBFEB-3FE9-38C9-1DE4-A4976F11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A21-DCDF-4DDF-A887-A24C85770538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1838BC-6E28-28BC-A924-F3E1C758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1AE155-D7F6-36A4-9963-855ADD9C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7F085-0183-4DAE-9070-225CCE43D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50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EC5B3-8A78-AD55-3BAC-E5EB7EA3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713E2D-97E2-BF37-9408-8B11FB9DD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472810-83BE-6B45-B792-50D2C425D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F568E8-D1DC-3BA1-6D11-DD3F1272C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4A7E70-AFDB-D231-E0BF-979F809EE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59631A-A3B7-3952-DFD9-93867659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A21-DCDF-4DDF-A887-A24C85770538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312D72-98D0-B7E7-80C5-2013C266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61AEE0-4A24-93AA-9B32-1FC81A64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7F085-0183-4DAE-9070-225CCE43D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63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5A63C-EAD9-5914-305F-0D54D9A6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CD37F3-AEC0-2C38-0BDD-2EA3582B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A21-DCDF-4DDF-A887-A24C85770538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ABA5E8-32B5-B5EC-953B-87F60F2A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44C8F7-DF22-CAC9-8834-7B55E1EA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7F085-0183-4DAE-9070-225CCE43D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09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015F21-C440-0440-2221-63CB8BEE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A21-DCDF-4DDF-A887-A24C85770538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29E624-4E52-5178-8259-F3698ECF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086965-8C57-9400-4A73-F3AD734D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7F085-0183-4DAE-9070-225CCE43D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84CB2-DCB4-8749-D19D-1A5C1139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1BF7C9-BAD7-E749-3FEC-A2F2026E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80C15D-AF33-7FAD-23A7-9A87D6A9B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0ADAD0-61D6-908E-CC6D-6D84F1ED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A21-DCDF-4DDF-A887-A24C85770538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736C0E-2AAE-24DE-60E3-876BBDB8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972518-2124-83C5-F6F4-0D3C5FDA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7F085-0183-4DAE-9070-225CCE43D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3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77319-7F82-1139-5056-B2F3AE30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E13D8B-392C-0318-2FB2-C63BA6F13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91DB9F-F513-463F-2F19-52C920BB6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50A451-1EA1-AB5B-9AC2-BA12175A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AA21-DCDF-4DDF-A887-A24C85770538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0B0522-57C5-D5F1-C438-F02B5965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3CD0BA-8849-B5F1-276C-5FDFAA36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7F085-0183-4DAE-9070-225CCE43D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98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EAB7A7-40C7-D8ED-436C-AE2F0F83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B00CD8-0A6A-EF08-4EA3-F293B01D2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52096D-F3EC-C974-9527-11362CAA0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FCAA21-DCDF-4DDF-A887-A24C85770538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176BA3-AB01-6C53-0DE4-F932794AA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66DC7D-E268-D28F-9579-3310207A3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D7F085-0183-4DAE-9070-225CCE43D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8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2">
            <a:extLst>
              <a:ext uri="{FF2B5EF4-FFF2-40B4-BE49-F238E27FC236}">
                <a16:creationId xmlns:a16="http://schemas.microsoft.com/office/drawing/2014/main" id="{69A13267-92B0-BE35-268A-E5AD9A7D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408" y="-265470"/>
            <a:ext cx="10019070" cy="6371303"/>
          </a:xfrm>
        </p:spPr>
        <p:txBody>
          <a:bodyPr>
            <a:normAutofit/>
          </a:bodyPr>
          <a:lstStyle/>
          <a:p>
            <a:r>
              <a:rPr lang="fr-FR" sz="2200" dirty="0"/>
              <a:t>1_télécharger la version de </a:t>
            </a:r>
            <a:r>
              <a:rPr lang="fr-FR" sz="2200" dirty="0" err="1"/>
              <a:t>sonarqube</a:t>
            </a:r>
            <a:r>
              <a:rPr lang="fr-FR" sz="2200" dirty="0"/>
              <a:t> :Community </a:t>
            </a:r>
            <a:r>
              <a:rPr lang="fr-FR" sz="2200" dirty="0" err="1"/>
              <a:t>build:https</a:t>
            </a:r>
            <a:r>
              <a:rPr lang="fr-FR" sz="2200" u="sng" dirty="0">
                <a:solidFill>
                  <a:srgbClr val="467886"/>
                </a:solidFill>
              </a:rPr>
              <a:t>://www.sonarsource.com/products/sonarqube/downloads/.</a:t>
            </a:r>
            <a:br>
              <a:rPr lang="fr-FR" sz="2200" u="sng" dirty="0">
                <a:solidFill>
                  <a:srgbClr val="467886"/>
                </a:solidFill>
              </a:rPr>
            </a:br>
            <a:r>
              <a:rPr lang="fr-FR" sz="2200" dirty="0"/>
              <a:t>2_créer une dossier sur votre pc nommé </a:t>
            </a:r>
            <a:r>
              <a:rPr lang="fr-FR" sz="2200" dirty="0" err="1"/>
              <a:t>Sonarqube</a:t>
            </a:r>
            <a:r>
              <a:rPr lang="fr-FR" sz="2200" dirty="0"/>
              <a:t>.</a:t>
            </a:r>
            <a:br>
              <a:rPr lang="fr-FR" sz="2200" dirty="0"/>
            </a:br>
            <a:r>
              <a:rPr lang="fr-FR" sz="2200" dirty="0"/>
              <a:t>3_Décompressez le fichier(version </a:t>
            </a:r>
            <a:r>
              <a:rPr lang="fr-FR" sz="2200" dirty="0" err="1"/>
              <a:t>sonarqube</a:t>
            </a:r>
            <a:r>
              <a:rPr lang="fr-FR" sz="2200" dirty="0"/>
              <a:t> télécharger) dans le fichier crée </a:t>
            </a:r>
            <a:r>
              <a:rPr lang="fr-FR" sz="2200" dirty="0" err="1"/>
              <a:t>Sonarqube</a:t>
            </a:r>
            <a:r>
              <a:rPr lang="fr-FR" sz="2200" dirty="0"/>
              <a:t>.</a:t>
            </a:r>
            <a:br>
              <a:rPr lang="fr-FR" sz="2200" dirty="0"/>
            </a:br>
            <a:r>
              <a:rPr lang="fr-FR" sz="2200" dirty="0"/>
              <a:t>4_L’installation du Java JDK 17(</a:t>
            </a:r>
            <a:r>
              <a:rPr lang="fr-FR" sz="2200" b="0" i="0" dirty="0">
                <a:solidFill>
                  <a:srgbClr val="161513"/>
                </a:solidFill>
                <a:effectLst/>
                <a:latin typeface="OracleSansVF"/>
              </a:rPr>
              <a:t>Windows x64 Installer)</a:t>
            </a:r>
            <a:br>
              <a:rPr lang="fr-FR" sz="2200" b="0" i="0" dirty="0">
                <a:solidFill>
                  <a:srgbClr val="161513"/>
                </a:solidFill>
                <a:effectLst/>
                <a:latin typeface="OracleSansVF"/>
              </a:rPr>
            </a:br>
            <a:r>
              <a:rPr lang="fr-FR" sz="2200" b="0" i="0" dirty="0">
                <a:solidFill>
                  <a:srgbClr val="161513"/>
                </a:solidFill>
                <a:effectLst/>
                <a:latin typeface="OracleSansVF"/>
              </a:rPr>
              <a:t>5_</a:t>
            </a:r>
            <a:r>
              <a:rPr lang="en-US" sz="2200" dirty="0"/>
              <a:t>Control Panel &gt; System and Security &gt; System &gt; Advanced System Settings</a:t>
            </a:r>
            <a:br>
              <a:rPr lang="en-US" sz="2200" dirty="0"/>
            </a:br>
            <a:r>
              <a:rPr lang="en-US" sz="2200" dirty="0"/>
              <a:t>6_</a:t>
            </a:r>
            <a:r>
              <a:rPr lang="fr-FR" sz="2200" dirty="0"/>
              <a:t>Dans la fenêtre Propriétés système, clique sur Variables d'environnement. Dans Variables système, cherche la variable Path et ajoute le chemin vers le dossier bin du JDK 17 : </a:t>
            </a:r>
            <a:r>
              <a:rPr lang="fr-FR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C:\Program Files\Java\jdk-17\bin</a:t>
            </a:r>
            <a:r>
              <a:rPr lang="fr-FR" sz="2200" dirty="0"/>
              <a:t>.</a:t>
            </a:r>
            <a:br>
              <a:rPr lang="fr-FR" sz="2200" dirty="0"/>
            </a:br>
            <a:r>
              <a:rPr lang="fr-FR" sz="2200" dirty="0"/>
              <a:t>7_Accède au dossier </a:t>
            </a:r>
            <a:r>
              <a:rPr lang="fr-FR" sz="2200" dirty="0" err="1"/>
              <a:t>SonarQube</a:t>
            </a:r>
            <a:r>
              <a:rPr lang="fr-FR" sz="2200" dirty="0"/>
              <a:t> sur ton ordinateur, puis dans </a:t>
            </a:r>
            <a:r>
              <a:rPr lang="fr-FR" sz="2200" dirty="0" err="1"/>
              <a:t>SonarQube</a:t>
            </a:r>
            <a:r>
              <a:rPr lang="fr-FR" sz="2200" dirty="0"/>
              <a:t>/bin/windows-x86-64/, trouve le fichier StartSonar.bat. Ouvre l'invite de commande, va dans le dossier contenant StartSonar.bat et exécute la commande </a:t>
            </a:r>
            <a:r>
              <a:rPr lang="fr-FR" sz="2200" b="1" dirty="0"/>
              <a:t>StartSonar.bat.</a:t>
            </a:r>
            <a:br>
              <a:rPr lang="fr-FR" sz="2200" b="1" dirty="0"/>
            </a:br>
            <a:r>
              <a:rPr lang="fr-FR" sz="2200" b="1" dirty="0"/>
              <a:t>8_</a:t>
            </a:r>
            <a:r>
              <a:rPr lang="fr-FR" sz="2200" dirty="0"/>
              <a:t>"Ouvre ton navigateur et va sur </a:t>
            </a:r>
            <a:r>
              <a:rPr lang="fr-FR" sz="2200" dirty="0">
                <a:hlinkClick r:id="rId2"/>
              </a:rPr>
              <a:t>http://localhost:9000</a:t>
            </a:r>
            <a:r>
              <a:rPr lang="fr-FR" sz="2200" dirty="0"/>
              <a:t> pour accéder à la page d'accueil de </a:t>
            </a:r>
            <a:r>
              <a:rPr lang="fr-FR" sz="2200" dirty="0" err="1"/>
              <a:t>SonarQube</a:t>
            </a:r>
            <a:r>
              <a:rPr lang="fr-FR" sz="2200" dirty="0"/>
              <a:t> si tout fonctionne correctement.</a:t>
            </a:r>
            <a:br>
              <a:rPr lang="fr-FR" sz="2200" dirty="0"/>
            </a:br>
            <a:r>
              <a:rPr lang="fr-FR" sz="2200" dirty="0"/>
              <a:t>9_Lors de la première connexion, utilise les identifiants par défaut : utilisateur : admin, mot de passe : admin, puis tu peux changer le mot de passe si tu le souhaites.</a:t>
            </a: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24617683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239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OracleSansVF</vt:lpstr>
      <vt:lpstr>Thème Office</vt:lpstr>
      <vt:lpstr>1_télécharger la version de sonarqube :Community build:https://www.sonarsource.com/products/sonarqube/downloads/. 2_créer une dossier sur votre pc nommé Sonarqube. 3_Décompressez le fichier(version sonarqube télécharger) dans le fichier crée Sonarqube. 4_L’installation du Java JDK 17(Windows x64 Installer) 5_Control Panel &gt; System and Security &gt; System &gt; Advanced System Settings 6_Dans la fenêtre Propriétés système, clique sur Variables d'environnement. Dans Variables système, cherche la variable Path et ajoute le chemin vers le dossier bin du JDK 17 : C:\Program Files\Java\jdk-17\bin. 7_Accède au dossier SonarQube sur ton ordinateur, puis dans SonarQube/bin/windows-x86-64/, trouve le fichier StartSonar.bat. Ouvre l'invite de commande, va dans le dossier contenant StartSonar.bat et exécute la commande StartSonar.bat. 8_"Ouvre ton navigateur et va sur http://localhost:9000 pour accéder à la page d'accueil de SonarQube si tout fonctionne correctement. 9_Lors de la première connexion, utilise les identifiants par défaut : utilisateur : admin, mot de passe : admin, puis tu peux changer le mot de passe si tu le souhaites.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Oumaima Mjahd</dc:creator>
  <cp:lastModifiedBy>Oumaima Mjahd</cp:lastModifiedBy>
  <cp:revision>1</cp:revision>
  <dcterms:created xsi:type="dcterms:W3CDTF">2024-12-18T19:08:08Z</dcterms:created>
  <dcterms:modified xsi:type="dcterms:W3CDTF">2024-12-18T19:55:25Z</dcterms:modified>
</cp:coreProperties>
</file>