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Lst>
  <p:notesMasterIdLst>
    <p:notesMasterId r:id="rId9"/>
  </p:notesMasterIdLst>
  <p:handoutMasterIdLst>
    <p:handoutMasterId r:id="rId13"/>
  </p:handoutMasterIdLst>
  <p:sldIdLst>
    <p:sldId id="259" r:id="rId5"/>
    <p:sldId id="268" r:id="rId6"/>
    <p:sldId id="266" r:id="rId7"/>
    <p:sldId id="261" r:id="rId8"/>
    <p:sldId id="271" r:id="rId10"/>
    <p:sldId id="272" r:id="rId11"/>
    <p:sldId id="273" r:id="rId12"/>
  </p:sldIdLst>
  <p:sldSz cx="12192000" cy="6858000"/>
  <p:notesSz cx="7103745" cy="10234295"/>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userDrawn="1">
          <p15:clr>
            <a:srgbClr val="A4A3A4"/>
          </p15:clr>
        </p15:guide>
        <p15:guide id="2"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202020"/>
    <a:srgbClr val="FF6600"/>
    <a:srgbClr val="B2B2B2"/>
    <a:srgbClr val="323232"/>
    <a:srgbClr val="CC3300"/>
    <a:srgbClr val="CC00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43"/>
        <p:guide pos="379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2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r>
              <a:rPr lang="en-US" altLang="fr-FR"/>
              <a:t>Not Instrumented (Non instrument</a:t>
            </a:r>
            <a:r>
              <a:rPr lang="en-US" altLang="en-US"/>
              <a:t>é</a:t>
            </a:r>
            <a:r>
              <a:rPr lang="en-US" altLang="fr-FR"/>
              <a:t>) :</a:t>
            </a:r>
            <a:endParaRPr lang="en-US" altLang="fr-FR"/>
          </a:p>
          <a:p>
            <a:endParaRPr lang="en-US" altLang="fr-FR"/>
          </a:p>
          <a:p>
            <a:r>
              <a:rPr lang="en-US" altLang="fr-FR"/>
              <a:t>Les lignes marqu</a:t>
            </a:r>
            <a:r>
              <a:rPr lang="en-US" altLang="en-US"/>
              <a:t>é</a:t>
            </a:r>
            <a:r>
              <a:rPr lang="en-US" altLang="fr-FR"/>
              <a:t>es ici (comme les lignes 516-522) ne sont pas incluses dans la mesure de couverture. Cela signifie que l'outil de couverture n'a pas analys</a:t>
            </a:r>
            <a:r>
              <a:rPr lang="en-US" altLang="en-US"/>
              <a:t>é</a:t>
            </a:r>
            <a:r>
              <a:rPr lang="en-US" altLang="fr-FR"/>
              <a:t> ces lignes pour v</a:t>
            </a:r>
            <a:r>
              <a:rPr lang="en-US" altLang="en-US"/>
              <a:t>é</a:t>
            </a:r>
            <a:r>
              <a:rPr lang="en-US" altLang="fr-FR"/>
              <a:t>rifier si elles ont </a:t>
            </a:r>
            <a:r>
              <a:rPr lang="en-US" altLang="en-US"/>
              <a:t>é</a:t>
            </a:r>
            <a:r>
              <a:rPr lang="en-US" altLang="fr-FR"/>
              <a:t>t</a:t>
            </a:r>
            <a:r>
              <a:rPr lang="en-US" altLang="en-US"/>
              <a:t>é</a:t>
            </a:r>
            <a:r>
              <a:rPr lang="en-US" altLang="fr-FR"/>
              <a:t> ex</a:t>
            </a:r>
            <a:r>
              <a:rPr lang="en-US" altLang="en-US"/>
              <a:t>é</a:t>
            </a:r>
            <a:r>
              <a:rPr lang="en-US" altLang="fr-FR"/>
              <a:t>cut</a:t>
            </a:r>
            <a:r>
              <a:rPr lang="en-US" altLang="en-US"/>
              <a:t>é</a:t>
            </a:r>
            <a:r>
              <a:rPr lang="en-US" altLang="fr-FR"/>
              <a:t>es ou non. Cela peut </a:t>
            </a:r>
            <a:r>
              <a:rPr lang="en-US" altLang="en-US"/>
              <a:t>ê</a:t>
            </a:r>
            <a:r>
              <a:rPr lang="en-US" altLang="fr-FR"/>
              <a:t>tre d</a:t>
            </a:r>
            <a:r>
              <a:rPr lang="" altLang="en-US"/>
              <a:t>û</a:t>
            </a:r>
            <a:r>
              <a:rPr lang="en-US" altLang="fr-FR"/>
              <a:t> à des configurations ou des exclusions sp</a:t>
            </a:r>
            <a:r>
              <a:rPr lang="en-US" altLang="en-US"/>
              <a:t>é</a:t>
            </a:r>
            <a:r>
              <a:rPr lang="en-US" altLang="fr-FR"/>
              <a:t>cifiques.</a:t>
            </a:r>
            <a:endParaRPr lang="en-US" altLang="fr-FR"/>
          </a:p>
          <a:p>
            <a:r>
              <a:rPr lang="en-US" altLang="fr-FR"/>
              <a:t>Covered by Tests (Couvert par les tests) :</a:t>
            </a:r>
            <a:endParaRPr lang="en-US" altLang="fr-FR"/>
          </a:p>
          <a:p>
            <a:endParaRPr lang="en-US" altLang="fr-FR"/>
          </a:p>
          <a:p>
            <a:r>
              <a:rPr lang="en-US" altLang="fr-FR"/>
              <a:t>Les lignes en vert (lignes 523-525 et 529) repr</a:t>
            </a:r>
            <a:r>
              <a:rPr lang="en-US" altLang="en-US"/>
              <a:t>é</a:t>
            </a:r>
            <a:r>
              <a:rPr lang="en-US" altLang="fr-FR"/>
              <a:t>sentent le code qui a </a:t>
            </a:r>
            <a:r>
              <a:rPr lang="en-US" altLang="en-US"/>
              <a:t>é</a:t>
            </a:r>
            <a:r>
              <a:rPr lang="en-US" altLang="fr-FR"/>
              <a:t>t</a:t>
            </a:r>
            <a:r>
              <a:rPr lang="en-US" altLang="en-US"/>
              <a:t>é</a:t>
            </a:r>
            <a:r>
              <a:rPr lang="en-US" altLang="fr-FR"/>
              <a:t> ex</a:t>
            </a:r>
            <a:r>
              <a:rPr lang="en-US" altLang="en-US"/>
              <a:t>é</a:t>
            </a:r>
            <a:r>
              <a:rPr lang="en-US" altLang="fr-FR"/>
              <a:t>cut</a:t>
            </a:r>
            <a:r>
              <a:rPr lang="en-US" altLang="en-US"/>
              <a:t>é</a:t>
            </a:r>
            <a:r>
              <a:rPr lang="en-US" altLang="fr-FR"/>
              <a:t> pendant les tests. Cela indique que les tests ont bien v</a:t>
            </a:r>
            <a:r>
              <a:rPr lang="en-US" altLang="en-US"/>
              <a:t>é</a:t>
            </a:r>
            <a:r>
              <a:rPr lang="en-US" altLang="fr-FR"/>
              <a:t>rifi</a:t>
            </a:r>
            <a:r>
              <a:rPr lang="en-US" altLang="en-US"/>
              <a:t>é</a:t>
            </a:r>
            <a:r>
              <a:rPr lang="en-US" altLang="fr-FR"/>
              <a:t> ces parties du code.</a:t>
            </a:r>
            <a:endParaRPr lang="en-US" altLang="fr-FR"/>
          </a:p>
          <a:p>
            <a:r>
              <a:rPr lang="en-US" altLang="fr-FR"/>
              <a:t>Not Covered by Tests (Non couvert par les tests) :</a:t>
            </a:r>
            <a:endParaRPr lang="en-US" altLang="fr-FR"/>
          </a:p>
          <a:p>
            <a:endParaRPr lang="en-US" altLang="fr-FR"/>
          </a:p>
          <a:p>
            <a:r>
              <a:rPr lang="en-US" altLang="fr-FR"/>
              <a:t>Les lignes en orange (lignes 526-528) montrent le code qui n'a pas </a:t>
            </a:r>
            <a:r>
              <a:rPr lang="en-US" altLang="en-US"/>
              <a:t>é</a:t>
            </a:r>
            <a:r>
              <a:rPr lang="en-US" altLang="fr-FR"/>
              <a:t>t</a:t>
            </a:r>
            <a:r>
              <a:rPr lang="en-US" altLang="en-US"/>
              <a:t>é</a:t>
            </a:r>
            <a:r>
              <a:rPr lang="en-US" altLang="fr-FR"/>
              <a:t> ex</a:t>
            </a:r>
            <a:r>
              <a:rPr lang="en-US" altLang="en-US"/>
              <a:t>é</a:t>
            </a:r>
            <a:r>
              <a:rPr lang="en-US" altLang="fr-FR"/>
              <a:t>cut</a:t>
            </a:r>
            <a:r>
              <a:rPr lang="en-US" altLang="en-US"/>
              <a:t>é</a:t>
            </a:r>
            <a:r>
              <a:rPr lang="en-US" altLang="fr-FR"/>
              <a:t> lors des tests. Cela signifie que ces parties du code n'ont pas </a:t>
            </a:r>
            <a:r>
              <a:rPr lang="en-US" altLang="en-US"/>
              <a:t>é</a:t>
            </a:r>
            <a:r>
              <a:rPr lang="en-US" altLang="fr-FR"/>
              <a:t>t</a:t>
            </a:r>
            <a:r>
              <a:rPr lang="en-US" altLang="en-US"/>
              <a:t>é</a:t>
            </a:r>
            <a:r>
              <a:rPr lang="en-US" altLang="fr-FR"/>
              <a:t> test</a:t>
            </a:r>
            <a:r>
              <a:rPr lang="en-US" altLang="en-US"/>
              <a:t>é</a:t>
            </a:r>
            <a:r>
              <a:rPr lang="en-US" altLang="fr-FR"/>
              <a:t>es, ce qui pourrait repr</a:t>
            </a:r>
            <a:r>
              <a:rPr lang="en-US" altLang="en-US"/>
              <a:t>é</a:t>
            </a:r>
            <a:r>
              <a:rPr lang="en-US" altLang="fr-FR"/>
              <a:t>senter un risque si elles contiennent des bugs ou des comportements non v</a:t>
            </a:r>
            <a:r>
              <a:rPr lang="en-US" altLang="en-US"/>
              <a:t>é</a:t>
            </a:r>
            <a:r>
              <a:rPr lang="en-US" altLang="fr-FR"/>
              <a:t>rifi</a:t>
            </a:r>
            <a:r>
              <a:rPr lang="en-US" altLang="en-US"/>
              <a:t>é</a:t>
            </a:r>
            <a:r>
              <a:rPr lang="en-US" altLang="fr-FR"/>
              <a:t>s.</a:t>
            </a:r>
            <a:endParaRPr lang="en-US"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3.png"/><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4.png"/><Relationship Id="rId4" Type="http://schemas.openxmlformats.org/officeDocument/2006/relationships/tags" Target="../tags/tag27.xml"/><Relationship Id="rId3" Type="http://schemas.openxmlformats.org/officeDocument/2006/relationships/image" Target="../media/image1.png"/><Relationship Id="rId2" Type="http://schemas.openxmlformats.org/officeDocument/2006/relationships/tags" Target="../tags/tag26.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image" Target="../media/image2.png"/><Relationship Id="rId4" Type="http://schemas.openxmlformats.org/officeDocument/2006/relationships/tags" Target="../tags/tag82.xml"/><Relationship Id="rId3" Type="http://schemas.openxmlformats.org/officeDocument/2006/relationships/image" Target="../media/image1.png"/><Relationship Id="rId2" Type="http://schemas.openxmlformats.org/officeDocument/2006/relationships/tags" Target="../tags/tag81.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image" Target="../media/image3.png"/><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7" name="图片 66"/>
          <p:cNvPicPr>
            <a:picLocks noChangeAspect="1"/>
          </p:cNvPicPr>
          <p:nvPr>
            <p:custDataLst>
              <p:tags r:id="rId2"/>
            </p:custDataLst>
          </p:nvPr>
        </p:nvPicPr>
        <p:blipFill>
          <a:blip r:embed="rId3"/>
          <a:srcRect t="46292" r="37615"/>
          <a:stretch>
            <a:fillRect/>
          </a:stretch>
        </p:blipFill>
        <p:spPr>
          <a:xfrm>
            <a:off x="5011354" y="0"/>
            <a:ext cx="7180647" cy="6181870"/>
          </a:xfrm>
          <a:custGeom>
            <a:avLst/>
            <a:gdLst>
              <a:gd name="connsiteX0" fmla="*/ 0 w 7180647"/>
              <a:gd name="connsiteY0" fmla="*/ 0 h 6181870"/>
              <a:gd name="connsiteX1" fmla="*/ 7180647 w 7180647"/>
              <a:gd name="connsiteY1" fmla="*/ 0 h 6181870"/>
              <a:gd name="connsiteX2" fmla="*/ 7180647 w 7180647"/>
              <a:gd name="connsiteY2" fmla="*/ 6181870 h 6181870"/>
              <a:gd name="connsiteX3" fmla="*/ 0 w 7180647"/>
              <a:gd name="connsiteY3" fmla="*/ 6181870 h 6181870"/>
            </a:gdLst>
            <a:ahLst/>
            <a:cxnLst>
              <a:cxn ang="0">
                <a:pos x="connsiteX0" y="connsiteY0"/>
              </a:cxn>
              <a:cxn ang="0">
                <a:pos x="connsiteX1" y="connsiteY1"/>
              </a:cxn>
              <a:cxn ang="0">
                <a:pos x="connsiteX2" y="connsiteY2"/>
              </a:cxn>
              <a:cxn ang="0">
                <a:pos x="connsiteX3" y="connsiteY3"/>
              </a:cxn>
            </a:cxnLst>
            <a:rect l="l" t="t" r="r" b="b"/>
            <a:pathLst>
              <a:path w="7180647" h="6181870">
                <a:moveTo>
                  <a:pt x="0" y="0"/>
                </a:moveTo>
                <a:lnTo>
                  <a:pt x="7180647" y="0"/>
                </a:lnTo>
                <a:lnTo>
                  <a:pt x="7180647" y="6181870"/>
                </a:lnTo>
                <a:lnTo>
                  <a:pt x="0" y="6181870"/>
                </a:lnTo>
                <a:close/>
              </a:path>
            </a:pathLst>
          </a:custGeom>
        </p:spPr>
      </p:pic>
      <p:pic>
        <p:nvPicPr>
          <p:cNvPr id="68" name="图片 67"/>
          <p:cNvPicPr>
            <a:picLocks noChangeAspect="1"/>
          </p:cNvPicPr>
          <p:nvPr>
            <p:custDataLst>
              <p:tags r:id="rId4"/>
            </p:custDataLst>
          </p:nvPr>
        </p:nvPicPr>
        <p:blipFill>
          <a:blip r:embed="rId5"/>
          <a:srcRect l="60753" b="74987"/>
          <a:stretch>
            <a:fillRect/>
          </a:stretch>
        </p:blipFill>
        <p:spPr>
          <a:xfrm>
            <a:off x="0" y="3978907"/>
            <a:ext cx="4519776" cy="2879094"/>
          </a:xfrm>
          <a:custGeom>
            <a:avLst/>
            <a:gdLst>
              <a:gd name="connsiteX0" fmla="*/ 0 w 4519776"/>
              <a:gd name="connsiteY0" fmla="*/ 0 h 2879094"/>
              <a:gd name="connsiteX1" fmla="*/ 4519776 w 4519776"/>
              <a:gd name="connsiteY1" fmla="*/ 0 h 2879094"/>
              <a:gd name="connsiteX2" fmla="*/ 4519776 w 4519776"/>
              <a:gd name="connsiteY2" fmla="*/ 2879094 h 2879094"/>
              <a:gd name="connsiteX3" fmla="*/ 0 w 4519776"/>
              <a:gd name="connsiteY3" fmla="*/ 2879094 h 2879094"/>
            </a:gdLst>
            <a:ahLst/>
            <a:cxnLst>
              <a:cxn ang="0">
                <a:pos x="connsiteX0" y="connsiteY0"/>
              </a:cxn>
              <a:cxn ang="0">
                <a:pos x="connsiteX1" y="connsiteY1"/>
              </a:cxn>
              <a:cxn ang="0">
                <a:pos x="connsiteX2" y="connsiteY2"/>
              </a:cxn>
              <a:cxn ang="0">
                <a:pos x="connsiteX3" y="connsiteY3"/>
              </a:cxn>
            </a:cxnLst>
            <a:rect l="l" t="t" r="r" b="b"/>
            <a:pathLst>
              <a:path w="4519776" h="2879094">
                <a:moveTo>
                  <a:pt x="0" y="0"/>
                </a:moveTo>
                <a:lnTo>
                  <a:pt x="4519776" y="0"/>
                </a:lnTo>
                <a:lnTo>
                  <a:pt x="4519776" y="2879094"/>
                </a:lnTo>
                <a:lnTo>
                  <a:pt x="0" y="2879094"/>
                </a:lnTo>
                <a:close/>
              </a:path>
            </a:pathLst>
          </a:custGeom>
        </p:spPr>
      </p:pic>
      <p:sp>
        <p:nvSpPr>
          <p:cNvPr id="79" name="椭圆 78"/>
          <p:cNvSpPr/>
          <p:nvPr>
            <p:custDataLst>
              <p:tags r:id="rId6"/>
            </p:custDataLst>
          </p:nvPr>
        </p:nvSpPr>
        <p:spPr>
          <a:xfrm>
            <a:off x="7410821" y="1236375"/>
            <a:ext cx="4781179" cy="4781179"/>
          </a:xfrm>
          <a:prstGeom prst="ellipse">
            <a:avLst/>
          </a:prstGeom>
          <a:gradFill flip="none" rotWithShape="1">
            <a:gsLst>
              <a:gs pos="0">
                <a:schemeClr val="accent1"/>
              </a:gs>
              <a:gs pos="46000">
                <a:schemeClr val="accent4"/>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07" name="图片对象" descr="E:\PPT翻新\图片3.png图片3"/>
          <p:cNvPicPr>
            <a:picLocks noChangeAspect="1"/>
          </p:cNvPicPr>
          <p:nvPr>
            <p:custDataLst>
              <p:tags r:id="rId7"/>
            </p:custDataLst>
          </p:nvPr>
        </p:nvPicPr>
        <p:blipFill>
          <a:blip r:embed="rId8"/>
          <a:srcRect r="1432" b="3846"/>
          <a:stretch>
            <a:fillRect/>
          </a:stretch>
        </p:blipFill>
        <p:spPr>
          <a:xfrm>
            <a:off x="5417820" y="761365"/>
            <a:ext cx="6774180" cy="6096635"/>
          </a:xfrm>
          <a:prstGeom prst="rect">
            <a:avLst/>
          </a:prstGeom>
        </p:spPr>
      </p:pic>
      <p:sp>
        <p:nvSpPr>
          <p:cNvPr id="78" name="任意多边形: 形状 21"/>
          <p:cNvSpPr/>
          <p:nvPr>
            <p:custDataLst>
              <p:tags r:id="rId9"/>
            </p:custDataLst>
          </p:nvPr>
        </p:nvSpPr>
        <p:spPr>
          <a:xfrm>
            <a:off x="0" y="588645"/>
            <a:ext cx="594995" cy="913765"/>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9" name="署名"/>
          <p:cNvSpPr txBox="1">
            <a:spLocks noGrp="1"/>
          </p:cNvSpPr>
          <p:nvPr>
            <p:ph type="body" idx="3" hasCustomPrompt="1"/>
            <p:custDataLst>
              <p:tags r:id="rId10"/>
            </p:custDataLst>
          </p:nvPr>
        </p:nvSpPr>
        <p:spPr>
          <a:xfrm>
            <a:off x="939165" y="4658360"/>
            <a:ext cx="5178425" cy="432435"/>
          </a:xfrm>
          <a:prstGeom prst="rect">
            <a:avLst/>
          </a:prstGeom>
          <a:noFill/>
        </p:spPr>
        <p:txBody>
          <a:bodyPr wrap="square" lIns="0" tIns="0" rIns="0" bIns="0" rtlCol="0" anchor="ctr">
            <a:normAutofit/>
          </a:bodyPr>
          <a:lstStyle>
            <a:defPPr>
              <a:defRPr lang="en-US">
                <a:latin typeface="+mn-lt"/>
              </a:defRPr>
            </a:defPPr>
            <a:lvl1pPr marL="0" marR="0" lvl="0" algn="l" defTabSz="914400" rtl="0" eaLnBrk="1" fontAlgn="auto" latinLnBrk="0" hangingPunct="1">
              <a:lnSpc>
                <a:spcPct val="100000"/>
              </a:lnSpc>
              <a:buClrTx/>
              <a:buSzTx/>
              <a:buFontTx/>
              <a:buNone/>
              <a:defRPr kumimoji="0" lang="en-US" sz="1600" b="0" i="0" u="none" strike="noStrike" kern="1200" cap="none" spc="0" normalizeH="0" baseline="0" noProof="1" dirty="0">
                <a:gradFill>
                  <a:gsLst>
                    <a:gs pos="0">
                      <a:schemeClr val="accent1"/>
                    </a:gs>
                    <a:gs pos="100000">
                      <a:schemeClr val="accent2"/>
                    </a:gs>
                  </a:gsLst>
                  <a:lin ang="0" scaled="0"/>
                </a:gradFill>
                <a:latin typeface="+mn-lt"/>
                <a:sym typeface="+mn-ea"/>
              </a:defRPr>
            </a:lvl1pPr>
          </a:lstStyle>
          <a:p>
            <a:pPr lvl="0"/>
            <a:r>
              <a:rPr>
                <a:latin typeface="+mn-lt"/>
                <a:sym typeface="+mn-ea"/>
              </a:rPr>
              <a:t>Click to add text</a:t>
            </a:r>
            <a:endParaRPr>
              <a:sym typeface="+mn-ea"/>
            </a:endParaRPr>
          </a:p>
        </p:txBody>
      </p:sp>
      <p:sp>
        <p:nvSpPr>
          <p:cNvPr id="8" name="标题"/>
          <p:cNvSpPr txBox="1">
            <a:spLocks noGrp="1"/>
          </p:cNvSpPr>
          <p:nvPr>
            <p:ph type="title" idx="2" hasCustomPrompt="1"/>
            <p:custDataLst>
              <p:tags r:id="rId11"/>
            </p:custDataLst>
          </p:nvPr>
        </p:nvSpPr>
        <p:spPr>
          <a:xfrm>
            <a:off x="939800" y="1496060"/>
            <a:ext cx="5575300" cy="3098800"/>
          </a:xfrm>
          <a:prstGeom prst="rect">
            <a:avLst/>
          </a:prstGeom>
          <a:noFill/>
        </p:spPr>
        <p:txBody>
          <a:bodyPr vert="horz" wrap="square" lIns="0" tIns="0" rIns="0" bIns="0" rtlCol="0" anchor="t" anchorCtr="0">
            <a:normAutofit/>
          </a:bodyPr>
          <a:lstStyle>
            <a:lvl1pPr marL="0" marR="0" lvl="0" algn="l" defTabSz="914400" rtl="0" eaLnBrk="1" fontAlgn="auto" latinLnBrk="0" hangingPunct="1">
              <a:lnSpc>
                <a:spcPct val="100000"/>
              </a:lnSpc>
              <a:buClrTx/>
              <a:buSzTx/>
              <a:buFontTx/>
              <a:buNone/>
              <a:defRPr kumimoji="0" lang="en-US" sz="4400" b="1" i="0" u="none" strike="noStrike" kern="1200" cap="none" spc="0" normalizeH="0" baseline="0" noProof="1" dirty="0">
                <a:solidFill>
                  <a:schemeClr val="tx1">
                    <a:lumMod val="85000"/>
                    <a:lumOff val="15000"/>
                  </a:schemeClr>
                </a:solidFill>
                <a:latin typeface="+mj-lt"/>
                <a:sym typeface="+mn-ea"/>
              </a:defRPr>
            </a:lvl1pPr>
          </a:lstStyle>
          <a:p>
            <a:pPr lvl="0" algn="l">
              <a:lnSpc>
                <a:spcPct val="100000"/>
              </a:lnSpc>
              <a:buClrTx/>
              <a:buSzTx/>
              <a:buFontTx/>
            </a:pPr>
            <a:r>
              <a:rPr dirty="0">
                <a:latin typeface="+mj-lt"/>
                <a:sym typeface="+mn-ea"/>
              </a:rPr>
              <a:t>Click to add title</a:t>
            </a:r>
            <a:endParaRPr dirty="0">
              <a:latin typeface="+mj-lt"/>
              <a:sym typeface="+mn-ea"/>
            </a:endParaRPr>
          </a:p>
        </p:txBody>
      </p:sp>
      <p:sp>
        <p:nvSpPr>
          <p:cNvPr id="7" name="副标题"/>
          <p:cNvSpPr txBox="1">
            <a:spLocks noGrp="1"/>
          </p:cNvSpPr>
          <p:nvPr>
            <p:ph type="body" idx="1" hasCustomPrompt="1"/>
            <p:custDataLst>
              <p:tags r:id="rId12"/>
            </p:custDataLst>
          </p:nvPr>
        </p:nvSpPr>
        <p:spPr>
          <a:xfrm>
            <a:off x="939165" y="512445"/>
            <a:ext cx="5575935" cy="906145"/>
          </a:xfrm>
          <a:prstGeom prst="rect">
            <a:avLst/>
          </a:prstGeom>
          <a:noFill/>
        </p:spPr>
        <p:txBody>
          <a:bodyPr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sz="3200" b="1" i="0" u="none" strike="noStrike" kern="1200" cap="none" spc="0" normalizeH="0" baseline="0" noProof="1" dirty="0">
                <a:gradFill flip="none" rotWithShape="1">
                  <a:gsLst>
                    <a:gs pos="0">
                      <a:schemeClr val="accent1"/>
                    </a:gs>
                    <a:gs pos="100000">
                      <a:schemeClr val="accent2"/>
                    </a:gs>
                  </a:gsLst>
                  <a:lin ang="0" scaled="0"/>
                  <a:tileRect/>
                </a:gradFill>
                <a:latin typeface="+mj-lt"/>
                <a:sym typeface="+mn-ea"/>
              </a:defRPr>
            </a:lvl1pPr>
          </a:lstStyle>
          <a:p>
            <a:pPr lvl="0" algn="l">
              <a:lnSpc>
                <a:spcPct val="100000"/>
              </a:lnSpc>
              <a:buClrTx/>
              <a:buSzTx/>
              <a:buFontTx/>
            </a:pPr>
            <a:r>
              <a:rPr dirty="0">
                <a:latin typeface="+mj-lt"/>
                <a:sym typeface="+mn-ea"/>
              </a:rPr>
              <a:t>Click to add text</a:t>
            </a:r>
            <a:endParaRPr dirty="0">
              <a:sym typeface="+mn-ea"/>
            </a:endParaRPr>
          </a:p>
        </p:txBody>
      </p:sp>
      <p:sp>
        <p:nvSpPr>
          <p:cNvPr id="4" name="日期占位符 3"/>
          <p:cNvSpPr>
            <a:spLocks noGrp="1"/>
          </p:cNvSpPr>
          <p:nvPr>
            <p:ph type="dt" sz="half" idx="10"/>
            <p:custDataLst>
              <p:tags r:id="rId13"/>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14"/>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9"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任意多边形: 形状 16"/>
          <p:cNvSpPr/>
          <p:nvPr>
            <p:custDataLst>
              <p:tags r:id="rId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8" name="标题"/>
          <p:cNvSpPr txBox="1">
            <a:spLocks noGrp="1"/>
          </p:cNvSpPr>
          <p:nvPr>
            <p:ph type="title" idx="2" hasCustomPrompt="1"/>
            <p:custDataLst>
              <p:tags r:id="rId4"/>
            </p:custDataLst>
          </p:nvPr>
        </p:nvSpPr>
        <p:spPr>
          <a:xfrm>
            <a:off x="607695" y="608330"/>
            <a:ext cx="10969625" cy="671195"/>
          </a:xfrm>
          <a:prstGeom prst="rect">
            <a:avLst/>
          </a:prstGeom>
          <a:noFill/>
        </p:spPr>
        <p:txBody>
          <a:bodyPr vert="horz" wrap="square" lIns="71755" tIns="0" rIns="0" bIns="0" rtlCol="0" anchor="b" anchorCtr="0">
            <a:normAutofit/>
          </a:bodyPr>
          <a:lstStyle>
            <a:lvl1pPr marL="0" marR="0" lvl="0" algn="l" defTabSz="914400" rtl="0" eaLnBrk="1" fontAlgn="auto" latinLnBrk="0" hangingPunct="1">
              <a:lnSpc>
                <a:spcPct val="100000"/>
              </a:lnSpc>
              <a:buClrTx/>
              <a:buSzTx/>
              <a:buFontTx/>
              <a:buNone/>
              <a:defRPr kumimoji="0" lang="en-US" sz="3600" b="1" i="0" u="none" strike="noStrike" kern="1200" cap="none" spc="0" normalizeH="0" baseline="0" noProof="1" dirty="0">
                <a:solidFill>
                  <a:schemeClr val="tx1">
                    <a:lumMod val="75000"/>
                    <a:lumOff val="25000"/>
                  </a:schemeClr>
                </a:solidFill>
                <a:uFillTx/>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7" name="正文"/>
          <p:cNvSpPr txBox="1">
            <a:spLocks noGrp="1"/>
          </p:cNvSpPr>
          <p:nvPr>
            <p:ph idx="1" hasCustomPrompt="1"/>
            <p:custDataLst>
              <p:tags r:id="rId5"/>
            </p:custDataLst>
          </p:nvPr>
        </p:nvSpPr>
        <p:spPr>
          <a:xfrm>
            <a:off x="608400" y="1490400"/>
            <a:ext cx="10969200" cy="47592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defRPr kumimoji="0" lang="en-US" sz="1800" b="0" i="0" u="none" strike="noStrike" kern="1200" cap="none" spc="0" normalizeH="0" baseline="0" noProof="1" dirty="0">
                <a:ln>
                  <a:noFill/>
                  <a:prstDash val="sysDot"/>
                </a:ln>
                <a:solidFill>
                  <a:schemeClr val="tx1">
                    <a:lumMod val="75000"/>
                    <a:lumOff val="25000"/>
                  </a:schemeClr>
                </a:solidFill>
                <a:uFillTx/>
                <a:latin typeface="+mn-lt"/>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lt"/>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lt"/>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lt"/>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lt"/>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pPr>
            <a:r>
              <a:rPr dirty="0">
                <a:latin typeface="+mn-lt"/>
                <a:sym typeface="+mn-ea"/>
              </a:rPr>
              <a:t>Click to add text</a:t>
            </a:r>
            <a:endParaRPr dirty="0">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25" name="任意多边形: 形状 24"/>
          <p:cNvSpPr/>
          <p:nvPr>
            <p:custDataLst>
              <p:tags r:id="rId2"/>
            </p:custDataLst>
          </p:nvPr>
        </p:nvSpPr>
        <p:spPr>
          <a:xfrm>
            <a:off x="0" y="0"/>
            <a:ext cx="3695700" cy="3929380"/>
          </a:xfrm>
          <a:custGeom>
            <a:avLst/>
            <a:gdLst>
              <a:gd name="connsiteX0" fmla="*/ 0 w 3934691"/>
              <a:gd name="connsiteY0" fmla="*/ 0 h 4181836"/>
              <a:gd name="connsiteX1" fmla="*/ 3640849 w 3934691"/>
              <a:gd name="connsiteY1" fmla="*/ 0 h 4181836"/>
              <a:gd name="connsiteX2" fmla="*/ 3705761 w 3934691"/>
              <a:gd name="connsiteY2" fmla="*/ 134750 h 4181836"/>
              <a:gd name="connsiteX3" fmla="*/ 3934691 w 3934691"/>
              <a:gd name="connsiteY3" fmla="*/ 1268681 h 4181836"/>
              <a:gd name="connsiteX4" fmla="*/ 1021536 w 3934691"/>
              <a:gd name="connsiteY4" fmla="*/ 4181836 h 4181836"/>
              <a:gd name="connsiteX5" fmla="*/ 155253 w 3934691"/>
              <a:gd name="connsiteY5" fmla="*/ 4050866 h 4181836"/>
              <a:gd name="connsiteX6" fmla="*/ 0 w 3934691"/>
              <a:gd name="connsiteY6" fmla="*/ 3994043 h 4181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4691" h="4181836">
                <a:moveTo>
                  <a:pt x="0" y="0"/>
                </a:moveTo>
                <a:lnTo>
                  <a:pt x="3640849" y="0"/>
                </a:lnTo>
                <a:lnTo>
                  <a:pt x="3705761" y="134750"/>
                </a:lnTo>
                <a:cubicBezTo>
                  <a:pt x="3853175" y="483275"/>
                  <a:pt x="3934691" y="866458"/>
                  <a:pt x="3934691" y="1268681"/>
                </a:cubicBezTo>
                <a:cubicBezTo>
                  <a:pt x="3934691" y="2877572"/>
                  <a:pt x="2630427" y="4181836"/>
                  <a:pt x="1021536" y="4181836"/>
                </a:cubicBezTo>
                <a:cubicBezTo>
                  <a:pt x="719869" y="4181836"/>
                  <a:pt x="428912" y="4135983"/>
                  <a:pt x="155253" y="4050866"/>
                </a:cubicBezTo>
                <a:lnTo>
                  <a:pt x="0" y="3994043"/>
                </a:lnTo>
                <a:close/>
              </a:path>
            </a:pathLst>
          </a:custGeom>
          <a:gradFill flip="none" rotWithShape="1">
            <a:gsLst>
              <a:gs pos="0">
                <a:schemeClr val="accent3"/>
              </a:gs>
              <a:gs pos="46000">
                <a:schemeClr val="accent2"/>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9" name="矩形 8"/>
          <p:cNvSpPr/>
          <p:nvPr>
            <p:custDataLst>
              <p:tags r:id="rId3"/>
            </p:custDataLst>
          </p:nvPr>
        </p:nvSpPr>
        <p:spPr>
          <a:xfrm>
            <a:off x="655900" y="1920503"/>
            <a:ext cx="10880201" cy="4519029"/>
          </a:xfrm>
          <a:prstGeom prst="rect">
            <a:avLst/>
          </a:prstGeom>
          <a:solidFill>
            <a:schemeClr val="bg1">
              <a:alpha val="83000"/>
            </a:schemeClr>
          </a:solidFill>
          <a:ln w="19050">
            <a:solidFill>
              <a:schemeClr val="bg1"/>
            </a:solidFill>
            <a:prstDash val="solid"/>
          </a:ln>
          <a:effectLst>
            <a:outerShdw blurRad="863600" dist="304800" dir="8100000" algn="tr" rotWithShape="0">
              <a:srgbClr val="0048E5">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cxnSp>
        <p:nvCxnSpPr>
          <p:cNvPr id="8" name="直接连接符 7"/>
          <p:cNvCxnSpPr/>
          <p:nvPr>
            <p:custDataLst>
              <p:tags r:id="rId4"/>
            </p:custDataLst>
          </p:nvPr>
        </p:nvCxnSpPr>
        <p:spPr>
          <a:xfrm>
            <a:off x="11002010" y="1638622"/>
            <a:ext cx="380365"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1" hasCustomPrompt="1"/>
            <p:custDataLst>
              <p:tags r:id="rId5"/>
            </p:custDataLst>
          </p:nvPr>
        </p:nvSpPr>
        <p:spPr>
          <a:xfrm>
            <a:off x="5337810" y="447040"/>
            <a:ext cx="6015990" cy="1191895"/>
          </a:xfrm>
          <a:prstGeom prst="rect">
            <a:avLst/>
          </a:prstGeom>
          <a:noFill/>
        </p:spPr>
        <p:txBody>
          <a:bodyPr vert="horz" wrap="square" lIns="0" tIns="0" rIns="0" bIns="0" rtlCol="0" anchor="b" anchorCtr="0">
            <a:normAutofit/>
          </a:bodyPr>
          <a:lstStyle>
            <a:lvl1pPr marL="0" marR="0" lvl="0" algn="r" defTabSz="914400" rtl="0" eaLnBrk="1" fontAlgn="auto" latinLnBrk="0" hangingPunct="1">
              <a:lnSpc>
                <a:spcPct val="100000"/>
              </a:lnSpc>
              <a:buClrTx/>
              <a:buSzTx/>
              <a:buFontTx/>
              <a:buNone/>
              <a:defRPr kumimoji="0" lang="en-US" sz="5400" b="1" i="0" u="none" strike="noStrike" kern="1200" cap="none" spc="0" normalizeH="0" baseline="0" noProof="1" dirty="0">
                <a:solidFill>
                  <a:schemeClr val="tx1">
                    <a:lumMod val="85000"/>
                    <a:lumOff val="15000"/>
                  </a:schemeClr>
                </a:solidFill>
                <a:latin typeface="+mj-lt"/>
                <a:sym typeface="+mn-ea"/>
              </a:defRPr>
            </a:lvl1pPr>
          </a:lstStyle>
          <a:p>
            <a:pPr lvl="0" algn="r">
              <a:buClrTx/>
              <a:buSzTx/>
              <a:buFontTx/>
            </a:pPr>
            <a:r>
              <a:rPr dirty="0">
                <a:latin typeface="+mj-lt"/>
                <a:sym typeface="+mn-ea"/>
              </a:rPr>
              <a:t>Click to add title</a:t>
            </a:r>
            <a:endParaRPr dirty="0">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p>
            <a:r>
              <a:rPr lang="en-US"/>
              <a:t>Date Area</a:t>
            </a:r>
            <a:endParaRPr 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E077DA78-E013-4A8C-AD75-63A150561B10}"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rcRect t="46292" r="40370"/>
          <a:stretch>
            <a:fillRect/>
          </a:stretch>
        </p:blipFill>
        <p:spPr>
          <a:xfrm rot="10800000">
            <a:off x="0" y="676129"/>
            <a:ext cx="6863531" cy="6181870"/>
          </a:xfrm>
          <a:custGeom>
            <a:avLst/>
            <a:gdLst>
              <a:gd name="connsiteX0" fmla="*/ 6863531 w 6863531"/>
              <a:gd name="connsiteY0" fmla="*/ 6181870 h 6181870"/>
              <a:gd name="connsiteX1" fmla="*/ 0 w 6863531"/>
              <a:gd name="connsiteY1" fmla="*/ 6181870 h 6181870"/>
              <a:gd name="connsiteX2" fmla="*/ 0 w 6863531"/>
              <a:gd name="connsiteY2" fmla="*/ 0 h 6181870"/>
              <a:gd name="connsiteX3" fmla="*/ 6863531 w 6863531"/>
              <a:gd name="connsiteY3" fmla="*/ 0 h 6181870"/>
            </a:gdLst>
            <a:ahLst/>
            <a:cxnLst>
              <a:cxn ang="0">
                <a:pos x="connsiteX0" y="connsiteY0"/>
              </a:cxn>
              <a:cxn ang="0">
                <a:pos x="connsiteX1" y="connsiteY1"/>
              </a:cxn>
              <a:cxn ang="0">
                <a:pos x="connsiteX2" y="connsiteY2"/>
              </a:cxn>
              <a:cxn ang="0">
                <a:pos x="connsiteX3" y="connsiteY3"/>
              </a:cxn>
            </a:cxnLst>
            <a:rect l="l" t="t" r="r" b="b"/>
            <a:pathLst>
              <a:path w="6863531" h="6181870">
                <a:moveTo>
                  <a:pt x="6863531" y="6181870"/>
                </a:moveTo>
                <a:lnTo>
                  <a:pt x="0" y="6181870"/>
                </a:lnTo>
                <a:lnTo>
                  <a:pt x="0" y="0"/>
                </a:lnTo>
                <a:lnTo>
                  <a:pt x="6863531" y="0"/>
                </a:lnTo>
                <a:close/>
              </a:path>
            </a:pathLst>
          </a:custGeom>
        </p:spPr>
      </p:pic>
      <p:pic>
        <p:nvPicPr>
          <p:cNvPr id="10" name="图片对象" descr="徽标&#10;&#10;描述已自动生成"/>
          <p:cNvPicPr>
            <a:picLocks noChangeAspect="1"/>
          </p:cNvPicPr>
          <p:nvPr>
            <p:custDataLst>
              <p:tags r:id="rId4"/>
            </p:custDataLst>
          </p:nvPr>
        </p:nvPicPr>
        <p:blipFill rotWithShape="1">
          <a:blip r:embed="rId5" cstate="print">
            <a:extLst>
              <a:ext uri="{28A0092B-C50C-407E-A947-70E740481C1C}">
                <a14:useLocalDpi xmlns:a14="http://schemas.microsoft.com/office/drawing/2010/main" val="0"/>
              </a:ext>
            </a:extLst>
          </a:blip>
          <a:srcRect l="11842" b="6562"/>
          <a:stretch>
            <a:fillRect/>
          </a:stretch>
        </p:blipFill>
        <p:spPr>
          <a:xfrm>
            <a:off x="163830" y="906145"/>
            <a:ext cx="5615305" cy="5951855"/>
          </a:xfrm>
          <a:custGeom>
            <a:avLst/>
            <a:gdLst>
              <a:gd name="connsiteX0" fmla="*/ 0 w 5615492"/>
              <a:gd name="connsiteY0" fmla="*/ 0 h 5705989"/>
              <a:gd name="connsiteX1" fmla="*/ 5615492 w 5615492"/>
              <a:gd name="connsiteY1" fmla="*/ 0 h 5705989"/>
              <a:gd name="connsiteX2" fmla="*/ 5615492 w 5615492"/>
              <a:gd name="connsiteY2" fmla="*/ 5705989 h 5705989"/>
              <a:gd name="connsiteX3" fmla="*/ 0 w 5615492"/>
              <a:gd name="connsiteY3" fmla="*/ 5705989 h 5705989"/>
            </a:gdLst>
            <a:ahLst/>
            <a:cxnLst>
              <a:cxn ang="0">
                <a:pos x="connsiteX0" y="connsiteY0"/>
              </a:cxn>
              <a:cxn ang="0">
                <a:pos x="connsiteX1" y="connsiteY1"/>
              </a:cxn>
              <a:cxn ang="0">
                <a:pos x="connsiteX2" y="connsiteY2"/>
              </a:cxn>
              <a:cxn ang="0">
                <a:pos x="connsiteX3" y="connsiteY3"/>
              </a:cxn>
            </a:cxnLst>
            <a:rect l="l" t="t" r="r" b="b"/>
            <a:pathLst>
              <a:path w="5615492" h="5705989">
                <a:moveTo>
                  <a:pt x="0" y="0"/>
                </a:moveTo>
                <a:lnTo>
                  <a:pt x="5615492" y="0"/>
                </a:lnTo>
                <a:lnTo>
                  <a:pt x="5615492" y="5705989"/>
                </a:lnTo>
                <a:lnTo>
                  <a:pt x="0" y="5705989"/>
                </a:lnTo>
                <a:close/>
              </a:path>
            </a:pathLst>
          </a:custGeom>
        </p:spPr>
      </p:pic>
      <p:sp>
        <p:nvSpPr>
          <p:cNvPr id="21" name="任意多边形: 形状 22"/>
          <p:cNvSpPr/>
          <p:nvPr>
            <p:custDataLst>
              <p:tags r:id="rId6"/>
            </p:custDataLst>
          </p:nvPr>
        </p:nvSpPr>
        <p:spPr>
          <a:xfrm>
            <a:off x="1" y="1952872"/>
            <a:ext cx="595085" cy="913740"/>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lvl="0" algn="ctr">
              <a:buClrTx/>
              <a:buSzTx/>
              <a:buFontTx/>
            </a:pPr>
            <a:endParaRPr lang="en-US">
              <a:sym typeface="+mn-lt"/>
            </a:endParaRPr>
          </a:p>
        </p:txBody>
      </p:sp>
      <p:sp>
        <p:nvSpPr>
          <p:cNvPr id="22" name="任意多边形: 形状 24"/>
          <p:cNvSpPr/>
          <p:nvPr>
            <p:custDataLst>
              <p:tags r:id="rId7"/>
            </p:custDataLst>
          </p:nvPr>
        </p:nvSpPr>
        <p:spPr>
          <a:xfrm>
            <a:off x="10096500" y="5605780"/>
            <a:ext cx="2095500" cy="1252220"/>
          </a:xfrm>
          <a:custGeom>
            <a:avLst/>
            <a:gdLst>
              <a:gd name="connsiteX0" fmla="*/ 2362601 w 3418449"/>
              <a:gd name="connsiteY0" fmla="*/ 0 h 2043644"/>
              <a:gd name="connsiteX1" fmla="*/ 3293126 w 3418449"/>
              <a:gd name="connsiteY1" fmla="*/ 187865 h 2043644"/>
              <a:gd name="connsiteX2" fmla="*/ 3418449 w 3418449"/>
              <a:gd name="connsiteY2" fmla="*/ 248236 h 2043644"/>
              <a:gd name="connsiteX3" fmla="*/ 3418449 w 3418449"/>
              <a:gd name="connsiteY3" fmla="*/ 2043644 h 2043644"/>
              <a:gd name="connsiteX4" fmla="*/ 0 w 3418449"/>
              <a:gd name="connsiteY4" fmla="*/ 2043644 h 2043644"/>
              <a:gd name="connsiteX5" fmla="*/ 20579 w 3418449"/>
              <a:gd name="connsiteY5" fmla="*/ 1908803 h 2043644"/>
              <a:gd name="connsiteX6" fmla="*/ 2362601 w 3418449"/>
              <a:gd name="connsiteY6" fmla="*/ 0 h 204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449" h="2043644">
                <a:moveTo>
                  <a:pt x="2362601" y="0"/>
                </a:moveTo>
                <a:cubicBezTo>
                  <a:pt x="2692672" y="0"/>
                  <a:pt x="3007120" y="66894"/>
                  <a:pt x="3293126" y="187865"/>
                </a:cubicBezTo>
                <a:lnTo>
                  <a:pt x="3418449" y="248236"/>
                </a:lnTo>
                <a:lnTo>
                  <a:pt x="3418449" y="2043644"/>
                </a:lnTo>
                <a:lnTo>
                  <a:pt x="0" y="2043644"/>
                </a:lnTo>
                <a:lnTo>
                  <a:pt x="20579" y="1908803"/>
                </a:lnTo>
                <a:cubicBezTo>
                  <a:pt x="243493" y="819452"/>
                  <a:pt x="1207351" y="0"/>
                  <a:pt x="2362601"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solidFill>
                <a:schemeClr val="lt1"/>
              </a:solidFill>
            </a:endParaRPr>
          </a:p>
        </p:txBody>
      </p:sp>
      <p:sp>
        <p:nvSpPr>
          <p:cNvPr id="47" name="椭圆 46"/>
          <p:cNvSpPr/>
          <p:nvPr>
            <p:custDataLst>
              <p:tags r:id="rId8"/>
            </p:custDataLst>
          </p:nvPr>
        </p:nvSpPr>
        <p:spPr>
          <a:xfrm flipV="1">
            <a:off x="11371580" y="429260"/>
            <a:ext cx="59055" cy="59055"/>
          </a:xfrm>
          <a:prstGeom prst="ellipse">
            <a:avLst/>
          </a:prstGeom>
          <a:solidFill>
            <a:schemeClr val="accent2"/>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400">
              <a:solidFill>
                <a:schemeClr val="lt1"/>
              </a:solidFill>
            </a:endParaRPr>
          </a:p>
        </p:txBody>
      </p:sp>
      <p:sp>
        <p:nvSpPr>
          <p:cNvPr id="53" name="椭圆 52"/>
          <p:cNvSpPr/>
          <p:nvPr>
            <p:custDataLst>
              <p:tags r:id="rId9"/>
            </p:custDataLst>
          </p:nvPr>
        </p:nvSpPr>
        <p:spPr>
          <a:xfrm flipV="1">
            <a:off x="11507470" y="429260"/>
            <a:ext cx="59055" cy="59055"/>
          </a:xfrm>
          <a:prstGeom prst="ellipse">
            <a:avLst/>
          </a:prstGeom>
          <a:solidFill>
            <a:schemeClr val="accent2"/>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400" dirty="0">
              <a:solidFill>
                <a:schemeClr val="lt1"/>
              </a:solidFill>
            </a:endParaRPr>
          </a:p>
        </p:txBody>
      </p:sp>
      <p:sp>
        <p:nvSpPr>
          <p:cNvPr id="54" name="椭圆 53"/>
          <p:cNvSpPr/>
          <p:nvPr>
            <p:custDataLst>
              <p:tags r:id="rId10"/>
            </p:custDataLst>
          </p:nvPr>
        </p:nvSpPr>
        <p:spPr>
          <a:xfrm flipV="1">
            <a:off x="11642725" y="429260"/>
            <a:ext cx="59055" cy="59055"/>
          </a:xfrm>
          <a:prstGeom prst="ellipse">
            <a:avLst/>
          </a:prstGeom>
          <a:solidFill>
            <a:schemeClr val="accent2"/>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400">
              <a:solidFill>
                <a:schemeClr val="lt1"/>
              </a:solidFill>
            </a:endParaRPr>
          </a:p>
        </p:txBody>
      </p:sp>
      <p:sp>
        <p:nvSpPr>
          <p:cNvPr id="9" name="节编号"/>
          <p:cNvSpPr>
            <a:spLocks noGrp="1"/>
          </p:cNvSpPr>
          <p:nvPr>
            <p:ph type="body" idx="3" hasCustomPrompt="1"/>
            <p:custDataLst>
              <p:tags r:id="rId11"/>
            </p:custDataLst>
          </p:nvPr>
        </p:nvSpPr>
        <p:spPr>
          <a:xfrm>
            <a:off x="5831205" y="1662430"/>
            <a:ext cx="927735" cy="927735"/>
          </a:xfrm>
          <a:prstGeom prst="ellipse">
            <a:avLst/>
          </a:prstGeom>
          <a:gradFill flip="none" rotWithShape="1">
            <a:gsLst>
              <a:gs pos="0">
                <a:schemeClr val="accent3"/>
              </a:gs>
              <a:gs pos="54000">
                <a:schemeClr val="accent1"/>
              </a:gs>
              <a:gs pos="100000">
                <a:schemeClr val="accent4"/>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91440" tIns="45720" rIns="91440" bIns="45720" numCol="1" spcCol="0" rtlCol="0" fromWordArt="0" anchor="b" anchorCtr="0" forceAA="0" compatLnSpc="1">
            <a:normAutofit/>
          </a:bodyPr>
          <a:lstStyle>
            <a:lvl1pPr marL="0" marR="0" lvl="0" algn="ctr" defTabSz="914400" rtl="0" eaLnBrk="1" fontAlgn="auto" latinLnBrk="0" hangingPunct="1">
              <a:lnSpc>
                <a:spcPct val="100000"/>
              </a:lnSpc>
              <a:buClrTx/>
              <a:buSzTx/>
              <a:buFontTx/>
              <a:buNone/>
              <a:defRPr kumimoji="0" lang="en-US" sz="2800" b="0" i="0" u="none" strike="noStrike" kern="1200" cap="none" spc="0" normalizeH="0" baseline="0" noProof="1" dirty="0">
                <a:solidFill>
                  <a:schemeClr val="lt1"/>
                </a:solidFill>
                <a:latin typeface="+mn-lt"/>
                <a:sym typeface="+mn-ea"/>
              </a:defRPr>
            </a:lvl1pPr>
          </a:lstStyle>
          <a:p>
            <a:pPr lvl="0" algn="ctr">
              <a:buClrTx/>
              <a:buSzTx/>
              <a:buFontTx/>
            </a:pPr>
            <a:r>
              <a:rPr>
                <a:latin typeface="+mn-lt"/>
                <a:sym typeface="+mn-ea"/>
              </a:rPr>
              <a:t>Click to add text</a:t>
            </a:r>
            <a:endParaRPr>
              <a:sym typeface="+mn-ea"/>
            </a:endParaRPr>
          </a:p>
        </p:txBody>
      </p:sp>
      <p:sp>
        <p:nvSpPr>
          <p:cNvPr id="8" name="标题"/>
          <p:cNvSpPr txBox="1">
            <a:spLocks noGrp="1"/>
          </p:cNvSpPr>
          <p:nvPr>
            <p:ph type="title" idx="2" hasCustomPrompt="1"/>
            <p:custDataLst>
              <p:tags r:id="rId12"/>
            </p:custDataLst>
          </p:nvPr>
        </p:nvSpPr>
        <p:spPr>
          <a:xfrm>
            <a:off x="5607050" y="2755265"/>
            <a:ext cx="6095365" cy="2594610"/>
          </a:xfrm>
          <a:prstGeom prst="rect">
            <a:avLst/>
          </a:prstGeom>
          <a:noFill/>
        </p:spPr>
        <p:txBody>
          <a:bodyPr vert="horz" wrap="square" lIns="0" tIns="0" rIns="0" bIns="0" rtlCol="0" anchor="t" anchorCtr="0">
            <a:normAutofit/>
          </a:bodyPr>
          <a:lstStyle>
            <a:lvl1pPr marL="0" marR="0" lvl="0" algn="l" defTabSz="914400" rtl="0" eaLnBrk="1" fontAlgn="auto" latinLnBrk="0" hangingPunct="1">
              <a:lnSpc>
                <a:spcPct val="100000"/>
              </a:lnSpc>
              <a:buClrTx/>
              <a:buSzTx/>
              <a:buFontTx/>
              <a:buNone/>
              <a:defRPr kumimoji="0" lang="en-US" sz="5400" b="1" i="0" u="none" strike="noStrike" kern="1200" cap="none" spc="0" normalizeH="0" baseline="0" noProof="1" dirty="0">
                <a:solidFill>
                  <a:schemeClr val="tx1">
                    <a:lumMod val="85000"/>
                    <a:lumOff val="15000"/>
                  </a:schemeClr>
                </a:solidFill>
                <a:latin typeface="+mj-lt"/>
                <a:sym typeface="+mn-ea"/>
              </a:defRPr>
            </a:lvl1pPr>
          </a:lstStyle>
          <a:p>
            <a:pPr lvl="0" algn="just">
              <a:lnSpc>
                <a:spcPct val="100000"/>
              </a:lnSpc>
              <a:buClrTx/>
              <a:buSzTx/>
              <a:buFontTx/>
            </a:pPr>
            <a:r>
              <a:rPr>
                <a:sym typeface="+mn-ea"/>
              </a:rPr>
              <a:t>Click to add title</a:t>
            </a:r>
            <a:endParaRPr dirty="0">
              <a:sym typeface="+mn-ea"/>
            </a:endParaRPr>
          </a:p>
        </p:txBody>
      </p:sp>
      <p:sp>
        <p:nvSpPr>
          <p:cNvPr id="7" name="任意多边形: 形状 22"/>
          <p:cNvSpPr/>
          <p:nvPr>
            <p:custDataLst>
              <p:tags r:id="rId13"/>
            </p:custDataLst>
          </p:nvPr>
        </p:nvSpPr>
        <p:spPr>
          <a:xfrm rot="16200000">
            <a:off x="4525645" y="6398260"/>
            <a:ext cx="372745" cy="572135"/>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rmAutofit/>
          </a:bodyPr>
          <a:lstStyle/>
          <a:p>
            <a:pPr algn="ctr"/>
            <a:endParaRPr lang="en-US">
              <a:sym typeface="+mn-lt"/>
            </a:endParaRPr>
          </a:p>
        </p:txBody>
      </p:sp>
      <p:sp>
        <p:nvSpPr>
          <p:cNvPr id="4" name="日期占位符 3"/>
          <p:cNvSpPr>
            <a:spLocks noGrp="1"/>
          </p:cNvSpPr>
          <p:nvPr>
            <p:ph type="dt" sz="half" idx="10"/>
            <p:custDataLst>
              <p:tags r:id="rId14"/>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15"/>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16"/>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11"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任意多边形: 形状 16"/>
          <p:cNvSpPr/>
          <p:nvPr>
            <p:custDataLst>
              <p:tags r:id="rId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0" name="正文"/>
          <p:cNvSpPr txBox="1">
            <a:spLocks noGrp="1"/>
          </p:cNvSpPr>
          <p:nvPr>
            <p:ph idx="3" hasCustomPrompt="1"/>
            <p:custDataLst>
              <p:tags r:id="rId4"/>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800" b="0" i="0" u="none" strike="noStrike" kern="1200" cap="none" spc="0" normalizeH="0" baseline="0" noProof="1" dirty="0">
                <a:ln>
                  <a:noFill/>
                  <a:prstDash val="sysDot"/>
                </a:ln>
                <a:solidFill>
                  <a:schemeClr val="tx1">
                    <a:lumMod val="75000"/>
                    <a:lumOff val="25000"/>
                  </a:schemeClr>
                </a:solidFill>
                <a:uFillTx/>
                <a:latin typeface="+mn-lt"/>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sz="1600" b="0" i="0" u="none" strike="noStrike" kern="1200" cap="none" spc="150" normalizeH="0" baseline="0" dirty="0">
                <a:solidFill>
                  <a:schemeClr val="tx1">
                    <a:lumMod val="50000"/>
                    <a:lumOff val="50000"/>
                  </a:schemeClr>
                </a:solidFill>
                <a:uFillTx/>
                <a:latin typeface="+mn-lt"/>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sz="1600" b="0" i="0" u="none" strike="noStrike" kern="1200" cap="none" spc="150" normalizeH="0" baseline="0" dirty="0">
                <a:solidFill>
                  <a:schemeClr val="tx1">
                    <a:lumMod val="50000"/>
                    <a:lumOff val="50000"/>
                  </a:schemeClr>
                </a:solidFill>
                <a:uFillTx/>
                <a:latin typeface="+mn-lt"/>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sz="1600" b="0" i="0" u="none" strike="noStrike" kern="1200" cap="none" spc="150" normalizeH="0" baseline="0" dirty="0">
                <a:solidFill>
                  <a:schemeClr val="tx1">
                    <a:lumMod val="50000"/>
                    <a:lumOff val="50000"/>
                  </a:schemeClr>
                </a:solidFill>
                <a:uFillTx/>
                <a:latin typeface="+mn-lt"/>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sz="1600" b="0" i="0" u="none" strike="noStrike" kern="1200" cap="none" spc="150" normalizeH="0" baseline="0" dirty="0">
                <a:solidFill>
                  <a:schemeClr val="tx1">
                    <a:lumMod val="50000"/>
                    <a:lumOff val="50000"/>
                  </a:schemeClr>
                </a:solidFill>
                <a:uFillTx/>
                <a:latin typeface="+mn-lt"/>
                <a:sym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dirty="0">
                <a:latin typeface="+mn-lt"/>
                <a:sym typeface="+mn-ea"/>
              </a:rPr>
              <a:t>Click to add text</a:t>
            </a:r>
            <a:endParaRPr dirty="0">
              <a:sym typeface="+mn-ea"/>
            </a:endParaRPr>
          </a:p>
        </p:txBody>
      </p:sp>
      <p:sp>
        <p:nvSpPr>
          <p:cNvPr id="9" name="正文"/>
          <p:cNvSpPr txBox="1">
            <a:spLocks noGrp="1"/>
          </p:cNvSpPr>
          <p:nvPr>
            <p:ph idx="2" hasCustomPrompt="1"/>
            <p:custDataLst>
              <p:tags r:id="rId5"/>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800" b="0" i="0" u="none" strike="noStrike" kern="1200" cap="none" spc="0" normalizeH="0" baseline="0" noProof="1" dirty="0">
                <a:ln>
                  <a:noFill/>
                  <a:prstDash val="sysDot"/>
                </a:ln>
                <a:solidFill>
                  <a:schemeClr val="tx1">
                    <a:lumMod val="75000"/>
                    <a:lumOff val="25000"/>
                  </a:schemeClr>
                </a:solidFill>
                <a:uFillTx/>
                <a:latin typeface="+mn-lt"/>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lt"/>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lt"/>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lt"/>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lt"/>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latin typeface="+mn-lt"/>
                <a:sym typeface="+mn-ea"/>
              </a:rPr>
              <a:t>Click to add text</a:t>
            </a:r>
            <a:endParaRPr dirty="0">
              <a:sym typeface="+mn-ea"/>
            </a:endParaRPr>
          </a:p>
        </p:txBody>
      </p:sp>
      <p:sp>
        <p:nvSpPr>
          <p:cNvPr id="8" name="标题"/>
          <p:cNvSpPr txBox="1">
            <a:spLocks noGrp="1"/>
          </p:cNvSpPr>
          <p:nvPr>
            <p:ph type="title" idx="1" hasCustomPrompt="1"/>
            <p:custDataLst>
              <p:tags r:id="rId6"/>
            </p:custDataLst>
          </p:nvPr>
        </p:nvSpPr>
        <p:spPr>
          <a:xfrm>
            <a:off x="607695" y="608330"/>
            <a:ext cx="10969625" cy="671195"/>
          </a:xfrm>
          <a:prstGeom prst="rect">
            <a:avLst/>
          </a:prstGeom>
          <a:noFill/>
        </p:spPr>
        <p:txBody>
          <a:bodyPr vert="horz" wrap="square" lIns="71755" tIns="0" rIns="0" bIns="0" rtlCol="0" anchor="b" anchorCtr="0">
            <a:normAutofit/>
          </a:bodyPr>
          <a:lstStyle>
            <a:lvl1pPr marL="0" marR="0" lvl="0" algn="l" defTabSz="914400" rtl="0" eaLnBrk="1" fontAlgn="auto" latinLnBrk="0" hangingPunct="1">
              <a:lnSpc>
                <a:spcPct val="100000"/>
              </a:lnSpc>
              <a:buClrTx/>
              <a:buSzTx/>
              <a:buFontTx/>
              <a:buNone/>
              <a:defRPr kumimoji="0" lang="en-US" sz="3600" b="1" i="0" u="none" strike="noStrike" kern="1200" cap="none" spc="0" normalizeH="0" baseline="0" noProof="1" dirty="0">
                <a:solidFill>
                  <a:schemeClr val="tx1">
                    <a:lumMod val="85000"/>
                    <a:lumOff val="15000"/>
                  </a:schemeClr>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5" name="日期占位符 4"/>
          <p:cNvSpPr>
            <a:spLocks noGrp="1"/>
          </p:cNvSpPr>
          <p:nvPr>
            <p:ph type="dt" sz="half" idx="10"/>
            <p:custDataLst>
              <p:tags r:id="rId7"/>
            </p:custDataLst>
          </p:nvPr>
        </p:nvSpPr>
        <p:spPr>
          <a:xfrm>
            <a:off x="838200" y="6356350"/>
            <a:ext cx="2743200" cy="365125"/>
          </a:xfrm>
        </p:spPr>
        <p:txBody>
          <a:bodyPr/>
          <a:lstStyle/>
          <a:p>
            <a:r>
              <a:rPr lang="en-US"/>
              <a:t>Date Area</a:t>
            </a:r>
            <a:endParaRPr lang="en-US"/>
          </a:p>
        </p:txBody>
      </p:sp>
      <p:sp>
        <p:nvSpPr>
          <p:cNvPr id="6" name="页脚占位符 5"/>
          <p:cNvSpPr>
            <a:spLocks noGrp="1"/>
          </p:cNvSpPr>
          <p:nvPr>
            <p:ph type="ftr" sz="quarter" idx="11"/>
            <p:custDataLst>
              <p:tags r:id="rId8"/>
            </p:custDataLst>
          </p:nvPr>
        </p:nvSpPr>
        <p:spPr>
          <a:xfrm>
            <a:off x="4038600" y="6356350"/>
            <a:ext cx="4114800" cy="365125"/>
          </a:xfrm>
        </p:spPr>
        <p:txBody>
          <a:bodyPr/>
          <a:lstStyle/>
          <a:p>
            <a:endParaRPr lang="en-US"/>
          </a:p>
        </p:txBody>
      </p:sp>
      <p:sp>
        <p:nvSpPr>
          <p:cNvPr id="7" name="灯片编号占位符 6"/>
          <p:cNvSpPr>
            <a:spLocks noGrp="1"/>
          </p:cNvSpPr>
          <p:nvPr>
            <p:ph type="sldNum" sz="quarter" idx="12"/>
            <p:custDataLst>
              <p:tags r:id="rId9"/>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15"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任意多边形: 形状 16"/>
          <p:cNvSpPr/>
          <p:nvPr>
            <p:custDataLst>
              <p:tags r:id="rId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4" name="正文"/>
          <p:cNvSpPr txBox="1">
            <a:spLocks noGrp="1"/>
          </p:cNvSpPr>
          <p:nvPr>
            <p:ph idx="5" hasCustomPrompt="1"/>
            <p:custDataLst>
              <p:tags r:id="rId4"/>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800" b="0" i="0" u="none" strike="noStrike" kern="1200" cap="none" spc="0" normalizeH="0" baseline="0" noProof="1" dirty="0">
                <a:ln>
                  <a:noFill/>
                  <a:prstDash val="sysDot"/>
                </a:ln>
                <a:solidFill>
                  <a:schemeClr val="tx1">
                    <a:lumMod val="75000"/>
                    <a:lumOff val="25000"/>
                  </a:schemeClr>
                </a:solidFill>
                <a:uFillTx/>
                <a:latin typeface="+mn-lt"/>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lt"/>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lt"/>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lt"/>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lt"/>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latin typeface="+mn-lt"/>
                <a:sym typeface="+mn-ea"/>
              </a:rPr>
              <a:t>Click to add text</a:t>
            </a:r>
            <a:endParaRPr dirty="0">
              <a:sym typeface="+mn-ea"/>
            </a:endParaRPr>
          </a:p>
        </p:txBody>
      </p:sp>
      <p:sp>
        <p:nvSpPr>
          <p:cNvPr id="13" name="标题"/>
          <p:cNvSpPr txBox="1">
            <a:spLocks noGrp="1"/>
          </p:cNvSpPr>
          <p:nvPr>
            <p:ph type="title" idx="4" hasCustomPrompt="1"/>
            <p:custDataLst>
              <p:tags r:id="rId5"/>
            </p:custDataLst>
          </p:nvPr>
        </p:nvSpPr>
        <p:spPr>
          <a:xfrm>
            <a:off x="62352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en-US" sz="2000" b="1" i="0" u="none" strike="noStrike" kern="1200" cap="none" spc="0" normalizeH="0" baseline="0" noProof="1" dirty="0">
                <a:solidFill>
                  <a:schemeClr val="tx1">
                    <a:lumMod val="75000"/>
                    <a:lumOff val="25000"/>
                  </a:schemeClr>
                </a:solidFill>
                <a:latin typeface="+mj-lt"/>
              </a:defRPr>
            </a:lvl1pPr>
          </a:lstStyle>
          <a:p>
            <a:pPr lvl="0"/>
            <a:r>
              <a:rPr>
                <a:latin typeface="+mj-lt"/>
                <a:sym typeface="+mn-ea"/>
              </a:rPr>
              <a:t>Click to add title</a:t>
            </a:r>
            <a:endParaRPr>
              <a:sym typeface="+mn-ea"/>
            </a:endParaRPr>
          </a:p>
        </p:txBody>
      </p:sp>
      <p:sp>
        <p:nvSpPr>
          <p:cNvPr id="12" name="正文"/>
          <p:cNvSpPr txBox="1">
            <a:spLocks noGrp="1"/>
          </p:cNvSpPr>
          <p:nvPr>
            <p:ph idx="3" hasCustomPrompt="1"/>
            <p:custDataLst>
              <p:tags r:id="rId6"/>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800" b="0" i="0" u="none" strike="noStrike" kern="1200" cap="none" spc="0" normalizeH="0" baseline="0" noProof="1" dirty="0">
                <a:ln>
                  <a:noFill/>
                  <a:prstDash val="sysDot"/>
                </a:ln>
                <a:solidFill>
                  <a:schemeClr val="tx1">
                    <a:lumMod val="75000"/>
                    <a:lumOff val="25000"/>
                  </a:schemeClr>
                </a:solidFill>
                <a:uFillTx/>
                <a:latin typeface="+mn-lt"/>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lt"/>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lt"/>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lt"/>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lt"/>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latin typeface="+mn-lt"/>
                <a:sym typeface="+mn-ea"/>
              </a:rPr>
              <a:t>Click to add text</a:t>
            </a:r>
            <a:endParaRPr dirty="0">
              <a:sym typeface="+mn-ea"/>
            </a:endParaRPr>
          </a:p>
        </p:txBody>
      </p:sp>
      <p:sp>
        <p:nvSpPr>
          <p:cNvPr id="11" name="标题"/>
          <p:cNvSpPr txBox="1">
            <a:spLocks noGrp="1"/>
          </p:cNvSpPr>
          <p:nvPr>
            <p:ph type="title" idx="2" hasCustomPrompt="1"/>
            <p:custDataLst>
              <p:tags r:id="rId7"/>
            </p:custDataLst>
          </p:nvPr>
        </p:nvSpPr>
        <p:spPr>
          <a:xfrm>
            <a:off x="6084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en-US" sz="2000" b="1" i="0" u="none" strike="noStrike" kern="1200" cap="none" spc="0" normalizeH="0" baseline="0" noProof="1" dirty="0">
                <a:solidFill>
                  <a:schemeClr val="tx1">
                    <a:lumMod val="75000"/>
                    <a:lumOff val="25000"/>
                  </a:schemeClr>
                </a:solidFill>
                <a:latin typeface="+mj-lt"/>
              </a:defRPr>
            </a:lvl1pPr>
          </a:lstStyle>
          <a:p>
            <a:pPr lvl="0"/>
            <a:r>
              <a:rPr dirty="0">
                <a:latin typeface="+mj-lt"/>
                <a:sym typeface="+mn-ea"/>
              </a:rPr>
              <a:t>Click to add title</a:t>
            </a:r>
            <a:endParaRPr dirty="0">
              <a:sym typeface="+mn-ea"/>
            </a:endParaRPr>
          </a:p>
        </p:txBody>
      </p:sp>
      <p:sp>
        <p:nvSpPr>
          <p:cNvPr id="10" name="标题"/>
          <p:cNvSpPr txBox="1">
            <a:spLocks noGrp="1"/>
          </p:cNvSpPr>
          <p:nvPr>
            <p:ph type="title" idx="1" hasCustomPrompt="1"/>
            <p:custDataLst>
              <p:tags r:id="rId8"/>
            </p:custDataLst>
          </p:nvPr>
        </p:nvSpPr>
        <p:spPr>
          <a:xfrm>
            <a:off x="607695" y="608330"/>
            <a:ext cx="10969625" cy="671195"/>
          </a:xfrm>
          <a:prstGeom prst="rect">
            <a:avLst/>
          </a:prstGeom>
          <a:noFill/>
        </p:spPr>
        <p:txBody>
          <a:bodyPr vert="horz" wrap="square" lIns="71755" tIns="0" rIns="0" bIns="0" rtlCol="0" anchor="b" anchorCtr="0">
            <a:normAutofit/>
          </a:bodyPr>
          <a:lstStyle>
            <a:lvl1pPr marL="0" marR="0" lvl="0" algn="l" defTabSz="914400" rtl="0" eaLnBrk="1" fontAlgn="auto" latinLnBrk="0" hangingPunct="1">
              <a:lnSpc>
                <a:spcPct val="100000"/>
              </a:lnSpc>
              <a:buClrTx/>
              <a:buSzTx/>
              <a:buFontTx/>
              <a:buNone/>
              <a:defRPr kumimoji="0" lang="en-US" sz="3600" b="1" i="0" u="none" strike="noStrike" kern="1200" cap="none" spc="0" normalizeH="0" baseline="0" noProof="1" dirty="0">
                <a:solidFill>
                  <a:schemeClr val="tx1">
                    <a:lumMod val="85000"/>
                    <a:lumOff val="15000"/>
                  </a:schemeClr>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7" name="日期占位符 6"/>
          <p:cNvSpPr>
            <a:spLocks noGrp="1"/>
          </p:cNvSpPr>
          <p:nvPr>
            <p:ph type="dt" sz="half" idx="10"/>
            <p:custDataLst>
              <p:tags r:id="rId9"/>
            </p:custDataLst>
          </p:nvPr>
        </p:nvSpPr>
        <p:spPr>
          <a:xfrm>
            <a:off x="838200" y="6356350"/>
            <a:ext cx="2743200" cy="365125"/>
          </a:xfrm>
        </p:spPr>
        <p:txBody>
          <a:bodyPr/>
          <a:lstStyle/>
          <a:p>
            <a:r>
              <a:rPr lang="en-US"/>
              <a:t>Date Area</a:t>
            </a:r>
            <a:endParaRPr lang="en-US"/>
          </a:p>
        </p:txBody>
      </p:sp>
      <p:sp>
        <p:nvSpPr>
          <p:cNvPr id="8" name="页脚占位符 7"/>
          <p:cNvSpPr>
            <a:spLocks noGrp="1"/>
          </p:cNvSpPr>
          <p:nvPr>
            <p:ph type="ftr" sz="quarter" idx="11"/>
            <p:custDataLst>
              <p:tags r:id="rId10"/>
            </p:custDataLst>
          </p:nvPr>
        </p:nvSpPr>
        <p:spPr>
          <a:xfrm>
            <a:off x="4038600" y="6356350"/>
            <a:ext cx="4114800" cy="365125"/>
          </a:xfrm>
        </p:spPr>
        <p:txBody>
          <a:bodyPr/>
          <a:lstStyle/>
          <a:p>
            <a:endParaRPr lang="en-US"/>
          </a:p>
        </p:txBody>
      </p:sp>
      <p:sp>
        <p:nvSpPr>
          <p:cNvPr id="9" name="灯片编号占位符 8"/>
          <p:cNvSpPr>
            <a:spLocks noGrp="1"/>
          </p:cNvSpPr>
          <p:nvPr>
            <p:ph type="sldNum" sz="quarter" idx="12"/>
            <p:custDataLst>
              <p:tags r:id="rId11"/>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8"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任意多边形: 形状 16"/>
          <p:cNvSpPr/>
          <p:nvPr>
            <p:custDataLst>
              <p:tags r:id="rId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6" name="标题"/>
          <p:cNvSpPr txBox="1">
            <a:spLocks noGrp="1"/>
          </p:cNvSpPr>
          <p:nvPr>
            <p:ph type="title" idx="1" hasCustomPrompt="1"/>
            <p:custDataLst>
              <p:tags r:id="rId4"/>
            </p:custDataLst>
          </p:nvPr>
        </p:nvSpPr>
        <p:spPr>
          <a:xfrm>
            <a:off x="607695" y="608330"/>
            <a:ext cx="10969625" cy="671195"/>
          </a:xfrm>
          <a:prstGeom prst="rect">
            <a:avLst/>
          </a:prstGeom>
          <a:noFill/>
        </p:spPr>
        <p:txBody>
          <a:bodyPr vert="horz" wrap="square" lIns="71755" tIns="0" rIns="0" bIns="0" rtlCol="0" anchor="b" anchorCtr="0">
            <a:normAutofit/>
          </a:bodyPr>
          <a:lstStyle>
            <a:lvl1pPr marL="0" marR="0" lvl="0" algn="l" defTabSz="914400" rtl="0" eaLnBrk="1" fontAlgn="auto" latinLnBrk="0" hangingPunct="1">
              <a:lnSpc>
                <a:spcPct val="100000"/>
              </a:lnSpc>
              <a:buClrTx/>
              <a:buSzTx/>
              <a:buFontTx/>
              <a:buNone/>
              <a:defRPr kumimoji="0" lang="en-US" sz="3600" b="1" i="0" u="none" strike="noStrike" kern="1200" cap="none" spc="0" normalizeH="0" baseline="0" noProof="1" dirty="0">
                <a:solidFill>
                  <a:schemeClr val="tx1">
                    <a:lumMod val="85000"/>
                    <a:lumOff val="15000"/>
                  </a:schemeClr>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3" name="日期占位符 2"/>
          <p:cNvSpPr>
            <a:spLocks noGrp="1"/>
          </p:cNvSpPr>
          <p:nvPr>
            <p:ph type="dt" sz="half" idx="10"/>
            <p:custDataLst>
              <p:tags r:id="rId5"/>
            </p:custDataLst>
          </p:nvPr>
        </p:nvSpPr>
        <p:spPr>
          <a:xfrm>
            <a:off x="838200" y="6356350"/>
            <a:ext cx="2743200" cy="365125"/>
          </a:xfrm>
        </p:spPr>
        <p:txBody>
          <a:bodyPr/>
          <a:lstStyle/>
          <a:p>
            <a:r>
              <a:rPr lang="en-US"/>
              <a:t>Date Area</a:t>
            </a:r>
            <a:endParaRPr 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p>
            <a:endParaRPr lang="en-US"/>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8" name="任意多边形: 形状 16"/>
          <p:cNvSpPr/>
          <p:nvPr>
            <p:custDataLst>
              <p:tags r:id="rId2"/>
            </p:custDataLst>
          </p:nvPr>
        </p:nvSpPr>
        <p:spPr>
          <a:xfrm>
            <a:off x="0" y="0"/>
            <a:ext cx="1666875" cy="1343660"/>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9" name="任意多边形: 形状 2"/>
          <p:cNvSpPr/>
          <p:nvPr>
            <p:custDataLst>
              <p:tags r:id="rId3"/>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日期占位符 1"/>
          <p:cNvSpPr>
            <a:spLocks noGrp="1"/>
          </p:cNvSpPr>
          <p:nvPr>
            <p:ph type="dt" sz="half" idx="10"/>
            <p:custDataLst>
              <p:tags r:id="rId4"/>
            </p:custDataLst>
          </p:nvPr>
        </p:nvSpPr>
        <p:spPr/>
        <p:txBody>
          <a:bodyPr/>
          <a:lstStyle/>
          <a:p>
            <a:r>
              <a:rPr lang="en-US"/>
              <a:t>Date Area</a:t>
            </a:r>
            <a:endParaRPr lang="en-US"/>
          </a:p>
        </p:txBody>
      </p:sp>
      <p:sp>
        <p:nvSpPr>
          <p:cNvPr id="3" name="页脚占位符 2"/>
          <p:cNvSpPr>
            <a:spLocks noGrp="1"/>
          </p:cNvSpPr>
          <p:nvPr>
            <p:ph type="ftr" sz="quarter" idx="11"/>
            <p:custDataLst>
              <p:tags r:id="rId5"/>
            </p:custDataLst>
          </p:nvPr>
        </p:nvSpPr>
        <p:spPr/>
        <p:txBody>
          <a:bodyPr/>
          <a:lstStyle/>
          <a:p>
            <a:endParaRPr lang="en-US"/>
          </a:p>
        </p:txBody>
      </p:sp>
      <p:sp>
        <p:nvSpPr>
          <p:cNvPr id="4" name="灯片编号占位符 3"/>
          <p:cNvSpPr>
            <a:spLocks noGrp="1"/>
          </p:cNvSpPr>
          <p:nvPr>
            <p:ph type="sldNum" sz="quarter" idx="12"/>
            <p:custDataLst>
              <p:tags r:id="rId6"/>
            </p:custDataLst>
          </p:nvPr>
        </p:nvSpPr>
        <p:spPr/>
        <p:txBody>
          <a:bodyPr/>
          <a:lstStyle/>
          <a:p>
            <a:fld id="{73127340-2293-49D2-96F1-6E7BF0C8FD9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showMasterSp="0">
  <p:cSld name="Content Only">
    <p:spTree>
      <p:nvGrpSpPr>
        <p:cNvPr id="1" name=""/>
        <p:cNvGrpSpPr/>
        <p:nvPr/>
      </p:nvGrpSpPr>
      <p:grpSpPr>
        <a:xfrm>
          <a:off x="0" y="0"/>
          <a:ext cx="0" cy="0"/>
          <a:chOff x="0" y="0"/>
          <a:chExt cx="0" cy="0"/>
        </a:xfrm>
      </p:grpSpPr>
      <p:sp>
        <p:nvSpPr>
          <p:cNvPr id="9"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任意多边形: 形状 16"/>
          <p:cNvSpPr/>
          <p:nvPr>
            <p:custDataLst>
              <p:tags r:id="rId3"/>
            </p:custDataLst>
          </p:nvPr>
        </p:nvSpPr>
        <p:spPr>
          <a:xfrm>
            <a:off x="0" y="0"/>
            <a:ext cx="1666875" cy="1343660"/>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7" name="正文"/>
          <p:cNvSpPr txBox="1">
            <a:spLocks noGrp="1"/>
          </p:cNvSpPr>
          <p:nvPr>
            <p:ph idx="1" hasCustomPrompt="1"/>
            <p:custDataLst>
              <p:tags r:id="rId4"/>
            </p:custDataLst>
          </p:nvPr>
        </p:nvSpPr>
        <p:spPr>
          <a:xfrm>
            <a:off x="695960" y="360045"/>
            <a:ext cx="10801985" cy="581787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800" b="0" i="0" u="none" strike="noStrike" kern="1200" cap="none" spc="0" normalizeH="0" baseline="0" noProof="1" dirty="0">
                <a:ln>
                  <a:noFill/>
                  <a:prstDash val="sysDot"/>
                </a:ln>
                <a:solidFill>
                  <a:schemeClr val="tx1">
                    <a:lumMod val="75000"/>
                    <a:lumOff val="25000"/>
                  </a:schemeClr>
                </a:solidFill>
                <a:uFillTx/>
                <a:latin typeface="+mn-lt"/>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lt"/>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lt"/>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lt"/>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lt"/>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latin typeface="+mn-lt"/>
                <a:sym typeface="+mn-ea"/>
              </a:rPr>
              <a:t>Click to add text</a:t>
            </a:r>
            <a:endParaRPr dirty="0">
              <a:sym typeface="+mn-ea"/>
            </a:endParaRPr>
          </a:p>
        </p:txBody>
      </p:sp>
      <p:sp>
        <p:nvSpPr>
          <p:cNvPr id="4" name="日期占位符 3"/>
          <p:cNvSpPr>
            <a:spLocks noGrp="1"/>
          </p:cNvSpPr>
          <p:nvPr>
            <p:ph type="dt" sz="half" idx="10"/>
            <p:custDataLst>
              <p:tags r:id="rId5"/>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6"/>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7"/>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showMasterSp="0">
  <p:cSld name="Title and Subtitle">
    <p:spTree>
      <p:nvGrpSpPr>
        <p:cNvPr id="1" name=""/>
        <p:cNvGrpSpPr/>
        <p:nvPr/>
      </p:nvGrpSpPr>
      <p:grpSpPr>
        <a:xfrm>
          <a:off x="0" y="0"/>
          <a:ext cx="0" cy="0"/>
          <a:chOff x="0" y="0"/>
          <a:chExt cx="0" cy="0"/>
        </a:xfrm>
      </p:grpSpPr>
      <p:sp>
        <p:nvSpPr>
          <p:cNvPr id="8"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任意多边形: 形状 16"/>
          <p:cNvSpPr/>
          <p:nvPr>
            <p:custDataLst>
              <p:tags r:id="rId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7" name="副标题"/>
          <p:cNvSpPr txBox="1">
            <a:spLocks noGrp="1"/>
          </p:cNvSpPr>
          <p:nvPr>
            <p:ph type="body" idx="2" hasCustomPrompt="1"/>
            <p:custDataLst>
              <p:tags r:id="rId4"/>
            </p:custDataLst>
          </p:nvPr>
        </p:nvSpPr>
        <p:spPr>
          <a:xfrm>
            <a:off x="607695" y="1301750"/>
            <a:ext cx="10969625" cy="405553"/>
          </a:xfrm>
          <a:prstGeom prst="rect">
            <a:avLst/>
          </a:prstGeom>
          <a:noFill/>
        </p:spPr>
        <p:txBody>
          <a:bodyPr wrap="square" rtlCol="0" anchor="t" anchorCtr="0">
            <a:normAutofit/>
          </a:bodyPr>
          <a:lstStyle>
            <a:lvl1pPr marL="0" marR="0" lvl="0" algn="l" defTabSz="914400" rtl="0" eaLnBrk="1" fontAlgn="auto" latinLnBrk="0" hangingPunct="1">
              <a:lnSpc>
                <a:spcPct val="100000"/>
              </a:lnSpc>
              <a:buClrTx/>
              <a:buSzTx/>
              <a:buFontTx/>
              <a:buNone/>
              <a:defRPr kumimoji="0" lang="en-US" sz="1800" b="1" i="0" u="none" strike="noStrike" kern="1200" cap="none" spc="0" normalizeH="0" baseline="0" noProof="1" dirty="0">
                <a:solidFill>
                  <a:schemeClr val="tx1">
                    <a:lumMod val="65000"/>
                    <a:lumOff val="35000"/>
                  </a:schemeClr>
                </a:solidFill>
                <a:latin typeface="+mj-lt"/>
                <a:sym typeface="+mn-ea"/>
              </a:defRPr>
            </a:lvl1pPr>
          </a:lstStyle>
          <a:p>
            <a:pPr lvl="0" algn="l">
              <a:buClrTx/>
              <a:buSzTx/>
              <a:buFontTx/>
            </a:pPr>
            <a:r>
              <a:rPr dirty="0" err="1">
                <a:latin typeface="+mj-lt"/>
                <a:sym typeface="+mn-ea"/>
              </a:rPr>
              <a:t>Click to add text</a:t>
            </a:r>
            <a:endParaRPr dirty="0" err="1">
              <a:sym typeface="+mn-ea"/>
            </a:endParaRPr>
          </a:p>
        </p:txBody>
      </p:sp>
      <p:sp>
        <p:nvSpPr>
          <p:cNvPr id="6" name="标题"/>
          <p:cNvSpPr txBox="1">
            <a:spLocks noGrp="1"/>
          </p:cNvSpPr>
          <p:nvPr>
            <p:ph type="title" idx="1" hasCustomPrompt="1"/>
            <p:custDataLst>
              <p:tags r:id="rId5"/>
            </p:custDataLst>
          </p:nvPr>
        </p:nvSpPr>
        <p:spPr>
          <a:xfrm>
            <a:off x="607695" y="608330"/>
            <a:ext cx="10969625" cy="671195"/>
          </a:xfrm>
          <a:prstGeom prst="rect">
            <a:avLst/>
          </a:prstGeom>
          <a:noFill/>
        </p:spPr>
        <p:txBody>
          <a:bodyPr vert="horz" wrap="square" lIns="71755" tIns="0" rIns="0" bIns="0" rtlCol="0" anchor="b" anchorCtr="0">
            <a:normAutofit/>
          </a:bodyPr>
          <a:lstStyle>
            <a:lvl1pPr marL="0" marR="0" lvl="0" algn="l" defTabSz="914400" rtl="0" eaLnBrk="1" fontAlgn="auto" latinLnBrk="0" hangingPunct="1">
              <a:lnSpc>
                <a:spcPct val="100000"/>
              </a:lnSpc>
              <a:buClrTx/>
              <a:buSzTx/>
              <a:buFontTx/>
              <a:buNone/>
              <a:defRPr kumimoji="0" lang="en-US" sz="3600" b="1" i="0" u="none" strike="noStrike" kern="1200" cap="none" spc="0" normalizeH="0" baseline="0" noProof="1" dirty="0">
                <a:solidFill>
                  <a:schemeClr val="tx1">
                    <a:lumMod val="85000"/>
                    <a:lumOff val="15000"/>
                  </a:schemeClr>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p>
            <a:r>
              <a:rPr lang="en-US"/>
              <a:t>Date Area</a:t>
            </a:r>
            <a:endParaRPr 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p>
            <a:endParaRPr 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showMasterSp="0">
  <p:cSld name="End Slide">
    <p:spTree>
      <p:nvGrpSpPr>
        <p:cNvPr id="1" name=""/>
        <p:cNvGrpSpPr/>
        <p:nvPr/>
      </p:nvGrpSpPr>
      <p:grpSpPr>
        <a:xfrm>
          <a:off x="0" y="0"/>
          <a:ext cx="0" cy="0"/>
          <a:chOff x="0" y="0"/>
          <a:chExt cx="0" cy="0"/>
        </a:xfrm>
      </p:grpSpPr>
      <p:pic>
        <p:nvPicPr>
          <p:cNvPr id="67" name="图片 66"/>
          <p:cNvPicPr>
            <a:picLocks noChangeAspect="1"/>
          </p:cNvPicPr>
          <p:nvPr>
            <p:custDataLst>
              <p:tags r:id="rId2"/>
            </p:custDataLst>
          </p:nvPr>
        </p:nvPicPr>
        <p:blipFill>
          <a:blip r:embed="rId3"/>
          <a:srcRect t="46292" r="37615"/>
          <a:stretch>
            <a:fillRect/>
          </a:stretch>
        </p:blipFill>
        <p:spPr>
          <a:xfrm>
            <a:off x="5011354" y="0"/>
            <a:ext cx="7180647" cy="6181870"/>
          </a:xfrm>
          <a:custGeom>
            <a:avLst/>
            <a:gdLst>
              <a:gd name="connsiteX0" fmla="*/ 0 w 7180647"/>
              <a:gd name="connsiteY0" fmla="*/ 0 h 6181870"/>
              <a:gd name="connsiteX1" fmla="*/ 7180647 w 7180647"/>
              <a:gd name="connsiteY1" fmla="*/ 0 h 6181870"/>
              <a:gd name="connsiteX2" fmla="*/ 7180647 w 7180647"/>
              <a:gd name="connsiteY2" fmla="*/ 6181870 h 6181870"/>
              <a:gd name="connsiteX3" fmla="*/ 0 w 7180647"/>
              <a:gd name="connsiteY3" fmla="*/ 6181870 h 6181870"/>
            </a:gdLst>
            <a:ahLst/>
            <a:cxnLst>
              <a:cxn ang="0">
                <a:pos x="connsiteX0" y="connsiteY0"/>
              </a:cxn>
              <a:cxn ang="0">
                <a:pos x="connsiteX1" y="connsiteY1"/>
              </a:cxn>
              <a:cxn ang="0">
                <a:pos x="connsiteX2" y="connsiteY2"/>
              </a:cxn>
              <a:cxn ang="0">
                <a:pos x="connsiteX3" y="connsiteY3"/>
              </a:cxn>
            </a:cxnLst>
            <a:rect l="l" t="t" r="r" b="b"/>
            <a:pathLst>
              <a:path w="7180647" h="6181870">
                <a:moveTo>
                  <a:pt x="0" y="0"/>
                </a:moveTo>
                <a:lnTo>
                  <a:pt x="7180647" y="0"/>
                </a:lnTo>
                <a:lnTo>
                  <a:pt x="7180647" y="6181870"/>
                </a:lnTo>
                <a:lnTo>
                  <a:pt x="0" y="6181870"/>
                </a:lnTo>
                <a:close/>
              </a:path>
            </a:pathLst>
          </a:custGeom>
        </p:spPr>
      </p:pic>
      <p:pic>
        <p:nvPicPr>
          <p:cNvPr id="68" name="图片 67"/>
          <p:cNvPicPr>
            <a:picLocks noChangeAspect="1"/>
          </p:cNvPicPr>
          <p:nvPr>
            <p:custDataLst>
              <p:tags r:id="rId4"/>
            </p:custDataLst>
          </p:nvPr>
        </p:nvPicPr>
        <p:blipFill>
          <a:blip r:embed="rId5"/>
          <a:srcRect l="60753" b="74987"/>
          <a:stretch>
            <a:fillRect/>
          </a:stretch>
        </p:blipFill>
        <p:spPr>
          <a:xfrm>
            <a:off x="0" y="3978907"/>
            <a:ext cx="4519776" cy="2879094"/>
          </a:xfrm>
          <a:custGeom>
            <a:avLst/>
            <a:gdLst>
              <a:gd name="connsiteX0" fmla="*/ 0 w 4519776"/>
              <a:gd name="connsiteY0" fmla="*/ 0 h 2879094"/>
              <a:gd name="connsiteX1" fmla="*/ 4519776 w 4519776"/>
              <a:gd name="connsiteY1" fmla="*/ 0 h 2879094"/>
              <a:gd name="connsiteX2" fmla="*/ 4519776 w 4519776"/>
              <a:gd name="connsiteY2" fmla="*/ 2879094 h 2879094"/>
              <a:gd name="connsiteX3" fmla="*/ 0 w 4519776"/>
              <a:gd name="connsiteY3" fmla="*/ 2879094 h 2879094"/>
            </a:gdLst>
            <a:ahLst/>
            <a:cxnLst>
              <a:cxn ang="0">
                <a:pos x="connsiteX0" y="connsiteY0"/>
              </a:cxn>
              <a:cxn ang="0">
                <a:pos x="connsiteX1" y="connsiteY1"/>
              </a:cxn>
              <a:cxn ang="0">
                <a:pos x="connsiteX2" y="connsiteY2"/>
              </a:cxn>
              <a:cxn ang="0">
                <a:pos x="connsiteX3" y="connsiteY3"/>
              </a:cxn>
            </a:cxnLst>
            <a:rect l="l" t="t" r="r" b="b"/>
            <a:pathLst>
              <a:path w="4519776" h="2879094">
                <a:moveTo>
                  <a:pt x="0" y="0"/>
                </a:moveTo>
                <a:lnTo>
                  <a:pt x="4519776" y="0"/>
                </a:lnTo>
                <a:lnTo>
                  <a:pt x="4519776" y="2879094"/>
                </a:lnTo>
                <a:lnTo>
                  <a:pt x="0" y="2879094"/>
                </a:lnTo>
                <a:close/>
              </a:path>
            </a:pathLst>
          </a:custGeom>
        </p:spPr>
      </p:pic>
      <p:sp>
        <p:nvSpPr>
          <p:cNvPr id="78" name="任意多边形: 形状 21"/>
          <p:cNvSpPr/>
          <p:nvPr>
            <p:custDataLst>
              <p:tags r:id="rId6"/>
            </p:custDataLst>
          </p:nvPr>
        </p:nvSpPr>
        <p:spPr>
          <a:xfrm>
            <a:off x="0" y="588645"/>
            <a:ext cx="594995" cy="913765"/>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署名"/>
          <p:cNvSpPr txBox="1">
            <a:spLocks noGrp="1"/>
          </p:cNvSpPr>
          <p:nvPr>
            <p:ph type="body" idx="5" hasCustomPrompt="1"/>
            <p:custDataLst>
              <p:tags r:id="rId7"/>
            </p:custDataLst>
          </p:nvPr>
        </p:nvSpPr>
        <p:spPr>
          <a:xfrm>
            <a:off x="1198245" y="4207510"/>
            <a:ext cx="5168205" cy="432435"/>
          </a:xfrm>
          <a:prstGeom prst="rect">
            <a:avLst/>
          </a:prstGeom>
          <a:noFill/>
        </p:spPr>
        <p:txBody>
          <a:bodyPr wrap="square" lIns="0" tIns="0" rIns="0" bIns="0" rtlCol="0" anchor="ctr">
            <a:normAutofit/>
          </a:bodyPr>
          <a:lstStyle>
            <a:defPPr>
              <a:defRPr lang="en-US">
                <a:latin typeface="+mn-lt"/>
              </a:defRPr>
            </a:defPPr>
            <a:lvl1pPr marL="0" marR="0" lvl="0" algn="l" defTabSz="914400" rtl="0" eaLnBrk="1" fontAlgn="auto" latinLnBrk="0" hangingPunct="1">
              <a:lnSpc>
                <a:spcPct val="100000"/>
              </a:lnSpc>
              <a:buClrTx/>
              <a:buSzTx/>
              <a:buFontTx/>
              <a:buNone/>
              <a:defRPr kumimoji="0" lang="en-US" sz="1600" b="0" i="0" u="none" strike="noStrike" kern="1200" cap="none" spc="0" normalizeH="0" baseline="0" noProof="1" dirty="0">
                <a:gradFill>
                  <a:gsLst>
                    <a:gs pos="0">
                      <a:schemeClr val="accent1"/>
                    </a:gs>
                    <a:gs pos="100000">
                      <a:schemeClr val="accent2"/>
                    </a:gs>
                  </a:gsLst>
                  <a:lin ang="0" scaled="0"/>
                </a:gradFill>
                <a:latin typeface="+mn-lt"/>
                <a:sym typeface="+mn-ea"/>
              </a:defRPr>
            </a:lvl1pPr>
          </a:lstStyle>
          <a:p>
            <a:pPr lvl="0" algn="l">
              <a:buClrTx/>
              <a:buSzTx/>
              <a:buFontTx/>
            </a:pPr>
            <a:r>
              <a:rPr>
                <a:latin typeface="+mn-lt"/>
                <a:sym typeface="+mn-ea"/>
              </a:rPr>
              <a:t>Click to add text</a:t>
            </a:r>
            <a:endParaRPr>
              <a:sym typeface="+mn-ea"/>
            </a:endParaRPr>
          </a:p>
        </p:txBody>
      </p:sp>
      <p:sp>
        <p:nvSpPr>
          <p:cNvPr id="8" name="标题"/>
          <p:cNvSpPr txBox="1">
            <a:spLocks noGrp="1"/>
          </p:cNvSpPr>
          <p:nvPr>
            <p:ph type="title" idx="4" hasCustomPrompt="1"/>
            <p:custDataLst>
              <p:tags r:id="rId8"/>
            </p:custDataLst>
          </p:nvPr>
        </p:nvSpPr>
        <p:spPr>
          <a:xfrm>
            <a:off x="1139825" y="2060575"/>
            <a:ext cx="5226685" cy="1918335"/>
          </a:xfrm>
          <a:prstGeom prst="rect">
            <a:avLst/>
          </a:prstGeom>
          <a:noFill/>
        </p:spPr>
        <p:txBody>
          <a:bodyPr vert="horz" wrap="square" lIns="0" tIns="0" rIns="0" bIns="0" rtlCol="0" anchor="ctr" anchorCtr="0">
            <a:normAutofit/>
          </a:bodyPr>
          <a:lstStyle>
            <a:lvl1pPr marL="0" marR="0" lvl="0" algn="l" defTabSz="914400" rtl="0" eaLnBrk="1" fontAlgn="auto" latinLnBrk="0" hangingPunct="1">
              <a:lnSpc>
                <a:spcPct val="100000"/>
              </a:lnSpc>
              <a:buClrTx/>
              <a:buSzTx/>
              <a:buFontTx/>
              <a:buNone/>
              <a:defRPr kumimoji="0" lang="en-US" sz="6000" b="1" i="0" u="none" strike="noStrike" kern="1200" cap="none" spc="0" normalizeH="0" baseline="0" noProof="1" dirty="0">
                <a:solidFill>
                  <a:schemeClr val="tx1">
                    <a:lumMod val="85000"/>
                    <a:lumOff val="15000"/>
                  </a:schemeClr>
                </a:solidFill>
                <a:latin typeface="+mj-lt"/>
                <a:sym typeface="+mn-ea"/>
              </a:defRPr>
            </a:lvl1pPr>
          </a:lstStyle>
          <a:p>
            <a:pPr lvl="0" algn="l">
              <a:buClrTx/>
              <a:buSzTx/>
              <a:buFontTx/>
            </a:pPr>
            <a:r>
              <a:rPr dirty="0">
                <a:latin typeface="+mj-lt"/>
                <a:sym typeface="+mn-ea"/>
              </a:rPr>
              <a:t>Click to add title</a:t>
            </a:r>
            <a:endParaRPr dirty="0">
              <a:sym typeface="+mn-ea"/>
            </a:endParaRPr>
          </a:p>
        </p:txBody>
      </p:sp>
      <p:pic>
        <p:nvPicPr>
          <p:cNvPr id="7" name="图片 6"/>
          <p:cNvPicPr>
            <a:picLocks noChangeAspect="1"/>
          </p:cNvPicPr>
          <p:nvPr>
            <p:custDataLst>
              <p:tags r:id="rId9"/>
            </p:custDataLst>
          </p:nvPr>
        </p:nvPicPr>
        <p:blipFill>
          <a:blip r:embed="rId3"/>
          <a:srcRect t="46292" r="37615"/>
          <a:stretch>
            <a:fillRect/>
          </a:stretch>
        </p:blipFill>
        <p:spPr>
          <a:xfrm>
            <a:off x="5062154" y="-45720"/>
            <a:ext cx="7180647" cy="6181870"/>
          </a:xfrm>
          <a:custGeom>
            <a:avLst/>
            <a:gdLst>
              <a:gd name="connsiteX0" fmla="*/ 0 w 7180647"/>
              <a:gd name="connsiteY0" fmla="*/ 0 h 6181870"/>
              <a:gd name="connsiteX1" fmla="*/ 7180647 w 7180647"/>
              <a:gd name="connsiteY1" fmla="*/ 0 h 6181870"/>
              <a:gd name="connsiteX2" fmla="*/ 7180647 w 7180647"/>
              <a:gd name="connsiteY2" fmla="*/ 6181870 h 6181870"/>
              <a:gd name="connsiteX3" fmla="*/ 0 w 7180647"/>
              <a:gd name="connsiteY3" fmla="*/ 6181870 h 6181870"/>
            </a:gdLst>
            <a:ahLst/>
            <a:cxnLst>
              <a:cxn ang="0">
                <a:pos x="connsiteX0" y="connsiteY0"/>
              </a:cxn>
              <a:cxn ang="0">
                <a:pos x="connsiteX1" y="connsiteY1"/>
              </a:cxn>
              <a:cxn ang="0">
                <a:pos x="connsiteX2" y="connsiteY2"/>
              </a:cxn>
              <a:cxn ang="0">
                <a:pos x="connsiteX3" y="connsiteY3"/>
              </a:cxn>
            </a:cxnLst>
            <a:rect l="l" t="t" r="r" b="b"/>
            <a:pathLst>
              <a:path w="7180647" h="6181870">
                <a:moveTo>
                  <a:pt x="0" y="0"/>
                </a:moveTo>
                <a:lnTo>
                  <a:pt x="7180647" y="0"/>
                </a:lnTo>
                <a:lnTo>
                  <a:pt x="7180647" y="6181870"/>
                </a:lnTo>
                <a:lnTo>
                  <a:pt x="0" y="6181870"/>
                </a:lnTo>
                <a:close/>
              </a:path>
            </a:pathLst>
          </a:custGeom>
        </p:spPr>
      </p:pic>
      <p:sp>
        <p:nvSpPr>
          <p:cNvPr id="79" name="椭圆 78"/>
          <p:cNvSpPr/>
          <p:nvPr>
            <p:custDataLst>
              <p:tags r:id="rId10"/>
            </p:custDataLst>
          </p:nvPr>
        </p:nvSpPr>
        <p:spPr>
          <a:xfrm>
            <a:off x="7334621" y="1063655"/>
            <a:ext cx="4781179" cy="4781179"/>
          </a:xfrm>
          <a:prstGeom prst="ellipse">
            <a:avLst/>
          </a:pr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blurRad="203200" dist="101600" dir="8100000" algn="tr"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07" name="图片对象" descr="E:\PPT翻新\图片3.png图片3"/>
          <p:cNvPicPr>
            <a:picLocks noChangeAspect="1"/>
          </p:cNvPicPr>
          <p:nvPr>
            <p:custDataLst>
              <p:tags r:id="rId11"/>
            </p:custDataLst>
          </p:nvPr>
        </p:nvPicPr>
        <p:blipFill>
          <a:blip r:embed="rId12"/>
          <a:srcRect r="1432" b="3846"/>
          <a:stretch>
            <a:fillRect/>
          </a:stretch>
        </p:blipFill>
        <p:spPr>
          <a:xfrm>
            <a:off x="5341620" y="588645"/>
            <a:ext cx="6774180" cy="6096635"/>
          </a:xfrm>
          <a:prstGeom prst="rect">
            <a:avLst/>
          </a:prstGeom>
        </p:spPr>
      </p:pic>
      <p:sp>
        <p:nvSpPr>
          <p:cNvPr id="4" name="日期占位符 3"/>
          <p:cNvSpPr>
            <a:spLocks noGrp="1"/>
          </p:cNvSpPr>
          <p:nvPr>
            <p:ph type="dt" sz="half" idx="10"/>
            <p:custDataLst>
              <p:tags r:id="rId13"/>
            </p:custDataLst>
          </p:nvPr>
        </p:nvSpPr>
        <p:spPr>
          <a:xfrm>
            <a:off x="838200" y="6356350"/>
            <a:ext cx="2743200" cy="365125"/>
          </a:xfrm>
        </p:spPr>
        <p:txBody>
          <a:bodyPr/>
          <a:lstStyle/>
          <a:p>
            <a:r>
              <a:rPr lang="en-US"/>
              <a:t>Date Area</a:t>
            </a:r>
            <a:endParaRPr lang="en-US"/>
          </a:p>
        </p:txBody>
      </p:sp>
      <p:sp>
        <p:nvSpPr>
          <p:cNvPr id="5" name="页脚占位符 4"/>
          <p:cNvSpPr>
            <a:spLocks noGrp="1"/>
          </p:cNvSpPr>
          <p:nvPr>
            <p:ph type="ftr" sz="quarter" idx="11"/>
            <p:custDataLst>
              <p:tags r:id="rId14"/>
            </p:custDataLst>
          </p:nvPr>
        </p:nvSpPr>
        <p:spPr>
          <a:xfrm>
            <a:off x="4038600" y="6356350"/>
            <a:ext cx="4114800" cy="365125"/>
          </a:xfrm>
        </p:spPr>
        <p:txBody>
          <a:bodyPr/>
          <a:lstStyle/>
          <a:p>
            <a:endParaRPr lang="en-US"/>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a:lstStyle/>
          <a:p>
            <a:fld id="{73127340-2293-49D2-96F1-6E7BF0C8FD9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b"/>
          <a:lstStyle>
            <a:lvl1pPr algn="l"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0" Type="http://schemas.openxmlformats.org/officeDocument/2006/relationships/theme" Target="../theme/theme2.xml"/><Relationship Id="rId2" Type="http://schemas.openxmlformats.org/officeDocument/2006/relationships/slideLayout" Target="../slideLayouts/slideLayout12.xml"/><Relationship Id="rId19" Type="http://schemas.openxmlformats.org/officeDocument/2006/relationships/tags" Target="../tags/tag99.xml"/><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0"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任意多边形: 形状 2"/>
          <p:cNvSpPr/>
          <p:nvPr>
            <p:custDataLst>
              <p:tags r:id="rId1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endParaRPr>
          </a:p>
        </p:txBody>
      </p:sp>
      <p:sp>
        <p:nvSpPr>
          <p:cNvPr id="17" name="任意多边形: 形状 16"/>
          <p:cNvSpPr/>
          <p:nvPr>
            <p:custDataLst>
              <p:tags r:id="rId1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Arial" panose="020B0604020202020204" pitchFamily="34" charset="0"/>
            </a:endParaRPr>
          </a:p>
        </p:txBody>
      </p:sp>
      <p:sp>
        <p:nvSpPr>
          <p:cNvPr id="6" name="标题"/>
          <p:cNvSpPr txBox="1">
            <a:spLocks noGrp="1"/>
          </p:cNvSpPr>
          <p:nvPr>
            <p:ph type="title" idx="1"/>
            <p:custDataLst>
              <p:tags r:id="rId14"/>
            </p:custDataLst>
          </p:nvPr>
        </p:nvSpPr>
        <p:spPr>
          <a:xfrm>
            <a:off x="695960" y="360000"/>
            <a:ext cx="10800000" cy="720000"/>
          </a:xfrm>
          <a:prstGeom prst="rect">
            <a:avLst/>
          </a:prstGeom>
          <a:noFill/>
        </p:spPr>
        <p:txBody>
          <a:bodyPr vert="horz" wrap="square" lIns="71755" tIns="0" rIns="0" bIns="0" rtlCol="0" anchor="b" anchorCtr="0">
            <a:normAutofit/>
          </a:bodyPr>
          <a:lstStyle>
            <a:lvl1pPr marL="0" marR="0" lvl="0" algn="l" defTabSz="914400" rtl="0" eaLnBrk="1" fontAlgn="auto" latinLnBrk="0" hangingPunct="1">
              <a:lnSpc>
                <a:spcPct val="100000"/>
              </a:lnSpc>
              <a:buClrTx/>
              <a:buSzTx/>
              <a:buFontTx/>
              <a:buNone/>
              <a:defRPr kumimoji="0" lang="en-US" sz="3600" b="0" i="0" u="none" strike="noStrike" kern="1200" cap="none" spc="0" normalizeH="0" baseline="0" noProof="1" dirty="0">
                <a:solidFill>
                  <a:schemeClr val="tx1">
                    <a:lumMod val="75000"/>
                    <a:lumOff val="25000"/>
                  </a:schemeClr>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3" name="日期占位符 2"/>
          <p:cNvSpPr>
            <a:spLocks noGrp="1"/>
          </p:cNvSpPr>
          <p:nvPr>
            <p:ph type="dt" sz="half" idx="10"/>
            <p:custDataLst>
              <p:tags r:id="rId15"/>
            </p:custDataLst>
          </p:nvPr>
        </p:nvSpPr>
        <p:spPr>
          <a:xfrm>
            <a:off x="695960" y="6356350"/>
            <a:ext cx="2743200" cy="365125"/>
          </a:xfrm>
        </p:spPr>
        <p:txBody>
          <a:bodyPr/>
          <a:lstStyle>
            <a:lvl1pPr>
              <a:defRPr>
                <a:latin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16"/>
            </p:custDataLst>
          </p:nvPr>
        </p:nvSpPr>
        <p:spPr>
          <a:xfrm>
            <a:off x="4038600" y="6356350"/>
            <a:ext cx="4114800" cy="365125"/>
          </a:xfrm>
        </p:spPr>
        <p:txBody>
          <a:bodyPr/>
          <a:lstStyle>
            <a:lvl1pPr>
              <a:defRPr>
                <a:latin typeface="Arial" panose="020B0604020202020204" pitchFamily="34" charset="0"/>
              </a:defRPr>
            </a:lvl1pPr>
          </a:lstStyle>
          <a:p>
            <a:endParaRPr lang="en-US"/>
          </a:p>
        </p:txBody>
      </p:sp>
      <p:sp>
        <p:nvSpPr>
          <p:cNvPr id="5" name="灯片编号占位符 4"/>
          <p:cNvSpPr>
            <a:spLocks noGrp="1"/>
          </p:cNvSpPr>
          <p:nvPr>
            <p:ph type="sldNum" sz="quarter" idx="12"/>
            <p:custDataLst>
              <p:tags r:id="rId17"/>
            </p:custDataLst>
          </p:nvPr>
        </p:nvSpPr>
        <p:spPr>
          <a:xfrm>
            <a:off x="8753983" y="6356350"/>
            <a:ext cx="2743200" cy="365125"/>
          </a:xfrm>
        </p:spPr>
        <p:txBody>
          <a:bodyPr/>
          <a:lstStyle>
            <a:lvl1pPr>
              <a:defRPr>
                <a:latin typeface="Arial" panose="020B0604020202020204" pitchFamily="34" charset="0"/>
              </a:defRPr>
            </a:lvl1pPr>
          </a:lstStyle>
          <a:p>
            <a:fld id="{73127340-2293-49D2-96F1-6E7BF0C8FD9C}" type="slidenum">
              <a:rPr lang="en-US" smtClean="0"/>
            </a:fld>
            <a:endParaRPr lang="en-US"/>
          </a:p>
        </p:txBody>
      </p:sp>
      <p:sp>
        <p:nvSpPr>
          <p:cNvPr id="2" name="文本占位符 1"/>
          <p:cNvSpPr>
            <a:spLocks noGrp="1"/>
          </p:cNvSpPr>
          <p:nvPr>
            <p:ph type="body" idx="21"/>
            <p:custDataLst>
              <p:tags r:id="rId18"/>
            </p:custDataLst>
          </p:nvPr>
        </p:nvSpPr>
        <p:spPr>
          <a:xfrm>
            <a:off x="695960" y="1301749"/>
            <a:ext cx="10800000" cy="487362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lang="en-US" dirty="0">
                <a:latin typeface="+mn-lt"/>
              </a:rPr>
              <a:t>Click to add text</a:t>
            </a:r>
            <a:endParaRPr lang="en-US" dirty="0"/>
          </a:p>
        </p:txBody>
      </p:sp>
      <p:sp>
        <p:nvSpPr>
          <p:cNvPr id="9" name="KSO_TEMPLATE" hidden="1"/>
          <p:cNvSpPr/>
          <p:nvPr userDrawn="1">
            <p:custDataLst>
              <p:tags r:id="rId19"/>
            </p:custDataLst>
          </p:nvPr>
        </p:nvSpPr>
        <p:spPr>
          <a:xfrm>
            <a:off x="0" y="0"/>
            <a:ext cx="0" cy="0"/>
          </a:xfrm>
          <a:prstGeom prst="rect">
            <a:avLst/>
          </a:prstGeom>
          <a:solidFill>
            <a:schemeClr val="bg1"/>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3200" kern="1200">
          <a:solidFill>
            <a:schemeClr val="tx1">
              <a:lumMod val="85000"/>
              <a:lumOff val="15000"/>
            </a:schemeClr>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1800" b="0" i="0" u="none" strike="noStrike" kern="1200" cap="none" spc="0" normalizeH="0" baseline="0" noProof="1" dirty="0" smtClean="0">
          <a:ln>
            <a:noFill/>
            <a:prstDash val="sysDot"/>
          </a:ln>
          <a:solidFill>
            <a:schemeClr val="tx1">
              <a:lumMod val="75000"/>
              <a:lumOff val="25000"/>
            </a:schemeClr>
          </a:solidFill>
          <a:uFillTx/>
          <a:latin typeface="Arial" panose="020B0604020202020204" pitchFamily="34" charset="0"/>
          <a:sym typeface="Arial" panose="020B0604020202020204" pitchFamily="34" charset="0"/>
        </a:defRPr>
      </a:lvl1pPr>
      <a:lvl2pPr marL="6858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smtClean="0">
          <a:solidFill>
            <a:schemeClr val="tx1">
              <a:lumMod val="50000"/>
              <a:lumOff val="50000"/>
            </a:schemeClr>
          </a:solidFill>
          <a:uFillTx/>
          <a:latin typeface="+mn-ea"/>
        </a:defRPr>
      </a:lvl2pPr>
      <a:lvl3pPr marL="11430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smtClean="0">
          <a:solidFill>
            <a:schemeClr val="tx1">
              <a:lumMod val="50000"/>
              <a:lumOff val="50000"/>
            </a:schemeClr>
          </a:solidFill>
          <a:uFillTx/>
          <a:latin typeface="+mn-ea"/>
        </a:defRPr>
      </a:lvl3pPr>
      <a:lvl4pPr marL="16002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smtClean="0">
          <a:solidFill>
            <a:schemeClr val="tx1">
              <a:lumMod val="50000"/>
              <a:lumOff val="50000"/>
            </a:schemeClr>
          </a:solidFill>
          <a:uFillTx/>
          <a:latin typeface="+mn-ea"/>
        </a:defRPr>
      </a:lvl4pPr>
      <a:lvl5pPr marL="20574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a:solidFill>
            <a:schemeClr val="tx1">
              <a:lumMod val="50000"/>
              <a:lumOff val="50000"/>
            </a:schemeClr>
          </a:solidFill>
          <a:uFillTx/>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20204" pitchFamily="34" charset="0"/>
            </a:endParaRPr>
          </a:p>
        </p:txBody>
      </p:sp>
      <p:sp>
        <p:nvSpPr>
          <p:cNvPr id="17" name="任意多边形: 形状 16"/>
          <p:cNvSpPr/>
          <p:nvPr>
            <p:custDataLst>
              <p:tags r:id="rId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blurRad="863600" dist="304800" dir="8100000" algn="tr"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Arial" panose="020B0604020202020204" pitchFamily="34" charset="0"/>
            </a:endParaRPr>
          </a:p>
        </p:txBody>
      </p:sp>
      <p:sp>
        <p:nvSpPr>
          <p:cNvPr id="6" name="标题"/>
          <p:cNvSpPr txBox="1">
            <a:spLocks noGrp="1"/>
          </p:cNvSpPr>
          <p:nvPr>
            <p:ph type="title" idx="1"/>
            <p:custDataLst>
              <p:tags r:id="rId4"/>
            </p:custDataLst>
          </p:nvPr>
        </p:nvSpPr>
        <p:spPr>
          <a:xfrm>
            <a:off x="695960" y="360000"/>
            <a:ext cx="10800000" cy="720000"/>
          </a:xfrm>
          <a:prstGeom prst="rect">
            <a:avLst/>
          </a:prstGeom>
          <a:noFill/>
        </p:spPr>
        <p:txBody>
          <a:bodyPr vert="horz" wrap="square" lIns="71755" tIns="0" rIns="0" bIns="0" rtlCol="0" anchor="b" anchorCtr="0">
            <a:normAutofit/>
          </a:bodyPr>
          <a:lstStyle>
            <a:lvl1pPr marL="0" marR="0" lvl="0" algn="l" defTabSz="914400" rtl="0" eaLnBrk="1" fontAlgn="auto" latinLnBrk="0" hangingPunct="1">
              <a:lnSpc>
                <a:spcPct val="100000"/>
              </a:lnSpc>
              <a:buClrTx/>
              <a:buSzTx/>
              <a:buFontTx/>
              <a:buNone/>
              <a:defRPr kumimoji="0" lang="en-US" sz="3600" b="0" i="0" u="none" strike="noStrike" kern="1200" cap="none" spc="0" normalizeH="0" baseline="0" noProof="1" dirty="0">
                <a:solidFill>
                  <a:schemeClr val="tx1">
                    <a:lumMod val="75000"/>
                    <a:lumOff val="25000"/>
                  </a:schemeClr>
                </a:solidFill>
                <a:latin typeface="+mj-lt"/>
                <a:sym typeface="+mn-ea"/>
              </a:defRPr>
            </a:lvl1pPr>
          </a:lstStyle>
          <a:p>
            <a:pPr lvl="0" algn="l">
              <a:buClrTx/>
              <a:buSzTx/>
              <a:buFontTx/>
            </a:pPr>
            <a:r>
              <a:rPr dirty="0">
                <a:latin typeface="+mj-lt"/>
                <a:sym typeface="+mn-ea"/>
              </a:rPr>
              <a:t>Click to add title</a:t>
            </a:r>
            <a:endParaRPr dirty="0">
              <a:sym typeface="+mn-ea"/>
            </a:endParaRPr>
          </a:p>
        </p:txBody>
      </p:sp>
      <p:sp>
        <p:nvSpPr>
          <p:cNvPr id="3" name="日期占位符 2"/>
          <p:cNvSpPr>
            <a:spLocks noGrp="1"/>
          </p:cNvSpPr>
          <p:nvPr>
            <p:ph type="dt" sz="half" idx="10"/>
            <p:custDataLst>
              <p:tags r:id="rId5"/>
            </p:custDataLst>
          </p:nvPr>
        </p:nvSpPr>
        <p:spPr>
          <a:xfrm>
            <a:off x="695960" y="6356350"/>
            <a:ext cx="2743200" cy="365125"/>
          </a:xfrm>
        </p:spPr>
        <p:txBody>
          <a:bodyPr/>
          <a:lstStyle>
            <a:lvl1pPr>
              <a:defRPr>
                <a:latin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lvl1pPr>
              <a:defRPr>
                <a:latin typeface="Arial" panose="020B0604020202020204" pitchFamily="34" charset="0"/>
              </a:defRPr>
            </a:lvl1pPr>
          </a:lstStyle>
          <a:p>
            <a:endParaRPr lang="en-US"/>
          </a:p>
        </p:txBody>
      </p:sp>
      <p:sp>
        <p:nvSpPr>
          <p:cNvPr id="5" name="灯片编号占位符 4"/>
          <p:cNvSpPr>
            <a:spLocks noGrp="1"/>
          </p:cNvSpPr>
          <p:nvPr>
            <p:ph type="sldNum" sz="quarter" idx="12"/>
            <p:custDataLst>
              <p:tags r:id="rId7"/>
            </p:custDataLst>
          </p:nvPr>
        </p:nvSpPr>
        <p:spPr>
          <a:xfrm>
            <a:off x="8753983" y="6356350"/>
            <a:ext cx="2743200" cy="365125"/>
          </a:xfrm>
        </p:spPr>
        <p:txBody>
          <a:bodyPr/>
          <a:lstStyle>
            <a:lvl1pPr>
              <a:defRPr>
                <a:latin typeface="Arial" panose="020B0604020202020204" pitchFamily="34" charset="0"/>
              </a:defRPr>
            </a:lvl1pPr>
          </a:lstStyle>
          <a:p>
            <a:fld id="{73127340-2293-49D2-96F1-6E7BF0C8FD9C}" type="slidenum">
              <a:rPr lang="en-US" smtClean="0"/>
            </a:fld>
            <a:endParaRPr lang="en-US"/>
          </a:p>
        </p:txBody>
      </p:sp>
      <p:sp>
        <p:nvSpPr>
          <p:cNvPr id="2" name="文本占位符 1"/>
          <p:cNvSpPr>
            <a:spLocks noGrp="1"/>
          </p:cNvSpPr>
          <p:nvPr>
            <p:ph type="body" idx="21"/>
            <p:custDataLst>
              <p:tags r:id="rId8"/>
            </p:custDataLst>
          </p:nvPr>
        </p:nvSpPr>
        <p:spPr>
          <a:xfrm>
            <a:off x="695960" y="1301749"/>
            <a:ext cx="10800000" cy="487362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pPr>
            <a:r>
              <a:rPr lang="en-US" dirty="0">
                <a:latin typeface="+mn-lt"/>
              </a:rPr>
              <a:t>Click to add text</a:t>
            </a:r>
            <a:endParaRPr lang="en-US" dirty="0"/>
          </a:p>
        </p:txBody>
      </p:sp>
      <p:sp>
        <p:nvSpPr>
          <p:cNvPr id="9" name="KSO_TEMPLATE" hidden="1"/>
          <p:cNvSpPr/>
          <p:nvPr userDrawn="1">
            <p:custDataLst>
              <p:tags r:id="rId9"/>
            </p:custDataLst>
          </p:nvPr>
        </p:nvSpPr>
        <p:spPr>
          <a:xfrm>
            <a:off x="0" y="0"/>
            <a:ext cx="0" cy="0"/>
          </a:xfrm>
          <a:prstGeom prst="rect">
            <a:avLst/>
          </a:prstGeom>
          <a:solidFill>
            <a:schemeClr val="bg1"/>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3200" kern="1200">
          <a:solidFill>
            <a:schemeClr val="tx1">
              <a:lumMod val="85000"/>
              <a:lumOff val="15000"/>
            </a:schemeClr>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en-US" sz="1800" b="0" i="0" u="none" strike="noStrike" kern="1200" cap="none" spc="0" normalizeH="0" baseline="0" noProof="1" dirty="0" smtClean="0">
          <a:ln>
            <a:noFill/>
            <a:prstDash val="sysDot"/>
          </a:ln>
          <a:solidFill>
            <a:schemeClr val="tx1">
              <a:lumMod val="75000"/>
              <a:lumOff val="25000"/>
            </a:schemeClr>
          </a:solidFill>
          <a:uFillTx/>
          <a:latin typeface="Arial" panose="020B0604020202020204" pitchFamily="34" charset="0"/>
          <a:sym typeface="Arial" panose="020B0604020202020204" pitchFamily="34" charset="0"/>
        </a:defRPr>
      </a:lvl1pPr>
      <a:lvl2pPr marL="6858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smtClean="0">
          <a:solidFill>
            <a:schemeClr val="tx1">
              <a:lumMod val="50000"/>
              <a:lumOff val="50000"/>
            </a:schemeClr>
          </a:solidFill>
          <a:uFillTx/>
          <a:latin typeface="+mn-ea"/>
        </a:defRPr>
      </a:lvl2pPr>
      <a:lvl3pPr marL="11430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smtClean="0">
          <a:solidFill>
            <a:schemeClr val="tx1">
              <a:lumMod val="50000"/>
              <a:lumOff val="50000"/>
            </a:schemeClr>
          </a:solidFill>
          <a:uFillTx/>
          <a:latin typeface="+mn-ea"/>
        </a:defRPr>
      </a:lvl3pPr>
      <a:lvl4pPr marL="16002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smtClean="0">
          <a:solidFill>
            <a:schemeClr val="tx1">
              <a:lumMod val="50000"/>
              <a:lumOff val="50000"/>
            </a:schemeClr>
          </a:solidFill>
          <a:uFillTx/>
          <a:latin typeface="+mn-ea"/>
        </a:defRPr>
      </a:lvl4pPr>
      <a:lvl5pPr marL="2057400" marR="0" indent="-228600" algn="l" defTabSz="914400" rtl="0" eaLnBrk="1" fontAlgn="auto" latinLnBrk="0" hangingPunct="1">
        <a:lnSpc>
          <a:spcPct val="120000"/>
        </a:lnSpc>
        <a:spcBef>
          <a:spcPts val="0"/>
        </a:spcBef>
        <a:buFont typeface="Arial" panose="020B0604020202020204" pitchFamily="34" charset="0"/>
        <a:buChar char="•"/>
        <a:defRPr kumimoji="0" lang="en-US" sz="1600" b="0" i="0" u="none" strike="noStrike" kern="1200" cap="none" spc="150" normalizeH="0" baseline="0" dirty="0">
          <a:solidFill>
            <a:schemeClr val="tx1">
              <a:lumMod val="50000"/>
              <a:lumOff val="50000"/>
            </a:schemeClr>
          </a:solidFill>
          <a:uFillTx/>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2.xml"/><Relationship Id="rId4" Type="http://schemas.openxmlformats.org/officeDocument/2006/relationships/tags" Target="../tags/tag119.xml"/><Relationship Id="rId3" Type="http://schemas.openxmlformats.org/officeDocument/2006/relationships/image" Target="../media/image5.png"/><Relationship Id="rId2" Type="http://schemas.openxmlformats.org/officeDocument/2006/relationships/tags" Target="../tags/tag118.xml"/><Relationship Id="rId1" Type="http://schemas.openxmlformats.org/officeDocument/2006/relationships/tags" Target="../tags/tag11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2.xml"/><Relationship Id="rId2" Type="http://schemas.openxmlformats.org/officeDocument/2006/relationships/tags" Target="../tags/tag120.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2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2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3"/>
            <p:custDataLst>
              <p:tags r:id="rId1"/>
            </p:custDataLst>
          </p:nvPr>
        </p:nvSpPr>
        <p:spPr>
          <a:xfrm>
            <a:off x="5831205" y="1662430"/>
            <a:ext cx="927735" cy="927735"/>
          </a:xfrm>
        </p:spPr>
        <p:txBody>
          <a:bodyPr/>
          <a:lstStyle/>
          <a:p>
            <a:r>
              <a:rPr lang="en-US"/>
              <a:t>01</a:t>
            </a:r>
            <a:endParaRPr lang="en-US"/>
          </a:p>
        </p:txBody>
      </p:sp>
      <p:sp>
        <p:nvSpPr>
          <p:cNvPr id="4" name="标题 3"/>
          <p:cNvSpPr>
            <a:spLocks noGrp="1"/>
          </p:cNvSpPr>
          <p:nvPr>
            <p:ph type="title" idx="2"/>
            <p:custDataLst>
              <p:tags r:id="rId2"/>
            </p:custDataLst>
          </p:nvPr>
        </p:nvSpPr>
        <p:spPr>
          <a:xfrm>
            <a:off x="5607050" y="2755265"/>
            <a:ext cx="6095365" cy="2594610"/>
          </a:xfrm>
        </p:spPr>
        <p:txBody>
          <a:bodyPr/>
          <a:lstStyle/>
          <a:p>
            <a:r>
              <a:rPr lang="en-US">
                <a:latin typeface="Calibri" panose="020F0502020204030204" charset="0"/>
                <a:cs typeface="Calibri" panose="020F0502020204030204" charset="0"/>
              </a:rPr>
              <a:t>Couverture du code (Code coverage)</a:t>
            </a:r>
            <a:endParaRPr lang="en-US">
              <a:latin typeface="Calibri" panose="020F0502020204030204" charset="0"/>
              <a:cs typeface="Calibri" panose="020F050202020403020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idx="2"/>
          </p:nvPr>
        </p:nvSpPr>
        <p:spPr>
          <a:xfrm>
            <a:off x="292100" y="81280"/>
            <a:ext cx="10969625" cy="1083945"/>
          </a:xfrm>
        </p:spPr>
        <p:txBody>
          <a:bodyPr>
            <a:normAutofit fontScale="90000"/>
          </a:bodyPr>
          <a:p>
            <a:r>
              <a:rPr lang="en-US" altLang="fr-FR">
                <a:solidFill>
                  <a:schemeClr val="accent5">
                    <a:lumMod val="75000"/>
                  </a:schemeClr>
                </a:solidFill>
                <a:latin typeface="Calibri" panose="020F0502020204030204" charset="0"/>
                <a:cs typeface="Calibri" panose="020F0502020204030204" charset="0"/>
              </a:rPr>
              <a:t>Int</a:t>
            </a:r>
            <a:r>
              <a:rPr lang="en-US" altLang="en-US">
                <a:solidFill>
                  <a:schemeClr val="accent5">
                    <a:lumMod val="75000"/>
                  </a:schemeClr>
                </a:solidFill>
                <a:latin typeface="Calibri" panose="020F0502020204030204" charset="0"/>
                <a:cs typeface="Calibri" panose="020F0502020204030204" charset="0"/>
              </a:rPr>
              <a:t>é</a:t>
            </a:r>
            <a:r>
              <a:rPr lang="en-US" altLang="fr-FR">
                <a:solidFill>
                  <a:schemeClr val="accent5">
                    <a:lumMod val="75000"/>
                  </a:schemeClr>
                </a:solidFill>
                <a:latin typeface="Calibri" panose="020F0502020204030204" charset="0"/>
                <a:cs typeface="Calibri" panose="020F0502020204030204" charset="0"/>
              </a:rPr>
              <a:t>gration avec Sonarqube : </a:t>
            </a:r>
            <a:br>
              <a:rPr lang="en-US" altLang="fr-FR">
                <a:solidFill>
                  <a:schemeClr val="accent5">
                    <a:lumMod val="75000"/>
                  </a:schemeClr>
                </a:solidFill>
                <a:latin typeface="Calibri" panose="020F0502020204030204" charset="0"/>
                <a:cs typeface="Calibri" panose="020F0502020204030204" charset="0"/>
              </a:rPr>
            </a:br>
            <a:r>
              <a:rPr lang="en-US" altLang="fr-FR">
                <a:solidFill>
                  <a:schemeClr val="accent5">
                    <a:lumMod val="75000"/>
                  </a:schemeClr>
                </a:solidFill>
                <a:latin typeface="Calibri" panose="020F0502020204030204" charset="0"/>
                <a:cs typeface="Calibri" panose="020F0502020204030204" charset="0"/>
              </a:rPr>
              <a:t>Couverture du code (Code coverage)</a:t>
            </a:r>
            <a:endParaRPr lang="en-US" altLang="fr-FR">
              <a:solidFill>
                <a:schemeClr val="accent5">
                  <a:lumMod val="75000"/>
                </a:schemeClr>
              </a:solidFill>
              <a:latin typeface="Calibri" panose="020F0502020204030204" charset="0"/>
              <a:cs typeface="Calibri" panose="020F0502020204030204" charset="0"/>
            </a:endParaRPr>
          </a:p>
        </p:txBody>
      </p:sp>
      <p:sp>
        <p:nvSpPr>
          <p:cNvPr id="8" name="Zone de texte 7"/>
          <p:cNvSpPr txBox="1"/>
          <p:nvPr/>
        </p:nvSpPr>
        <p:spPr>
          <a:xfrm>
            <a:off x="201295" y="1536700"/>
            <a:ext cx="11707495" cy="1014730"/>
          </a:xfrm>
          <a:prstGeom prst="rect">
            <a:avLst/>
          </a:prstGeom>
          <a:noFill/>
        </p:spPr>
        <p:txBody>
          <a:bodyPr wrap="square" rtlCol="0">
            <a:spAutoFit/>
          </a:bodyPr>
          <a:p>
            <a:r>
              <a:rPr lang="en-US" altLang="fr-FR" sz="2000">
                <a:latin typeface="Calibri" panose="020F0502020204030204" charset="0"/>
                <a:cs typeface="Calibri" panose="020F0502020204030204" charset="0"/>
              </a:rPr>
              <a:t>La couverture du code (Code Coverage) est une mesure utilis</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e en d</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veloppement logiciel pour </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valuer le degr</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 d'ex</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cution du code source par les tests. Autrement dit, elle indique quelle proportion du code (comme les fonctions, les lignes, ou les branches) est effectivement test</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e lorsque la suite de tests est ex</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cut</a:t>
            </a:r>
            <a:r>
              <a:rPr lang="en-US" altLang="en-US" sz="2000">
                <a:latin typeface="Calibri" panose="020F0502020204030204" charset="0"/>
                <a:cs typeface="Calibri" panose="020F0502020204030204" charset="0"/>
              </a:rPr>
              <a:t>é</a:t>
            </a:r>
            <a:r>
              <a:rPr lang="en-US" altLang="fr-FR" sz="2000">
                <a:latin typeface="Calibri" panose="020F0502020204030204" charset="0"/>
                <a:cs typeface="Calibri" panose="020F0502020204030204" charset="0"/>
              </a:rPr>
              <a:t>e</a:t>
            </a:r>
            <a:r>
              <a:rPr lang="en-US" altLang="fr-FR">
                <a:latin typeface="Calibri" panose="020F0502020204030204" charset="0"/>
                <a:cs typeface="Calibri" panose="020F0502020204030204" charset="0"/>
              </a:rPr>
              <a:t>.</a:t>
            </a:r>
            <a:endParaRPr lang="en-US" altLang="fr-FR">
              <a:latin typeface="Calibri" panose="020F0502020204030204" charset="0"/>
              <a:cs typeface="Calibri" panose="020F0502020204030204" charset="0"/>
            </a:endParaRPr>
          </a:p>
        </p:txBody>
      </p:sp>
      <p:sp>
        <p:nvSpPr>
          <p:cNvPr id="9" name="Zone de texte 8"/>
          <p:cNvSpPr txBox="1"/>
          <p:nvPr/>
        </p:nvSpPr>
        <p:spPr>
          <a:xfrm>
            <a:off x="292735" y="2867660"/>
            <a:ext cx="11051540" cy="3820795"/>
          </a:xfrm>
          <a:prstGeom prst="rect">
            <a:avLst/>
          </a:prstGeom>
        </p:spPr>
        <p:txBody>
          <a:bodyPr wrap="square">
            <a:noAutofit/>
          </a:bodyPr>
          <a:p>
            <a:pPr>
              <a:spcAft>
                <a:spcPct val="0"/>
              </a:spcAft>
            </a:pPr>
            <a:r>
              <a:rPr lang="en-US" altLang="zh-CN" sz="2400" b="1">
                <a:solidFill>
                  <a:srgbClr val="7030A0"/>
                </a:solidFill>
                <a:latin typeface="Calibri" panose="020F0502020204030204" charset="0"/>
                <a:cs typeface="Calibri" panose="020F0502020204030204" charset="0"/>
              </a:rPr>
              <a:t>Types de couverture de code :</a:t>
            </a:r>
            <a:endParaRPr lang="en-US" altLang="zh-CN" sz="2400" b="1">
              <a:solidFill>
                <a:srgbClr val="7030A0"/>
              </a:solidFill>
              <a:latin typeface="Calibri" panose="020F0502020204030204" charset="0"/>
              <a:cs typeface="Calibri" panose="020F0502020204030204" charset="0"/>
            </a:endParaRPr>
          </a:p>
          <a:p>
            <a:pPr indent="0">
              <a:buNone/>
            </a:pPr>
            <a:r>
              <a:rPr lang="en-US" altLang="zh-CN" sz="2000">
                <a:latin typeface="Calibri" panose="020F0502020204030204" charset="0"/>
                <a:cs typeface="Calibri" panose="020F0502020204030204" charset="0"/>
              </a:rPr>
              <a:t>Couverture des lignes (Line Coverage) : Vérifie quelles lignes de code ont été exécutées.</a:t>
            </a:r>
            <a:endParaRPr lang="en-US" altLang="zh-CN" sz="2000">
              <a:latin typeface="Calibri" panose="020F0502020204030204" charset="0"/>
              <a:cs typeface="Calibri" panose="020F0502020204030204" charset="0"/>
            </a:endParaRPr>
          </a:p>
          <a:p>
            <a:pPr indent="0">
              <a:buNone/>
            </a:pPr>
            <a:endParaRPr lang="en-US" altLang="zh-CN" sz="2000">
              <a:latin typeface="Calibri" panose="020F0502020204030204" charset="0"/>
              <a:cs typeface="Calibri" panose="020F0502020204030204" charset="0"/>
            </a:endParaRPr>
          </a:p>
          <a:p>
            <a:pPr indent="0">
              <a:buNone/>
            </a:pPr>
            <a:r>
              <a:rPr lang="en-US" altLang="zh-CN" sz="2000">
                <a:latin typeface="Calibri" panose="020F0502020204030204" charset="0"/>
                <a:cs typeface="Calibri" panose="020F0502020204030204" charset="0"/>
              </a:rPr>
              <a:t>Couverture des branches (Branch Coverage) : Évalue si toutes les branches des instructions</a:t>
            </a:r>
            <a:endParaRPr lang="en-US" altLang="zh-CN" sz="2000">
              <a:latin typeface="Calibri" panose="020F0502020204030204" charset="0"/>
              <a:cs typeface="Calibri" panose="020F0502020204030204" charset="0"/>
            </a:endParaRPr>
          </a:p>
          <a:p>
            <a:pPr indent="0">
              <a:buNone/>
            </a:pPr>
            <a:r>
              <a:rPr lang="en-US" altLang="zh-CN" sz="2000">
                <a:latin typeface="Calibri" panose="020F0502020204030204" charset="0"/>
                <a:cs typeface="Calibri" panose="020F0502020204030204" charset="0"/>
              </a:rPr>
              <a:t> conditionnelles (ex. if, else) ont été testées.</a:t>
            </a:r>
            <a:endParaRPr lang="en-US" altLang="zh-CN" sz="2000">
              <a:latin typeface="Calibri" panose="020F0502020204030204" charset="0"/>
              <a:cs typeface="Calibri" panose="020F0502020204030204" charset="0"/>
            </a:endParaRPr>
          </a:p>
          <a:p>
            <a:pPr indent="0">
              <a:buNone/>
            </a:pPr>
            <a:endParaRPr lang="en-US" altLang="zh-CN" sz="2000">
              <a:latin typeface="Calibri" panose="020F0502020204030204" charset="0"/>
              <a:cs typeface="Calibri" panose="020F0502020204030204" charset="0"/>
            </a:endParaRPr>
          </a:p>
          <a:p>
            <a:pPr indent="0">
              <a:buNone/>
            </a:pPr>
            <a:r>
              <a:rPr lang="en-US" altLang="zh-CN" sz="2000">
                <a:latin typeface="Calibri" panose="020F0502020204030204" charset="0"/>
                <a:cs typeface="Calibri" panose="020F0502020204030204" charset="0"/>
              </a:rPr>
              <a:t>Couverture des chemins (Path Coverage) : S'assure que tous les chemins possibles dans un programme ont été exécutés.</a:t>
            </a:r>
            <a:endParaRPr lang="en-US" altLang="zh-CN" sz="2000">
              <a:latin typeface="Calibri" panose="020F0502020204030204" charset="0"/>
              <a:cs typeface="Calibri" panose="020F0502020204030204" charset="0"/>
            </a:endParaRPr>
          </a:p>
          <a:p>
            <a:pPr indent="0">
              <a:buNone/>
            </a:pPr>
            <a:endParaRPr lang="en-US" altLang="zh-CN" sz="2000">
              <a:latin typeface="Calibri" panose="020F0502020204030204" charset="0"/>
              <a:cs typeface="Calibri" panose="020F0502020204030204" charset="0"/>
            </a:endParaRPr>
          </a:p>
          <a:p>
            <a:pPr indent="0">
              <a:buNone/>
            </a:pPr>
            <a:r>
              <a:rPr lang="en-US" altLang="zh-CN" sz="2000">
                <a:latin typeface="Calibri" panose="020F0502020204030204" charset="0"/>
                <a:cs typeface="Calibri" panose="020F0502020204030204" charset="0"/>
              </a:rPr>
              <a:t>Couverture des instructions (Statement Coverage) : Mesure si toutes les instructions du programme ont été exécutées au moins une fois.</a:t>
            </a:r>
            <a:endParaRPr lang="en-US" altLang="zh-CN" sz="2000">
              <a:latin typeface="Calibri" panose="020F0502020204030204" charset="0"/>
              <a:cs typeface="Calibri" panose="020F05020202040302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2"/>
          </p:nvPr>
        </p:nvSpPr>
        <p:spPr>
          <a:xfrm>
            <a:off x="527685" y="265430"/>
            <a:ext cx="10969625" cy="671195"/>
          </a:xfrm>
        </p:spPr>
        <p:txBody>
          <a:bodyPr/>
          <a:p>
            <a:r>
              <a:rPr lang="fr-FR" altLang="en-US">
                <a:solidFill>
                  <a:schemeClr val="accent5">
                    <a:lumMod val="75000"/>
                  </a:schemeClr>
                </a:solidFill>
                <a:latin typeface="Calibri" panose="020F0502020204030204" charset="0"/>
                <a:cs typeface="Calibri" panose="020F0502020204030204" charset="0"/>
                <a:sym typeface="+mn-ea"/>
              </a:rPr>
              <a:t>les aventage de teste de couvrage</a:t>
            </a:r>
            <a:endParaRPr lang="fr-FR" altLang="en-US">
              <a:solidFill>
                <a:schemeClr val="accent5">
                  <a:lumMod val="75000"/>
                </a:schemeClr>
              </a:solidFill>
              <a:latin typeface="Calibri" panose="020F0502020204030204" charset="0"/>
              <a:cs typeface="Calibri" panose="020F0502020204030204" charset="0"/>
              <a:sym typeface="+mn-ea"/>
            </a:endParaRPr>
          </a:p>
        </p:txBody>
      </p:sp>
      <p:sp>
        <p:nvSpPr>
          <p:cNvPr id="3" name="内容占位符 2"/>
          <p:cNvSpPr>
            <a:spLocks noGrp="1"/>
          </p:cNvSpPr>
          <p:nvPr>
            <p:ph idx="1"/>
          </p:nvPr>
        </p:nvSpPr>
        <p:spPr>
          <a:xfrm>
            <a:off x="242570" y="1049020"/>
            <a:ext cx="10968990" cy="5707380"/>
          </a:xfrm>
        </p:spPr>
        <p:txBody>
          <a:bodyPr>
            <a:noAutofit/>
          </a:bodyPr>
          <a:p>
            <a:r>
              <a:rPr lang="en-US" altLang="fr-FR" b="1">
                <a:solidFill>
                  <a:srgbClr val="7030A0"/>
                </a:solidFill>
                <a:latin typeface="Calibri" panose="020F0502020204030204" charset="0"/>
                <a:cs typeface="Calibri" panose="020F0502020204030204" charset="0"/>
              </a:rPr>
              <a:t>Identification des zones non test</a:t>
            </a:r>
            <a:r>
              <a:rPr lang="en-US" altLang="en-US" b="1">
                <a:solidFill>
                  <a:srgbClr val="7030A0"/>
                </a:solidFill>
                <a:latin typeface="Calibri" panose="020F0502020204030204" charset="0"/>
                <a:cs typeface="Calibri" panose="020F0502020204030204" charset="0"/>
              </a:rPr>
              <a:t>é</a:t>
            </a:r>
            <a:r>
              <a:rPr lang="en-US" altLang="fr-FR" b="1">
                <a:solidFill>
                  <a:srgbClr val="7030A0"/>
                </a:solidFill>
                <a:latin typeface="Calibri" panose="020F0502020204030204" charset="0"/>
                <a:cs typeface="Calibri" panose="020F0502020204030204" charset="0"/>
              </a:rPr>
              <a:t>es</a:t>
            </a:r>
            <a:r>
              <a:rPr lang="en-US" altLang="fr-FR">
                <a:solidFill>
                  <a:srgbClr val="7030A0"/>
                </a:solidFill>
                <a:latin typeface="Calibri" panose="020F0502020204030204" charset="0"/>
                <a:cs typeface="Calibri" panose="020F0502020204030204" charset="0"/>
              </a:rPr>
              <a:t> </a:t>
            </a:r>
            <a:r>
              <a:rPr lang="en-US" altLang="fr-FR">
                <a:latin typeface="Calibri" panose="020F0502020204030204" charset="0"/>
                <a:cs typeface="Calibri" panose="020F0502020204030204" charset="0"/>
              </a:rPr>
              <a:t>:</a:t>
            </a:r>
            <a:endParaRPr lang="en-US" altLang="fr-FR">
              <a:latin typeface="Calibri" panose="020F0502020204030204" charset="0"/>
              <a:cs typeface="Calibri" panose="020F0502020204030204" charset="0"/>
            </a:endParaRPr>
          </a:p>
          <a:p>
            <a:r>
              <a:rPr lang="en-US" altLang="fr-FR">
                <a:latin typeface="Calibri" panose="020F0502020204030204" charset="0"/>
                <a:cs typeface="Calibri" panose="020F0502020204030204" charset="0"/>
              </a:rPr>
              <a:t>Le test de couverture met en </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vidence les parties du code qui n'ont pas </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ex</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cut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es pendant les tests. Cela aide à d</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tecter les zones oubli</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es ou les sc</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narios non pris en compte, r</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duisant ainsi les risques de bugs dans ces parties non couvertes.</a:t>
            </a:r>
            <a:endParaRPr lang="en-US" altLang="fr-FR">
              <a:latin typeface="Calibri" panose="020F0502020204030204" charset="0"/>
              <a:cs typeface="Calibri" panose="020F0502020204030204" charset="0"/>
            </a:endParaRPr>
          </a:p>
          <a:p>
            <a:pPr marL="0" indent="0">
              <a:buNone/>
            </a:pPr>
            <a:endParaRPr lang="en-US" altLang="fr-FR">
              <a:latin typeface="Calibri" panose="020F0502020204030204" charset="0"/>
              <a:cs typeface="Calibri" panose="020F0502020204030204" charset="0"/>
            </a:endParaRPr>
          </a:p>
          <a:p>
            <a:r>
              <a:rPr lang="en-US" altLang="fr-FR" b="1">
                <a:solidFill>
                  <a:srgbClr val="7030A0"/>
                </a:solidFill>
                <a:latin typeface="Calibri" panose="020F0502020204030204" charset="0"/>
                <a:cs typeface="Calibri" panose="020F0502020204030204" charset="0"/>
              </a:rPr>
              <a:t>Am</a:t>
            </a:r>
            <a:r>
              <a:rPr lang="en-US" altLang="en-US" b="1">
                <a:solidFill>
                  <a:srgbClr val="7030A0"/>
                </a:solidFill>
                <a:latin typeface="Calibri" panose="020F0502020204030204" charset="0"/>
                <a:cs typeface="Calibri" panose="020F0502020204030204" charset="0"/>
              </a:rPr>
              <a:t>é</a:t>
            </a:r>
            <a:r>
              <a:rPr lang="en-US" altLang="fr-FR" b="1">
                <a:solidFill>
                  <a:srgbClr val="7030A0"/>
                </a:solidFill>
                <a:latin typeface="Calibri" panose="020F0502020204030204" charset="0"/>
                <a:cs typeface="Calibri" panose="020F0502020204030204" charset="0"/>
              </a:rPr>
              <a:t>lioration de la qualit</a:t>
            </a:r>
            <a:r>
              <a:rPr lang="en-US" altLang="en-US" b="1">
                <a:solidFill>
                  <a:srgbClr val="7030A0"/>
                </a:solidFill>
                <a:latin typeface="Calibri" panose="020F0502020204030204" charset="0"/>
                <a:cs typeface="Calibri" panose="020F0502020204030204" charset="0"/>
              </a:rPr>
              <a:t>é</a:t>
            </a:r>
            <a:r>
              <a:rPr lang="en-US" altLang="fr-FR" b="1">
                <a:solidFill>
                  <a:srgbClr val="7030A0"/>
                </a:solidFill>
                <a:latin typeface="Calibri" panose="020F0502020204030204" charset="0"/>
                <a:cs typeface="Calibri" panose="020F0502020204030204" charset="0"/>
              </a:rPr>
              <a:t> du code</a:t>
            </a:r>
            <a:r>
              <a:rPr lang="en-US" altLang="fr-FR">
                <a:latin typeface="Calibri" panose="020F0502020204030204" charset="0"/>
                <a:cs typeface="Calibri" panose="020F0502020204030204" charset="0"/>
              </a:rPr>
              <a:t> :</a:t>
            </a:r>
            <a:endParaRPr lang="en-US" altLang="fr-FR">
              <a:latin typeface="Calibri" panose="020F0502020204030204" charset="0"/>
              <a:cs typeface="Calibri" panose="020F0502020204030204" charset="0"/>
            </a:endParaRPr>
          </a:p>
          <a:p>
            <a:r>
              <a:rPr lang="en-US" altLang="fr-FR">
                <a:latin typeface="Calibri" panose="020F0502020204030204" charset="0"/>
                <a:cs typeface="Calibri" panose="020F0502020204030204" charset="0"/>
              </a:rPr>
              <a:t>En s'assurant qu'une grande partie du code est couverte par des tests, on diminue les chances d'introduire des erreurs ou des r</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gressions lors des modifications futures. Cela garantit une meilleure stabilit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et une maintenance plus facile du projet.</a:t>
            </a:r>
            <a:endParaRPr lang="en-US" altLang="fr-FR">
              <a:latin typeface="Calibri" panose="020F0502020204030204" charset="0"/>
              <a:cs typeface="Calibri" panose="020F0502020204030204" charset="0"/>
            </a:endParaRPr>
          </a:p>
          <a:p>
            <a:endParaRPr lang="en-US" altLang="fr-FR">
              <a:latin typeface="Calibri" panose="020F0502020204030204" charset="0"/>
              <a:cs typeface="Calibri" panose="020F0502020204030204" charset="0"/>
            </a:endParaRPr>
          </a:p>
          <a:p>
            <a:r>
              <a:rPr lang="en-US" altLang="fr-FR" b="1">
                <a:solidFill>
                  <a:srgbClr val="7030A0"/>
                </a:solidFill>
                <a:latin typeface="Calibri" panose="020F0502020204030204" charset="0"/>
                <a:cs typeface="Calibri" panose="020F0502020204030204" charset="0"/>
              </a:rPr>
              <a:t>Optimisation de l'effort de test</a:t>
            </a:r>
            <a:r>
              <a:rPr lang="en-US" altLang="fr-FR" b="1">
                <a:latin typeface="Calibri" panose="020F0502020204030204" charset="0"/>
                <a:cs typeface="Calibri" panose="020F0502020204030204" charset="0"/>
              </a:rPr>
              <a:t> </a:t>
            </a:r>
            <a:r>
              <a:rPr lang="en-US" altLang="fr-FR">
                <a:latin typeface="Calibri" panose="020F0502020204030204" charset="0"/>
                <a:cs typeface="Calibri" panose="020F0502020204030204" charset="0"/>
              </a:rPr>
              <a:t>:</a:t>
            </a:r>
            <a:endParaRPr lang="en-US" altLang="fr-FR">
              <a:latin typeface="Calibri" panose="020F0502020204030204" charset="0"/>
              <a:cs typeface="Calibri" panose="020F0502020204030204" charset="0"/>
            </a:endParaRPr>
          </a:p>
          <a:p>
            <a:r>
              <a:rPr lang="en-US" altLang="fr-FR">
                <a:latin typeface="Calibri" panose="020F0502020204030204" charset="0"/>
                <a:cs typeface="Calibri" panose="020F0502020204030204" charset="0"/>
              </a:rPr>
              <a:t>La couverture de code permet d'</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valuer l'efficacit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des tests existants et de mieux r</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partir l'effort en ciblant les zones du code qui n</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cessitent davantage de v</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rifications, </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vitant ainsi les tests redondants ou inutiles</a:t>
            </a:r>
            <a:endParaRPr lang="en-US" altLang="fr-FR">
              <a:latin typeface="Calibri" panose="020F0502020204030204" charset="0"/>
              <a:cs typeface="Calibri" panose="020F05020202040302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th_Rectangle 41759-886&amp;3462"/>
          <p:cNvSpPr/>
          <p:nvPr>
            <p:custDataLst>
              <p:tags r:id="rId1"/>
            </p:custDataLst>
          </p:nvPr>
        </p:nvSpPr>
        <p:spPr>
          <a:xfrm>
            <a:off x="180975" y="126365"/>
            <a:ext cx="11314430" cy="2546985"/>
          </a:xfrm>
          <a:prstGeom prst="roundRect">
            <a:avLst>
              <a:gd name="adj" fmla="val 8160"/>
            </a:avLst>
          </a:prstGeom>
          <a:solidFill>
            <a:schemeClr val="lt1"/>
          </a:solidFill>
          <a:effectLst>
            <a:outerShdw blurRad="508000" dist="76200" dir="5399999" algn="bl" rotWithShape="0">
              <a:schemeClr val="accent1">
                <a:alpha val="20000"/>
              </a:schemeClr>
            </a:outerShdw>
          </a:effectLst>
        </p:spPr>
        <p:txBody>
          <a:bodyPr/>
          <a:lstStyle/>
          <a:p>
            <a:endParaRPr lang="en-US">
              <a:latin typeface="Arial" panose="020B0604020202020204" pitchFamily="34" charset="0"/>
              <a:sym typeface="Arial" panose="020B0604020202020204" pitchFamily="34" charset="0"/>
            </a:endParaRPr>
          </a:p>
        </p:txBody>
      </p:sp>
      <p:sp>
        <p:nvSpPr>
          <p:cNvPr id="2" name="标题 1"/>
          <p:cNvSpPr>
            <a:spLocks noGrp="1"/>
          </p:cNvSpPr>
          <p:nvPr>
            <p:ph type="title"/>
            <p:custDataLst>
              <p:tags r:id="rId2"/>
            </p:custDataLst>
          </p:nvPr>
        </p:nvSpPr>
        <p:spPr>
          <a:xfrm>
            <a:off x="6948169" y="136524"/>
            <a:ext cx="4548505" cy="2536825"/>
          </a:xfrm>
        </p:spPr>
        <p:txBody>
          <a:bodyPr wrap="square" anchor="ctr">
            <a:normAutofit/>
          </a:bodyPr>
          <a:lstStyle/>
          <a:p>
            <a:pPr algn="ctr">
              <a:lnSpc>
                <a:spcPct val="130000"/>
              </a:lnSpc>
            </a:pPr>
            <a:r>
              <a:rPr lang="en-US" altLang="fr-FR" b="1" spc="0" dirty="0">
                <a:solidFill>
                  <a:schemeClr val="accent5">
                    <a:lumMod val="75000"/>
                  </a:schemeClr>
                </a:solidFill>
                <a:latin typeface="Calibri" panose="020F0502020204030204" charset="0"/>
                <a:cs typeface="Calibri" panose="020F0502020204030204" charset="0"/>
              </a:rPr>
              <a:t>Objectif principal</a:t>
            </a:r>
            <a:r>
              <a:rPr lang="fr-FR" altLang="en-US" b="1" spc="0" dirty="0">
                <a:solidFill>
                  <a:schemeClr val="accent5">
                    <a:lumMod val="75000"/>
                  </a:schemeClr>
                </a:solidFill>
                <a:latin typeface="Calibri" panose="020F0502020204030204" charset="0"/>
                <a:cs typeface="Calibri" panose="020F0502020204030204" charset="0"/>
              </a:rPr>
              <a:t> de la couverture du code</a:t>
            </a:r>
            <a:r>
              <a:rPr lang="fr-FR" altLang="en-US" spc="0" dirty="0">
                <a:solidFill>
                  <a:schemeClr val="dk1">
                    <a:lumMod val="100000"/>
                  </a:schemeClr>
                </a:solidFill>
                <a:latin typeface="Calibri" panose="020F0502020204030204" charset="0"/>
                <a:cs typeface="Calibri" panose="020F0502020204030204" charset="0"/>
              </a:rPr>
              <a:t> </a:t>
            </a:r>
            <a:endParaRPr lang="fr-FR" altLang="en-US" spc="0" dirty="0">
              <a:solidFill>
                <a:schemeClr val="dk1">
                  <a:lumMod val="100000"/>
                </a:schemeClr>
              </a:solidFill>
              <a:latin typeface="Calibri" panose="020F0502020204030204" charset="0"/>
              <a:cs typeface="Calibri" panose="020F0502020204030204" charset="0"/>
            </a:endParaRPr>
          </a:p>
        </p:txBody>
      </p:sp>
      <p:sp>
        <p:nvSpPr>
          <p:cNvPr id="13" name="Zone de texte 12"/>
          <p:cNvSpPr txBox="1"/>
          <p:nvPr/>
        </p:nvSpPr>
        <p:spPr>
          <a:xfrm>
            <a:off x="716280" y="3601085"/>
            <a:ext cx="10337165" cy="2215515"/>
          </a:xfrm>
          <a:prstGeom prst="rect">
            <a:avLst/>
          </a:prstGeom>
          <a:noFill/>
        </p:spPr>
        <p:txBody>
          <a:bodyPr wrap="square" rtlCol="0">
            <a:noAutofit/>
          </a:bodyPr>
          <a:p>
            <a:r>
              <a:rPr lang="en-US" altLang="fr-FR" sz="2400">
                <a:latin typeface="Calibri" panose="020F0502020204030204" charset="0"/>
                <a:cs typeface="Calibri" panose="020F0502020204030204" charset="0"/>
              </a:rPr>
              <a:t>La couverture du code vise à garantir que les tests couvrent une partie significative du code pour minimiser les risques de bugs non d</a:t>
            </a:r>
            <a:r>
              <a:rPr lang="en-US" altLang="en-US" sz="2400">
                <a:latin typeface="Calibri" panose="020F0502020204030204" charset="0"/>
                <a:cs typeface="Calibri" panose="020F0502020204030204" charset="0"/>
              </a:rPr>
              <a:t>é</a:t>
            </a:r>
            <a:r>
              <a:rPr lang="en-US" altLang="fr-FR" sz="2400">
                <a:latin typeface="Calibri" panose="020F0502020204030204" charset="0"/>
                <a:cs typeface="Calibri" panose="020F0502020204030204" charset="0"/>
              </a:rPr>
              <a:t>tect</a:t>
            </a:r>
            <a:r>
              <a:rPr lang="en-US" altLang="en-US" sz="2400">
                <a:latin typeface="Calibri" panose="020F0502020204030204" charset="0"/>
                <a:cs typeface="Calibri" panose="020F0502020204030204" charset="0"/>
              </a:rPr>
              <a:t>é</a:t>
            </a:r>
            <a:r>
              <a:rPr lang="en-US" altLang="fr-FR" sz="2400">
                <a:latin typeface="Calibri" panose="020F0502020204030204" charset="0"/>
                <a:cs typeface="Calibri" panose="020F0502020204030204" charset="0"/>
              </a:rPr>
              <a:t>s. Cependant, une couverture de 100 % ne garantit pas que le logiciel est exempt d'erreurs, mais elle augmente consid</a:t>
            </a:r>
            <a:r>
              <a:rPr lang="en-US" altLang="en-US" sz="2400">
                <a:latin typeface="Calibri" panose="020F0502020204030204" charset="0"/>
                <a:cs typeface="Calibri" panose="020F0502020204030204" charset="0"/>
              </a:rPr>
              <a:t>é</a:t>
            </a:r>
            <a:r>
              <a:rPr lang="en-US" altLang="fr-FR" sz="2400">
                <a:latin typeface="Calibri" panose="020F0502020204030204" charset="0"/>
                <a:cs typeface="Calibri" panose="020F0502020204030204" charset="0"/>
              </a:rPr>
              <a:t>rablement la confiance en sa qualit</a:t>
            </a:r>
            <a:r>
              <a:rPr lang="en-US" altLang="en-US" sz="2400">
                <a:latin typeface="Calibri" panose="020F0502020204030204" charset="0"/>
                <a:cs typeface="Calibri" panose="020F0502020204030204" charset="0"/>
              </a:rPr>
              <a:t>é</a:t>
            </a:r>
            <a:r>
              <a:rPr lang="en-US" altLang="fr-FR"/>
              <a:t>.</a:t>
            </a:r>
            <a:endParaRPr lang="en-US" altLang="fr-FR"/>
          </a:p>
        </p:txBody>
      </p:sp>
      <p:pic>
        <p:nvPicPr>
          <p:cNvPr id="14" name="Image 13" descr="0_rHgRCC-driuJA5Yk"/>
          <p:cNvPicPr>
            <a:picLocks noChangeAspect="1"/>
          </p:cNvPicPr>
          <p:nvPr/>
        </p:nvPicPr>
        <p:blipFill>
          <a:blip r:embed="rId3"/>
          <a:stretch>
            <a:fillRect/>
          </a:stretch>
        </p:blipFill>
        <p:spPr>
          <a:xfrm>
            <a:off x="180975" y="136525"/>
            <a:ext cx="6633210" cy="253682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Image 2"/>
          <p:cNvPicPr>
            <a:picLocks noChangeAspect="1"/>
          </p:cNvPicPr>
          <p:nvPr/>
        </p:nvPicPr>
        <p:blipFill>
          <a:blip r:embed="rId1"/>
          <a:stretch>
            <a:fillRect/>
          </a:stretch>
        </p:blipFill>
        <p:spPr>
          <a:xfrm>
            <a:off x="635" y="-635"/>
            <a:ext cx="11951970" cy="2451735"/>
          </a:xfrm>
          <a:prstGeom prst="rect">
            <a:avLst/>
          </a:prstGeom>
        </p:spPr>
      </p:pic>
      <p:sp>
        <p:nvSpPr>
          <p:cNvPr id="4" name="Zone de texte 3"/>
          <p:cNvSpPr txBox="1"/>
          <p:nvPr/>
        </p:nvSpPr>
        <p:spPr>
          <a:xfrm>
            <a:off x="92075" y="2451100"/>
            <a:ext cx="11329035" cy="5048250"/>
          </a:xfrm>
          <a:prstGeom prst="rect">
            <a:avLst/>
          </a:prstGeom>
          <a:noFill/>
        </p:spPr>
        <p:txBody>
          <a:bodyPr wrap="square" rtlCol="0">
            <a:noAutofit/>
          </a:bodyPr>
          <a:p>
            <a:r>
              <a:rPr lang="en-US" altLang="fr-FR" b="1">
                <a:solidFill>
                  <a:srgbClr val="202020"/>
                </a:solidFill>
                <a:latin typeface="Calibri" panose="020F0502020204030204" charset="0"/>
                <a:cs typeface="Calibri" panose="020F0502020204030204" charset="0"/>
              </a:rPr>
              <a:t>Not Instrumented (Non instrument</a:t>
            </a:r>
            <a:r>
              <a:rPr lang="en-US" altLang="en-US" b="1">
                <a:solidFill>
                  <a:srgbClr val="202020"/>
                </a:solidFill>
                <a:latin typeface="Calibri" panose="020F0502020204030204" charset="0"/>
                <a:cs typeface="Calibri" panose="020F0502020204030204" charset="0"/>
              </a:rPr>
              <a:t>é</a:t>
            </a:r>
            <a:r>
              <a:rPr lang="en-US" altLang="fr-FR" b="1">
                <a:solidFill>
                  <a:srgbClr val="202020"/>
                </a:solidFill>
                <a:latin typeface="Calibri" panose="020F0502020204030204" charset="0"/>
                <a:cs typeface="Calibri" panose="020F0502020204030204" charset="0"/>
              </a:rPr>
              <a:t>) :</a:t>
            </a:r>
            <a:endParaRPr lang="en-US" altLang="fr-FR" b="1">
              <a:solidFill>
                <a:srgbClr val="202020"/>
              </a:solidFill>
              <a:latin typeface="Calibri" panose="020F0502020204030204" charset="0"/>
              <a:cs typeface="Calibri" panose="020F0502020204030204" charset="0"/>
            </a:endParaRPr>
          </a:p>
          <a:p>
            <a:endParaRPr lang="en-US" altLang="fr-FR">
              <a:latin typeface="Calibri" panose="020F0502020204030204" charset="0"/>
              <a:cs typeface="Calibri" panose="020F0502020204030204" charset="0"/>
            </a:endParaRPr>
          </a:p>
          <a:p>
            <a:r>
              <a:rPr lang="en-US" altLang="fr-FR">
                <a:latin typeface="Calibri" panose="020F0502020204030204" charset="0"/>
                <a:cs typeface="Calibri" panose="020F0502020204030204" charset="0"/>
              </a:rPr>
              <a:t>Les lignes marqu</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es ici (comme les lignes 516-522) ne sont pas incluses dans la mesure de couverture. Cela signifie que l'outil de couverture n'a pas analys</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ces lignes pour v</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rifier si elles ont </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ex</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cut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es ou non. Cela peut </a:t>
            </a:r>
            <a:r>
              <a:rPr lang="en-US" altLang="en-US">
                <a:latin typeface="Calibri" panose="020F0502020204030204" charset="0"/>
                <a:cs typeface="Calibri" panose="020F0502020204030204" charset="0"/>
              </a:rPr>
              <a:t>ê</a:t>
            </a:r>
            <a:r>
              <a:rPr lang="en-US" altLang="fr-FR">
                <a:latin typeface="Calibri" panose="020F0502020204030204" charset="0"/>
                <a:cs typeface="Calibri" panose="020F0502020204030204" charset="0"/>
              </a:rPr>
              <a:t>tre d</a:t>
            </a:r>
            <a:r>
              <a:rPr lang="" altLang="en-US">
                <a:latin typeface="Calibri" panose="020F0502020204030204" charset="0"/>
                <a:cs typeface="Calibri" panose="020F0502020204030204" charset="0"/>
              </a:rPr>
              <a:t>û</a:t>
            </a:r>
            <a:r>
              <a:rPr lang="en-US" altLang="fr-FR">
                <a:latin typeface="Calibri" panose="020F0502020204030204" charset="0"/>
                <a:cs typeface="Calibri" panose="020F0502020204030204" charset="0"/>
              </a:rPr>
              <a:t> à des configurations ou des exclusions sp</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cifiques.</a:t>
            </a:r>
            <a:endParaRPr lang="en-US" altLang="fr-FR">
              <a:latin typeface="Calibri" panose="020F0502020204030204" charset="0"/>
              <a:cs typeface="Calibri" panose="020F0502020204030204" charset="0"/>
            </a:endParaRPr>
          </a:p>
          <a:p>
            <a:endParaRPr lang="en-US" altLang="fr-FR">
              <a:solidFill>
                <a:srgbClr val="FF0000"/>
              </a:solidFill>
              <a:latin typeface="Calibri" panose="020F0502020204030204" charset="0"/>
              <a:cs typeface="Calibri" panose="020F0502020204030204" charset="0"/>
            </a:endParaRPr>
          </a:p>
          <a:p>
            <a:r>
              <a:rPr lang="en-US" altLang="fr-FR" b="1">
                <a:solidFill>
                  <a:srgbClr val="92D050"/>
                </a:solidFill>
                <a:latin typeface="Calibri" panose="020F0502020204030204" charset="0"/>
                <a:cs typeface="Calibri" panose="020F0502020204030204" charset="0"/>
                <a:sym typeface="+mn-ea"/>
              </a:rPr>
              <a:t>Covered by Tests (Couvert par les tests) :</a:t>
            </a:r>
            <a:endParaRPr lang="en-US" altLang="fr-FR" b="1">
              <a:solidFill>
                <a:srgbClr val="92D050"/>
              </a:solidFill>
              <a:latin typeface="Calibri" panose="020F0502020204030204" charset="0"/>
              <a:cs typeface="Calibri" panose="020F0502020204030204" charset="0"/>
            </a:endParaRPr>
          </a:p>
          <a:p>
            <a:endParaRPr lang="en-US" altLang="fr-FR">
              <a:latin typeface="Calibri" panose="020F0502020204030204" charset="0"/>
              <a:cs typeface="Calibri" panose="020F0502020204030204" charset="0"/>
            </a:endParaRPr>
          </a:p>
          <a:p>
            <a:r>
              <a:rPr lang="en-US" altLang="fr-FR">
                <a:latin typeface="Calibri" panose="020F0502020204030204" charset="0"/>
                <a:cs typeface="Calibri" panose="020F0502020204030204" charset="0"/>
              </a:rPr>
              <a:t>Les lignes en vert (lignes 523-525 et 529) repr</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sentent le code qui a </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ex</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cut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pendant les tests. Cela indique que les tests ont bien v</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rifi</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ces parties du code.</a:t>
            </a:r>
            <a:endParaRPr lang="en-US" altLang="fr-FR">
              <a:latin typeface="Calibri" panose="020F0502020204030204" charset="0"/>
              <a:cs typeface="Calibri" panose="020F0502020204030204" charset="0"/>
            </a:endParaRPr>
          </a:p>
          <a:p>
            <a:endParaRPr lang="en-US" altLang="fr-FR" b="1">
              <a:solidFill>
                <a:srgbClr val="FF0000"/>
              </a:solidFill>
              <a:latin typeface="Calibri" panose="020F0502020204030204" charset="0"/>
              <a:cs typeface="Calibri" panose="020F0502020204030204" charset="0"/>
            </a:endParaRPr>
          </a:p>
          <a:p>
            <a:r>
              <a:rPr lang="en-US" altLang="fr-FR" b="1">
                <a:solidFill>
                  <a:srgbClr val="FF6600"/>
                </a:solidFill>
                <a:latin typeface="Calibri" panose="020F0502020204030204" charset="0"/>
                <a:cs typeface="Calibri" panose="020F0502020204030204" charset="0"/>
              </a:rPr>
              <a:t>Not Covered by Tests (Non couvert par les tests) :</a:t>
            </a:r>
            <a:endParaRPr lang="en-US" altLang="fr-FR" b="1">
              <a:solidFill>
                <a:srgbClr val="FF6600"/>
              </a:solidFill>
              <a:latin typeface="Calibri" panose="020F0502020204030204" charset="0"/>
              <a:cs typeface="Calibri" panose="020F0502020204030204" charset="0"/>
            </a:endParaRPr>
          </a:p>
          <a:p>
            <a:endParaRPr lang="en-US" altLang="fr-FR">
              <a:latin typeface="Calibri" panose="020F0502020204030204" charset="0"/>
              <a:cs typeface="Calibri" panose="020F0502020204030204" charset="0"/>
            </a:endParaRPr>
          </a:p>
          <a:p>
            <a:r>
              <a:rPr lang="en-US" altLang="fr-FR">
                <a:latin typeface="Calibri" panose="020F0502020204030204" charset="0"/>
                <a:cs typeface="Calibri" panose="020F0502020204030204" charset="0"/>
              </a:rPr>
              <a:t>Les lignes en orange (lignes 526-528) montrent le code qui n'a pas </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ex</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cut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lors des tests. Cela signifie que ces parties du code n'ont pas </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 test</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es, ce qui pourrait repr</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senter un risque si elles contiennent des bugs ou des comportements non v</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rifi</a:t>
            </a:r>
            <a:r>
              <a:rPr lang="en-US" altLang="en-US">
                <a:latin typeface="Calibri" panose="020F0502020204030204" charset="0"/>
                <a:cs typeface="Calibri" panose="020F0502020204030204" charset="0"/>
              </a:rPr>
              <a:t>é</a:t>
            </a:r>
            <a:r>
              <a:rPr lang="en-US" altLang="fr-FR">
                <a:latin typeface="Calibri" panose="020F0502020204030204" charset="0"/>
                <a:cs typeface="Calibri" panose="020F0502020204030204" charset="0"/>
              </a:rPr>
              <a:t>s.</a:t>
            </a:r>
            <a:endParaRPr lang="en-US" altLang="fr-FR">
              <a:latin typeface="Calibri" panose="020F0502020204030204" charset="0"/>
              <a:cs typeface="Calibri" panose="020F0502020204030204" charset="0"/>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Image 2" descr="Code-Coverage-SonarQube"/>
          <p:cNvPicPr>
            <a:picLocks noChangeAspect="1"/>
          </p:cNvPicPr>
          <p:nvPr/>
        </p:nvPicPr>
        <p:blipFill>
          <a:blip r:embed="rId1"/>
          <a:stretch>
            <a:fillRect/>
          </a:stretch>
        </p:blipFill>
        <p:spPr>
          <a:xfrm>
            <a:off x="-635" y="0"/>
            <a:ext cx="12192000" cy="3568065"/>
          </a:xfrm>
          <a:prstGeom prst="rect">
            <a:avLst/>
          </a:prstGeom>
        </p:spPr>
      </p:pic>
      <p:sp>
        <p:nvSpPr>
          <p:cNvPr id="4" name="Zone de texte 3"/>
          <p:cNvSpPr txBox="1"/>
          <p:nvPr/>
        </p:nvSpPr>
        <p:spPr>
          <a:xfrm>
            <a:off x="81915" y="3639820"/>
            <a:ext cx="11924030" cy="2030095"/>
          </a:xfrm>
          <a:prstGeom prst="rect">
            <a:avLst/>
          </a:prstGeom>
        </p:spPr>
        <p:txBody>
          <a:bodyPr wrap="square">
            <a:spAutoFit/>
          </a:bodyPr>
          <a:p>
            <a:r>
              <a:rPr lang="en-US" altLang="zh-CN">
                <a:latin typeface="Calibri" panose="020F0502020204030204" charset="0"/>
                <a:cs typeface="Calibri" panose="020F0502020204030204" charset="0"/>
              </a:rPr>
              <a:t>Dans cette illustration de couverture de code (Code Coverage) :</a:t>
            </a:r>
            <a:endParaRPr lang="en-US" altLang="zh-CN">
              <a:latin typeface="Calibri" panose="020F0502020204030204" charset="0"/>
              <a:cs typeface="Calibri" panose="020F0502020204030204" charset="0"/>
            </a:endParaRPr>
          </a:p>
          <a:p>
            <a:endParaRPr lang="en-US" altLang="zh-CN">
              <a:latin typeface="Calibri" panose="020F0502020204030204" charset="0"/>
              <a:cs typeface="Calibri" panose="020F0502020204030204" charset="0"/>
            </a:endParaRPr>
          </a:p>
          <a:p>
            <a:pPr>
              <a:buFont typeface="Arial" panose="020B0604020202020204"/>
              <a:buChar char="•"/>
            </a:pPr>
            <a:r>
              <a:rPr lang="en-US" altLang="zh-CN">
                <a:highlight>
                  <a:srgbClr val="00FF00"/>
                </a:highlight>
                <a:latin typeface="Calibri" panose="020F0502020204030204" charset="0"/>
                <a:cs typeface="Calibri" panose="020F0502020204030204" charset="0"/>
              </a:rPr>
              <a:t>La partie verte représente</a:t>
            </a:r>
            <a:r>
              <a:rPr lang="en-US" altLang="zh-CN">
                <a:latin typeface="Calibri" panose="020F0502020204030204" charset="0"/>
                <a:cs typeface="Calibri" panose="020F0502020204030204" charset="0"/>
              </a:rPr>
              <a:t> le pourcentage de code qui a été exécuté et vérifié par les tests. Cela indique les parties du code qui ont été testées avec succès.</a:t>
            </a:r>
            <a:endParaRPr lang="en-US" altLang="zh-CN">
              <a:latin typeface="Calibri" panose="020F0502020204030204" charset="0"/>
              <a:cs typeface="Calibri" panose="020F0502020204030204" charset="0"/>
            </a:endParaRPr>
          </a:p>
          <a:p>
            <a:pPr>
              <a:buFont typeface="Arial" panose="020B0604020202020204"/>
              <a:buChar char="•"/>
            </a:pPr>
            <a:endParaRPr lang="en-US" altLang="zh-CN">
              <a:latin typeface="Calibri" panose="020F0502020204030204" charset="0"/>
              <a:cs typeface="Calibri" panose="020F0502020204030204" charset="0"/>
            </a:endParaRPr>
          </a:p>
          <a:p>
            <a:pPr>
              <a:buFont typeface="Arial" panose="020B0604020202020204"/>
              <a:buChar char="•"/>
            </a:pPr>
            <a:r>
              <a:rPr lang="en-US" altLang="zh-CN">
                <a:highlight>
                  <a:srgbClr val="FF0000"/>
                </a:highlight>
                <a:latin typeface="Calibri" panose="020F0502020204030204" charset="0"/>
                <a:cs typeface="Calibri" panose="020F0502020204030204" charset="0"/>
              </a:rPr>
              <a:t>La partie rouge</a:t>
            </a:r>
            <a:r>
              <a:rPr lang="en-US" altLang="zh-CN">
                <a:latin typeface="Calibri" panose="020F0502020204030204" charset="0"/>
                <a:cs typeface="Calibri" panose="020F0502020204030204" charset="0"/>
              </a:rPr>
              <a:t> représente le pourcentage de code qui n'a pas été exécuté ou couvert par les tests. Cela correspond aux zones du code non vérifiées, où des bugs potentiels ou des cas non gérés peuvent exister.</a:t>
            </a:r>
            <a:endParaRPr lang="en-US" altLang="zh-CN">
              <a:latin typeface="Calibri" panose="020F0502020204030204" charset="0"/>
              <a:cs typeface="Calibri" panose="020F0502020204030204" charset="0"/>
            </a:endParaRPr>
          </a:p>
        </p:txBody>
      </p:sp>
      <p:sp>
        <p:nvSpPr>
          <p:cNvPr id="5" name="Zone de texte 4"/>
          <p:cNvSpPr txBox="1"/>
          <p:nvPr/>
        </p:nvSpPr>
        <p:spPr>
          <a:xfrm>
            <a:off x="220345" y="5818505"/>
            <a:ext cx="10518140" cy="861060"/>
          </a:xfrm>
          <a:prstGeom prst="rect">
            <a:avLst/>
          </a:prstGeom>
        </p:spPr>
        <p:txBody>
          <a:bodyPr wrap="square">
            <a:noAutofit/>
          </a:bodyPr>
          <a:p>
            <a:r>
              <a:rPr lang="en-US" altLang="zh-CN">
                <a:latin typeface="Calibri" panose="020F0502020204030204" charset="0"/>
                <a:cs typeface="Calibri" panose="020F0502020204030204" charset="0"/>
              </a:rPr>
              <a:t>Si le graphique montre </a:t>
            </a:r>
            <a:r>
              <a:rPr lang="fr-FR" altLang="en-US">
                <a:solidFill>
                  <a:srgbClr val="92D050"/>
                </a:solidFill>
                <a:latin typeface="Calibri" panose="020F0502020204030204" charset="0"/>
                <a:cs typeface="Calibri" panose="020F0502020204030204" charset="0"/>
              </a:rPr>
              <a:t>52.9</a:t>
            </a:r>
            <a:r>
              <a:rPr lang="en-US" altLang="zh-CN">
                <a:solidFill>
                  <a:srgbClr val="92D050"/>
                </a:solidFill>
                <a:latin typeface="Calibri" panose="020F0502020204030204" charset="0"/>
                <a:cs typeface="Calibri" panose="020F0502020204030204" charset="0"/>
              </a:rPr>
              <a:t>%</a:t>
            </a:r>
            <a:r>
              <a:rPr lang="en-US" altLang="zh-CN">
                <a:latin typeface="Calibri" panose="020F0502020204030204" charset="0"/>
                <a:cs typeface="Calibri" panose="020F0502020204030204" charset="0"/>
              </a:rPr>
              <a:t> en vert  cela signifie que</a:t>
            </a:r>
            <a:r>
              <a:rPr lang="fr-FR" altLang="en-US">
                <a:latin typeface="Calibri" panose="020F0502020204030204" charset="0"/>
                <a:cs typeface="Calibri" panose="020F0502020204030204" charset="0"/>
              </a:rPr>
              <a:t> </a:t>
            </a:r>
            <a:r>
              <a:rPr lang="fr-FR" altLang="en-US">
                <a:solidFill>
                  <a:srgbClr val="92D050"/>
                </a:solidFill>
                <a:latin typeface="Calibri" panose="020F0502020204030204" charset="0"/>
                <a:cs typeface="Calibri" panose="020F0502020204030204" charset="0"/>
                <a:sym typeface="+mn-ea"/>
              </a:rPr>
              <a:t>52.9</a:t>
            </a:r>
            <a:r>
              <a:rPr lang="en-US" altLang="zh-CN">
                <a:solidFill>
                  <a:srgbClr val="92D050"/>
                </a:solidFill>
                <a:latin typeface="Calibri" panose="020F0502020204030204" charset="0"/>
                <a:cs typeface="Calibri" panose="020F0502020204030204" charset="0"/>
                <a:sym typeface="+mn-ea"/>
              </a:rPr>
              <a:t>%</a:t>
            </a:r>
            <a:r>
              <a:rPr lang="en-US" altLang="zh-CN">
                <a:latin typeface="Calibri" panose="020F0502020204030204" charset="0"/>
                <a:cs typeface="Calibri" panose="020F0502020204030204" charset="0"/>
              </a:rPr>
              <a:t>  du code est couvert par les tests, mais </a:t>
            </a:r>
            <a:r>
              <a:rPr lang="fr-FR" altLang="en-US">
                <a:solidFill>
                  <a:srgbClr val="FF3300"/>
                </a:solidFill>
                <a:latin typeface="Calibri" panose="020F0502020204030204" charset="0"/>
                <a:cs typeface="Calibri" panose="020F0502020204030204" charset="0"/>
                <a:sym typeface="+mn-ea"/>
              </a:rPr>
              <a:t>47.1</a:t>
            </a:r>
            <a:r>
              <a:rPr lang="en-US" altLang="zh-CN">
                <a:solidFill>
                  <a:srgbClr val="FF3300"/>
                </a:solidFill>
                <a:latin typeface="Calibri" panose="020F0502020204030204" charset="0"/>
                <a:cs typeface="Calibri" panose="020F0502020204030204" charset="0"/>
                <a:sym typeface="+mn-ea"/>
              </a:rPr>
              <a:t>%</a:t>
            </a:r>
            <a:r>
              <a:rPr lang="en-US" altLang="zh-CN">
                <a:latin typeface="Calibri" panose="020F0502020204030204" charset="0"/>
                <a:cs typeface="Calibri" panose="020F0502020204030204" charset="0"/>
              </a:rPr>
              <a:t>reste non testé, ce qui pourrait poser des risques si ces zones contiennent des erreurs.</a:t>
            </a:r>
            <a:endParaRPr lang="en-US" altLang="zh-CN">
              <a:latin typeface="Calibri" panose="020F0502020204030204" charset="0"/>
              <a:cs typeface="Calibri" panose="020F0502020204030204" charset="0"/>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a:xfrm>
            <a:off x="421680" y="85795"/>
            <a:ext cx="10800000" cy="792000"/>
          </a:xfrm>
        </p:spPr>
        <p:txBody>
          <a:bodyPr/>
          <a:p>
            <a:r>
              <a:rPr lang="fr-FR" altLang="en-US">
                <a:solidFill>
                  <a:schemeClr val="accent5">
                    <a:lumMod val="75000"/>
                  </a:schemeClr>
                </a:solidFill>
                <a:latin typeface="Calibri" panose="020F0502020204030204" charset="0"/>
                <a:cs typeface="Calibri" panose="020F0502020204030204" charset="0"/>
              </a:rPr>
              <a:t>examples des codes non executer </a:t>
            </a:r>
            <a:endParaRPr lang="fr-FR" altLang="en-US">
              <a:solidFill>
                <a:schemeClr val="accent5">
                  <a:lumMod val="75000"/>
                </a:schemeClr>
              </a:solidFill>
              <a:latin typeface="Calibri" panose="020F0502020204030204" charset="0"/>
              <a:cs typeface="Calibri" panose="020F0502020204030204" charset="0"/>
            </a:endParaRPr>
          </a:p>
        </p:txBody>
      </p:sp>
      <p:pic>
        <p:nvPicPr>
          <p:cNvPr id="3" name="Image 2"/>
          <p:cNvPicPr>
            <a:picLocks noChangeAspect="1"/>
          </p:cNvPicPr>
          <p:nvPr/>
        </p:nvPicPr>
        <p:blipFill>
          <a:blip r:embed="rId1"/>
          <a:stretch>
            <a:fillRect/>
          </a:stretch>
        </p:blipFill>
        <p:spPr>
          <a:xfrm>
            <a:off x="167005" y="1001395"/>
            <a:ext cx="8978900" cy="3438525"/>
          </a:xfrm>
          <a:prstGeom prst="rect">
            <a:avLst/>
          </a:prstGeom>
        </p:spPr>
      </p:pic>
      <p:pic>
        <p:nvPicPr>
          <p:cNvPr id="4" name="Image 3"/>
          <p:cNvPicPr>
            <a:picLocks noChangeAspect="1"/>
          </p:cNvPicPr>
          <p:nvPr/>
        </p:nvPicPr>
        <p:blipFill>
          <a:blip r:embed="rId2"/>
          <a:stretch>
            <a:fillRect/>
          </a:stretch>
        </p:blipFill>
        <p:spPr>
          <a:xfrm>
            <a:off x="167005" y="4563110"/>
            <a:ext cx="6750050" cy="157099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4.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10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1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TEMPLATE_CATEGORY" val="custom"/>
  <p:tag name="KSO_WM_TEMPLATE_INDEX" val="20233412"/>
</p:tagLst>
</file>

<file path=ppt/tags/tag111.xml><?xml version="1.0" encoding="utf-8"?>
<p:tagLst xmlns:p="http://schemas.openxmlformats.org/presentationml/2006/main">
  <p:tag name="KSO_WM_SPECIAL_SOURCE" val="bdnull"/>
  <p:tag name="KSO_WM_TEMPLATE_THUMBS_INDEX" val="1、11"/>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12"/>
</p:tagLst>
</file>

<file path=ppt/tags/tag112.xml><?xml version="1.0" encoding="utf-8"?>
<p:tagLst xmlns:p="http://schemas.openxmlformats.org/presentationml/2006/main">
  <p:tag name="KSO_WM_UNIT_FILL_FORE_SCHEMECOLOR_INDEX_1_BRIGHTNESS" val="0"/>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54"/>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14"/>
  <p:tag name="KSO_WM_UNIT_TEXT_FILL_TYPE" val="1"/>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custom20233412_9*e*1"/>
  <p:tag name="KSO_WM_TEMPLATE_CATEGORY" val="custom"/>
  <p:tag name="KSO_WM_TEMPLATE_INDEX" val="20233412"/>
  <p:tag name="KSO_WM_UNIT_LAYERLEVEL" val="1"/>
  <p:tag name="KSO_WM_TAG_VERSION" val="3.0"/>
  <p:tag name="KSO_WM_BEAUTIFY_FLAG" val="#wm#"/>
  <p:tag name="KSO_WM_UNIT_PRESET_TEXT" val="01"/>
</p:tagLst>
</file>

<file path=ppt/tags/tag11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12_9*a*1"/>
  <p:tag name="KSO_WM_TEMPLATE_CATEGORY" val="custom"/>
  <p:tag name="KSO_WM_TEMPLATE_INDEX" val="20233412"/>
  <p:tag name="KSO_WM_UNIT_LAYERLEVEL" val="1"/>
  <p:tag name="KSO_WM_TAG_VERSION" val="3.0"/>
  <p:tag name="KSO_WM_BEAUTIFY_FLAG" val="#wm#"/>
  <p:tag name="KSO_WM_UNIT_PRESET_TEXT" val="Your title here"/>
</p:tagLst>
</file>

<file path=ppt/tags/tag114.xml><?xml version="1.0" encoding="utf-8"?>
<p:tagLst xmlns:p="http://schemas.openxmlformats.org/presentationml/2006/main">
  <p:tag name="KSO_WM_SPECIAL_SOURCE" val="bdnull"/>
  <p:tag name="KSO_WM_SLIDE_CONTENT_AREA" val="{&quot;left&quot;:&quot;371&quot;,&quot;top&quot;:&quot;69.6&quot;,&quot;width&quot;:&quot;568.5&quot;,&quot;height&quot;:&quot;371.8&quot;}"/>
  <p:tag name="KSO_WM_SLIDE_ID" val="custom20233412_9"/>
  <p:tag name="KSO_WM_TEMPLATE_SUBCATEGORY" val="29"/>
  <p:tag name="KSO_WM_TEMPLATE_MASTER_TYPE" val="0"/>
  <p:tag name="KSO_WM_TEMPLATE_COLOR_TYPE" val="0"/>
  <p:tag name="KSO_WM_SLIDE_TYPE" val="sectionTitle"/>
  <p:tag name="KSO_WM_SLIDE_SUBTYPE" val="pureTxt"/>
  <p:tag name="KSO_WM_SLIDE_ITEM_CNT" val="0"/>
  <p:tag name="KSO_WM_SLIDE_INDEX" val="9"/>
  <p:tag name="KSO_WM_TAG_VERSION" val="3.0"/>
  <p:tag name="KSO_WM_BEAUTIFY_FLAG" val="#wm#"/>
  <p:tag name="KSO_WM_TEMPLATE_CATEGORY" val="custom"/>
  <p:tag name="KSO_WM_TEMPLATE_INDEX" val="20233412"/>
  <p:tag name="KSO_WM_SLIDE_LAYOUT" val="a_e"/>
  <p:tag name="KSO_WM_SLIDE_LAYOUT_CNT" val="1_1"/>
</p:tagLst>
</file>

<file path=ppt/tags/tag115.xml><?xml version="1.0" encoding="utf-8"?>
<p:tagLst xmlns:p="http://schemas.openxmlformats.org/presentationml/2006/main">
  <p:tag name="KSO_WM_BEAUTIFY_FLAG" val="#wm#"/>
  <p:tag name="KSO_WM_TEMPLATE_CATEGORY" val="custom"/>
  <p:tag name="KSO_WM_TEMPLATE_INDEX" val="20233412"/>
</p:tagLst>
</file>

<file path=ppt/tags/tag116.xml><?xml version="1.0" encoding="utf-8"?>
<p:tagLst xmlns:p="http://schemas.openxmlformats.org/presentationml/2006/main">
  <p:tag name="KSO_WM_TEMPLATE_CATEGORY" val="custom"/>
  <p:tag name="KSO_WM_TEMPLATE_INDEX" val="20233412"/>
</p:tagLst>
</file>

<file path=ppt/tags/tag1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84_1*i*1"/>
  <p:tag name="KSO_WM_TEMPLATE_CATEGORY" val="custom"/>
  <p:tag name="KSO_WM_TEMPLATE_INDEX" val="20238284"/>
  <p:tag name="KSO_WM_UNIT_LAYERLEVEL" val="1"/>
  <p:tag name="KSO_WM_TAG_VERSION" val="3.0"/>
  <p:tag name="KSO_WM_UNIT_FILL_FORE_SCHEMECOLOR_INDEX" val="2"/>
  <p:tag name="KSO_WM_UNIT_FILL_TYPE" val="1"/>
  <p:tag name="KSO_WM_UNIT_SHADOW_SCHEMECOLOR_INDEX" val="5"/>
  <p:tag name="KSO_WM_UNIT_TEXT_FILL_FORE_SCHEMECOLOR_INDEX" val="13"/>
  <p:tag name="KSO_WM_UNIT_TEXT_FILL_TYPE" val="1"/>
  <p:tag name="KSO_WM_UNIT_USESOURCEFORMAT_APPLY" val="0"/>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VALUE" val="60"/>
  <p:tag name="KSO_WM_TEMPLATE_INDEX" val="20238284"/>
  <p:tag name="KSO_WM_UNIT_ID" val="custom20238284_1*a*1"/>
  <p:tag name="KSO_WM_UNIT_PRESET_TEXT" val="Your title here"/>
  <p:tag name="KSO_WM_UNIT_TEXT_FILL_FORE_SCHEMECOLOR_INDEX" val="1"/>
  <p:tag name="KSO_WM_UNIT_TEXT_FILL_TYPE" val="1"/>
  <p:tag name="KSO_WM_UNIT_USESOURCEFORMAT_APPLY" val="0"/>
</p:tagLst>
</file>

<file path=ppt/tags/tag119.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822.45*139.1"/>
  <p:tag name="KSO_WM_SLIDE_POSITION" val="68.65*338.4"/>
  <p:tag name="KSO_WM_SLIDE_LAYOUT" val="a_d_l"/>
  <p:tag name="KSO_WM_SLIDE_LAYOUT_CNT" val="1_1_1"/>
  <p:tag name="KSO_WM_SPECIAL_SOURCE" val="bdnull"/>
  <p:tag name="KSO_WM_DIAGRAM_GROUP_CODE" val="l1-1"/>
  <p:tag name="KSO_WM_SLIDE_DIAGTYPE" val="l"/>
  <p:tag name="KSO_WM_TEMPLATE_INDEX" val="20233412"/>
  <p:tag name="KSO_WM_TEMPLATE_SUBCATEGORY" val="0"/>
  <p:tag name="KSO_WM_SLIDE_INDEX" val="1"/>
  <p:tag name="KSO_WM_TAG_VERSION" val="3.0"/>
  <p:tag name="KSO_WM_SLIDE_ID" val="custom20238284_1"/>
  <p:tag name="KSO_WM_SLIDE_ITEM_CNT" val="3"/>
</p:tagLst>
</file>

<file path=ppt/tags/tag12.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3.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33412"/>
</p:tagLst>
</file>

<file path=ppt/tags/tag121.xml><?xml version="1.0" encoding="utf-8"?>
<p:tagLst xmlns:p="http://schemas.openxmlformats.org/presentationml/2006/main">
  <p:tag name="KSO_WM_BEAUTIFY_FLAG" val="#wm#"/>
  <p:tag name="KSO_WM_TEMPLATE_CATEGORY" val="custom"/>
  <p:tag name="KSO_WM_TEMPLATE_INDEX" val="20233412"/>
</p:tagLst>
</file>

<file path=ppt/tags/tag122.xml><?xml version="1.0" encoding="utf-8"?>
<p:tagLst xmlns:p="http://schemas.openxmlformats.org/presentationml/2006/main">
  <p:tag name="KSO_WM_BEAUTIFY_FLAG" val="#wm#"/>
  <p:tag name="KSO_WM_TEMPLATE_CATEGORY" val="custom"/>
  <p:tag name="KSO_WM_TEMPLATE_INDEX" val="20233412"/>
</p:tagLst>
</file>

<file path=ppt/tags/tag123.xml><?xml version="1.0" encoding="utf-8"?>
<p:tagLst xmlns:p="http://schemas.openxmlformats.org/presentationml/2006/main">
  <p:tag name="KSO_WM_PRESENTATION_SOURCE" val="WPPAIGeneratePPT"/>
</p:tagLst>
</file>

<file path=ppt/tags/tag13.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3.0"/>
  <p:tag name="KSO_WM_BEAUTIFY_FLAG" val="#wm#"/>
</p:tagLst>
</file>

<file path=ppt/tags/tag14.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2*a*1"/>
  <p:tag name="KSO_WM_UNIT_LAYERLEVEL" val="1"/>
  <p:tag name="KSO_WM_TAG_VERSION" val="3.0"/>
  <p:tag name="KSO_WM_BEAUTIFY_FLAG" val="#wm#"/>
</p:tagLst>
</file>

<file path=ppt/tags/tag15.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9.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0.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1.xml><?xml version="1.0" encoding="utf-8"?>
<p:tagLst xmlns:p="http://schemas.openxmlformats.org/presentationml/2006/main">
  <p:tag name="KSO_WM_UNIT_LINE_FORE_SCHEMECOLOR_INDEX_BRIGHTNESS" val="0.4"/>
  <p:tag name="KSO_WM_UNIT_LINE_FORE_SCHEMECOLOR_INDEX" val="15"/>
  <p:tag name="KSO_WM_UNIT_LINE_FILL_TYPE" val="2"/>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22.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28.xml><?xml version="1.0" encoding="utf-8"?>
<p:tagLst xmlns:p="http://schemas.openxmlformats.org/presentationml/2006/main">
  <p:tag name="KSO_WM_UNIT_TEXT_FILL_FORE_SCHEMECOLOR_INDEX_BRIGHTNESS" val="0.5"/>
  <p:tag name="KSO_WM_UNIT_TEXT_FILL_FORE_SCHEMECOLOR_INDEX" val="13"/>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29.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3.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0.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31.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32.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33.xml><?xml version="1.0" encoding="utf-8"?>
<p:tagLst xmlns:p="http://schemas.openxmlformats.org/presentationml/2006/main">
  <p:tag name="KSO_WM_UNIT_FILL_FORE_SCHEMECOLOR_INDEX_1_BRIGHTNESS" val="0"/>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54"/>
  <p:tag name="KSO_WM_UNIT_FILL_FORE_SCHEMECOLOR_INDEX_2_TRANS" val="0"/>
  <p:tag name="KSO_WM_UNIT_FILL_FORE_SCHEMECOLOR_INDEX_3_BRIGHTNESS" val="0"/>
  <p:tag name="KSO_WM_UNIT_FILL_FORE_SCHEMECOLOR_INDEX_3" val="9"/>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14"/>
  <p:tag name="KSO_WM_UNIT_TEXT_FILL_TYPE" val="1"/>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_4*e*1"/>
  <p:tag name="KSO_WM_UNIT_LAYERLEVEL" val="1"/>
  <p:tag name="KSO_WM_TAG_VERSION" val="3.0"/>
  <p:tag name="KSO_WM_BEAUTIFY_FLAG" val="#wm#"/>
</p:tagLst>
</file>

<file path=ppt/tags/tag34.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4*a*1"/>
  <p:tag name="KSO_WM_UNIT_LAYERLEVEL" val="1"/>
  <p:tag name="KSO_WM_TAG_VERSION" val="3.0"/>
  <p:tag name="KSO_WM_BEAUTIFY_FLAG" val="#wm#"/>
</p:tagLst>
</file>

<file path=ppt/tags/tag35.xml><?xml version="1.0" encoding="utf-8"?>
<p:tagLst xmlns:p="http://schemas.openxmlformats.org/presentationml/2006/main">
  <p:tag name="KSO_WM_UNIT_TEXT_FILL_FORE_SCHEMECOLOR_INDEX_BRIGHTNESS" val="0.5"/>
  <p:tag name="KSO_WM_UNIT_TEXT_FILL_FORE_SCHEMECOLOR_INDEX" val="13"/>
  <p:tag name="KSO_WM_UNIT_TEXT_FILL_TYPE" val="1"/>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9.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40.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3.0"/>
  <p:tag name="KSO_WM_BEAUTIFY_FLAG" val="#wm#"/>
</p:tagLst>
</file>

<file path=ppt/tags/tag41.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42.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43.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5*a*1"/>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7.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3.0"/>
  <p:tag name="KSO_WM_BEAUTIFY_FLAG" val="#wm#"/>
</p:tagLst>
</file>

<file path=ppt/tags/tag4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3.0"/>
  <p:tag name="KSO_WM_BEAUTIFY_FLAG" val="#wm#"/>
</p:tagLst>
</file>

<file path=ppt/tags/tag49.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5.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5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51.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5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53.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6*a*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7.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7*i*1"/>
  <p:tag name="KSO_WM_UNIT_LAYERLEVEL" val="1"/>
  <p:tag name="KSO_WM_TAG_VERSION" val="3.0"/>
  <p:tag name="KSO_WM_BEAUTIFY_FLAG" val="#wm#"/>
</p:tagLst>
</file>

<file path=ppt/tags/tag5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7*i*2"/>
  <p:tag name="KSO_WM_UNIT_LAYERLEVEL" val="1"/>
  <p:tag name="KSO_WM_TAG_VERSION" val="3.0"/>
  <p:tag name="KSO_WM_BEAUTIFY_FLAG" val="#wm#"/>
</p:tagLst>
</file>

<file path=ppt/tags/tag59.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7*a*1"/>
  <p:tag name="KSO_WM_UNIT_LAYERLEVEL" val="1"/>
  <p:tag name="KSO_WM_TAG_VERSION" val="3.0"/>
  <p:tag name="KSO_WM_BEAUTIFY_FLAG" val="#wm#"/>
</p:tagLst>
</file>

<file path=ppt/tags/tag6.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_1*f*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3.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8*i*2"/>
  <p:tag name="KSO_WM_UNIT_LAYERLEVEL" val="1"/>
  <p:tag name="KSO_WM_TAG_VERSION" val="3.0"/>
  <p:tag name="KSO_WM_BEAUTIFY_FLAG" val="#wm#"/>
</p:tagLst>
</file>

<file path=ppt/tags/tag64.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8.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3.0"/>
  <p:tag name="KSO_WM_BEAUTIFY_FLAG" val="#wm#"/>
</p:tagLst>
</file>

<file path=ppt/tags/tag69.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3.0"/>
  <p:tag name="KSO_WM_BEAUTIFY_FLAG" val="#wm#"/>
</p:tagLst>
</file>

<file path=ppt/tags/tag7.xml><?xml version="1.0" encoding="utf-8"?>
<p:tagLst xmlns:p="http://schemas.openxmlformats.org/presentationml/2006/main">
  <p:tag name="KSO_WM_UNIT_ISCONTENTSTITLE" val="0"/>
  <p:tag name="KSO_WM_UNIT_ISNUMDGMTITLE" val="0"/>
  <p:tag name="KSO_WM_UNIT_PRESET_TEXT" val="单击添加文档标题内容"/>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1*a*1"/>
  <p:tag name="KSO_WM_UNIT_LAYERLEVEL" val="1"/>
  <p:tag name="KSO_WM_TAG_VERSION" val="3.0"/>
  <p:tag name="KSO_WM_BEAUTIFY_FLAG" val="#wm#"/>
</p:tagLst>
</file>

<file path=ppt/tags/tag70.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4.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3.0"/>
  <p:tag name="KSO_WM_BEAUTIFY_FLAG" val="#wm#"/>
</p:tagLst>
</file>

<file path=ppt/tags/tag7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3.0"/>
  <p:tag name="KSO_WM_BEAUTIFY_FLAG" val="#wm#"/>
</p:tagLst>
</file>

<file path=ppt/tags/tag76.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17"/>
  <p:tag name="KSO_WM_UNIT_HIGHLIGHT" val="0"/>
  <p:tag name="KSO_WM_UNIT_COMPATIBLE" val="0"/>
  <p:tag name="KSO_WM_UNIT_DIAGRAM_ISNUMVISUAL" val="0"/>
  <p:tag name="KSO_WM_UNIT_DIAGRAM_ISREFERUNIT" val="0"/>
  <p:tag name="KSO_WM_UNIT_CONTENT_GROUP_TYPE" val="titlestyle"/>
  <p:tag name="KSO_WM_UNIT_TYPE" val="b"/>
  <p:tag name="KSO_WM_UNIT_INDEX" val="1"/>
  <p:tag name="KSO_WM_UNIT_ID" val="_10*b*1"/>
  <p:tag name="KSO_WM_UNIT_LAYERLEVEL" val="1"/>
  <p:tag name="KSO_WM_TAG_VERSION" val="3.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10*a*1"/>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xml><?xml version="1.0" encoding="utf-8"?>
<p:tagLst xmlns:p="http://schemas.openxmlformats.org/presentationml/2006/main">
  <p:tag name="KSO_WM_UNIT_TEXT_FILL_FORE_SCHEMECOLOR_INDEX_1_BRIGHTNESS" val="0"/>
  <p:tag name="KSO_WM_UNIT_TEXT_FILL_FORE_SCHEMECOLOR_INDEX_1" val="5"/>
  <p:tag name="KSO_WM_UNIT_TEXT_FILL_FORE_SCHEMECOLOR_INDEX_1_POS" val="0"/>
  <p:tag name="KSO_WM_UNIT_TEXT_FILL_FORE_SCHEMECOLOR_INDEX_1_TRANS" val="0"/>
  <p:tag name="KSO_WM_UNIT_TEXT_FILL_FORE_SCHEMECOLOR_INDEX_2_BRIGHTNESS" val="0"/>
  <p:tag name="KSO_WM_UNIT_TEXT_FILL_FORE_SCHEMECOLOR_INDEX_2" val="9"/>
  <p:tag name="KSO_WM_UNIT_TEXT_FILL_FORE_SCHEMECOLOR_INDEX_2_POS" val="0.532"/>
  <p:tag name="KSO_WM_UNIT_TEXT_FILL_FORE_SCHEMECOLOR_INDEX_2_TRANS" val="0"/>
  <p:tag name="KSO_WM_UNIT_TEXT_FILL_FORE_SCHEMECOLOR_INDEX_3_BRIGHTNESS" val="0"/>
  <p:tag name="KSO_WM_UNIT_TEXT_FILL_FORE_SCHEMECOLOR_INDEX_3" val="6"/>
  <p:tag name="KSO_WM_UNIT_TEXT_FILL_FORE_SCHEMECOLOR_INDEX_3_POS" val="1"/>
  <p:tag name="KSO_WM_UNIT_TEXT_FILL_FORE_SCHEMECOLOR_INDEX_3_TRANS" val="0"/>
  <p:tag name="KSO_WM_UNIT_TEXT_FILL_GRADIENT_TYPE" val="0"/>
  <p:tag name="KSO_WM_UNIT_TEXT_FILL_GRADIENT_ANGLE" val="0"/>
  <p:tag name="KSO_WM_UNIT_TEXT_FILL_GRADIENT_DIRECTION" val="3"/>
  <p:tag name="KSO_WM_UNIT_TEXT_FILL_TYPE" val="3"/>
  <p:tag name="KSO_WM_UNIT_ISCONTENTSTITLE" val="0"/>
  <p:tag name="KSO_WM_UNIT_ISNUMDGMTITLE" val="0"/>
  <p:tag name="KSO_WM_UNIT_PRESET_TEXT" val="添加副标题"/>
  <p:tag name="KSO_WM_UNIT_NOCLEAR" val="0"/>
  <p:tag name="KSO_WM_UNIT_VALUE" val="17"/>
  <p:tag name="KSO_WM_UNIT_HIGHLIGHT" val="0"/>
  <p:tag name="KSO_WM_UNIT_COMPATIBLE" val="0"/>
  <p:tag name="KSO_WM_UNIT_DIAGRAM_ISNUMVISUAL" val="0"/>
  <p:tag name="KSO_WM_UNIT_DIAGRAM_ISREFERUNIT" val="0"/>
  <p:tag name="KSO_WM_UNIT_CONTENT_GROUP_TYPE" val="contentchip"/>
  <p:tag name="KSO_WM_UNIT_TYPE" val="b"/>
  <p:tag name="KSO_WM_UNIT_INDEX" val="1"/>
  <p:tag name="KSO_WM_UNIT_ID" val="_1*b*1"/>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83.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84.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_11*f*1"/>
  <p:tag name="KSO_WM_UNIT_LAYERLEVEL" val="1"/>
  <p:tag name="KSO_WM_TAG_VERSION" val="3.0"/>
  <p:tag name="KSO_WM_BEAUTIFY_FLAG" val="#wm#"/>
</p:tagLst>
</file>

<file path=ppt/tags/tag85.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11*a*1"/>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87.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12"/>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2.xml><?xml version="1.0" encoding="utf-8"?>
<p:tagLst xmlns:p="http://schemas.openxmlformats.org/presentationml/2006/main">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46"/>
  <p:tag name="KSO_WM_UNIT_FILL_FORE_SCHEMECOLOR_INDEX_2_TRANS" val="0"/>
  <p:tag name="KSO_WM_UNIT_FILL_FORE_SCHEMECOLOR_INDEX_3_BRIGHTNESS" val="0"/>
  <p:tag name="KSO_WM_UNIT_FILL_FORE_SCHEMECOLOR_INDEX_3" val="5"/>
  <p:tag name="KSO_WM_UNIT_FILL_FORE_SCHEMECOLOR_INDEX_3_POS" val="1"/>
  <p:tag name="KSO_WM_UNIT_FILL_FORE_SCHEMECOLOR_INDEX_3_TRANS" val="0"/>
  <p:tag name="KSO_WM_UNIT_FILL_GRADIENT_TYPE" val="2"/>
  <p:tag name="KSO_WM_UNIT_FILL_GRADIENT_ANGLE" val="0"/>
  <p:tag name="KSO_WM_UNIT_FILL_GRADIENT_DIRECTION" val="8"/>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93.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9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1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TEMPLATE_CATEGORY" val="custom"/>
  <p:tag name="KSO_WM_TEMPLATE_INDEX" val="20233412"/>
</p:tagLst>
</file>

<file path=ppt/tags/tag99.xml><?xml version="1.0" encoding="utf-8"?>
<p:tagLst xmlns:p="http://schemas.openxmlformats.org/presentationml/2006/main">
  <p:tag name="KSO_WM_SPECIAL_SOURCE" val="bdnull"/>
  <p:tag name="KSO_WM_TEMPLATE_THUMBS_INDEX" val="1、11"/>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7">
      <a:dk1>
        <a:srgbClr val="000000"/>
      </a:dk1>
      <a:lt1>
        <a:srgbClr val="FFFFFF"/>
      </a:lt1>
      <a:dk2>
        <a:srgbClr val="44546A"/>
      </a:dk2>
      <a:lt2>
        <a:srgbClr val="F2F3F7"/>
      </a:lt2>
      <a:accent1>
        <a:srgbClr val="1CA5F0"/>
      </a:accent1>
      <a:accent2>
        <a:srgbClr val="0048E5"/>
      </a:accent2>
      <a:accent3>
        <a:srgbClr val="55D5EF"/>
      </a:accent3>
      <a:accent4>
        <a:srgbClr val="5845AA"/>
      </a:accent4>
      <a:accent5>
        <a:srgbClr val="7E6CFF"/>
      </a:accent5>
      <a:accent6>
        <a:srgbClr val="F6406A"/>
      </a:accent6>
      <a:hlink>
        <a:srgbClr val="2B86F7"/>
      </a:hlink>
      <a:folHlink>
        <a:srgbClr val="E537EB"/>
      </a:folHlink>
    </a:clrScheme>
    <a:fontScheme name="字体-立体">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prstDash val="solid"/>
        </a:ln>
        <a:effectLst>
          <a:outerShdw blurRad="203200" dist="101600" dir="8100000" algn="tr" rotWithShape="0">
            <a:srgbClr val="FF5DA9">
              <a:alpha val="10000"/>
            </a:srgb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自定义 7">
      <a:dk1>
        <a:srgbClr val="000000"/>
      </a:dk1>
      <a:lt1>
        <a:srgbClr val="FFFFFF"/>
      </a:lt1>
      <a:dk2>
        <a:srgbClr val="44546A"/>
      </a:dk2>
      <a:lt2>
        <a:srgbClr val="F2F3F7"/>
      </a:lt2>
      <a:accent1>
        <a:srgbClr val="1CA5F0"/>
      </a:accent1>
      <a:accent2>
        <a:srgbClr val="0048E5"/>
      </a:accent2>
      <a:accent3>
        <a:srgbClr val="55D5EF"/>
      </a:accent3>
      <a:accent4>
        <a:srgbClr val="5845AA"/>
      </a:accent4>
      <a:accent5>
        <a:srgbClr val="7E6CFF"/>
      </a:accent5>
      <a:accent6>
        <a:srgbClr val="F6406A"/>
      </a:accent6>
      <a:hlink>
        <a:srgbClr val="2B86F7"/>
      </a:hlink>
      <a:folHlink>
        <a:srgbClr val="E537EB"/>
      </a:folHlink>
    </a:clrScheme>
    <a:fontScheme name="字体-立体">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prstDash val="solid"/>
        </a:ln>
        <a:effectLst>
          <a:outerShdw blurRad="203200" dist="101600" dir="8100000" algn="tr" rotWithShape="0">
            <a:srgbClr val="FF5DA9">
              <a:alpha val="10000"/>
            </a:srgb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3623</Words>
  <Application>WPS Presentation</Application>
  <PresentationFormat>宽屏</PresentationFormat>
  <Paragraphs>55</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7</vt:i4>
      </vt:variant>
    </vt:vector>
  </HeadingPairs>
  <TitlesOfParts>
    <vt:vector size="22" baseType="lpstr">
      <vt:lpstr>Arial</vt:lpstr>
      <vt:lpstr>SimSun</vt:lpstr>
      <vt:lpstr>Wingdings</vt:lpstr>
      <vt:lpstr>Calibri Light</vt:lpstr>
      <vt:lpstr>Arial Unicode MS</vt:lpstr>
      <vt:lpstr>Microsoft YaHei</vt:lpstr>
      <vt:lpstr>Calibri</vt:lpstr>
      <vt:lpstr>Wingdings</vt:lpstr>
      <vt:lpstr>Nunito Sans</vt:lpstr>
      <vt:lpstr>Segoe Print</vt:lpstr>
      <vt:lpstr>Nunito Sans ExtraBold</vt:lpstr>
      <vt:lpstr>Arial</vt:lpstr>
      <vt:lpstr>Office Theme</vt:lpstr>
      <vt:lpstr>1_Office Theme</vt:lpstr>
      <vt:lpstr>3_Office Theme</vt:lpstr>
      <vt:lpstr>Couverture du code (Code coverage)</vt:lpstr>
      <vt:lpstr>PowerPoint 演示文稿</vt:lpstr>
      <vt:lpstr>Objectifs</vt:lpstr>
      <vt:lpstr>Importance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Zineb Dl</cp:lastModifiedBy>
  <cp:revision>2</cp:revision>
  <dcterms:created xsi:type="dcterms:W3CDTF">2025-01-02T20:03:32Z</dcterms:created>
  <dcterms:modified xsi:type="dcterms:W3CDTF">2025-01-02T21:51:59Z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1036-12.2.0.19805</vt:lpwstr>
  </property>
  <property fmtid="{D5CDD505-2E9C-101B-9397-08002B2CF9AE}" pid="3" name="ICV">
    <vt:lpwstr>FD0EE73375FC45B3BF68B7F08C44732E_11</vt:lpwstr>
  </property>
</Properties>
</file>