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305" r:id="rId3"/>
    <p:sldId id="301" r:id="rId4"/>
    <p:sldId id="302" r:id="rId5"/>
    <p:sldId id="304" r:id="rId6"/>
  </p:sldIdLst>
  <p:sldSz cx="9144000" cy="5143500" type="screen16x9"/>
  <p:notesSz cx="6858000" cy="9144000"/>
  <p:embeddedFontLst>
    <p:embeddedFont>
      <p:font typeface="Rubik Black" charset="-79"/>
      <p:bold r:id="rId8"/>
    </p:embeddedFont>
    <p:embeddedFont>
      <p:font typeface="Karla" charset="0"/>
      <p:bold r:id="rId9"/>
      <p:boldItalic r:id="rId10"/>
    </p:embeddedFont>
    <p:embeddedFont>
      <p:font typeface="Bebas Neue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CREDITS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5"/>
              </a:rPr>
              <a:t>Freepik</a:t>
            </a:r>
            <a:endParaRPr sz="1000"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539230" y="12319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800"/>
              <a:t>Mcd</a:t>
            </a:r>
          </a:p>
        </p:txBody>
      </p:sp>
      <p:sp>
        <p:nvSpPr>
          <p:cNvPr id="882" name="Google Shape;882;p41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 descr="Capture d’écran_30-4-2025_72045_app.diagrams.ne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699542"/>
            <a:ext cx="623887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475" y="195585"/>
            <a:ext cx="7713900" cy="685800"/>
          </a:xfrm>
        </p:spPr>
        <p:txBody>
          <a:bodyPr/>
          <a:lstStyle/>
          <a:p>
            <a:r>
              <a:rPr lang="fr-FR" altLang="en-US" sz="2400"/>
              <a:t>Mld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746125"/>
            <a:ext cx="6280150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375" y="267340"/>
            <a:ext cx="7713900" cy="685800"/>
          </a:xfrm>
        </p:spPr>
        <p:txBody>
          <a:bodyPr/>
          <a:lstStyle/>
          <a:p>
            <a:r>
              <a:rPr lang="fr-FR" altLang="en-US" sz="2000"/>
              <a:t>diagramme de cas d’utilisation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665480"/>
            <a:ext cx="4776470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620" y="267340"/>
            <a:ext cx="7713900" cy="685800"/>
          </a:xfrm>
        </p:spPr>
        <p:txBody>
          <a:bodyPr/>
          <a:lstStyle/>
          <a:p>
            <a:r>
              <a:rPr lang="fr-FR" altLang="en-US" sz="2000"/>
              <a:t>diagramme de classe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707515"/>
            <a:ext cx="4826000" cy="30264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10" y="1360170"/>
            <a:ext cx="842010" cy="3473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45" y="3922395"/>
            <a:ext cx="1123950" cy="99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620" y="267340"/>
            <a:ext cx="7713900" cy="685800"/>
          </a:xfrm>
        </p:spPr>
        <p:txBody>
          <a:bodyPr/>
          <a:lstStyle/>
          <a:p>
            <a:r>
              <a:rPr lang="fr-FR" altLang="en-US" sz="2000"/>
              <a:t>diagramme de séquence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-10636250"/>
            <a:ext cx="6921500" cy="264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Affichage à l'écran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Rubik Black</vt:lpstr>
      <vt:lpstr>Karla</vt:lpstr>
      <vt:lpstr>Bebas Neue</vt:lpstr>
      <vt:lpstr>Soft Colors UI Design for Agencies by Slidesgo</vt:lpstr>
      <vt:lpstr>Mcd</vt:lpstr>
      <vt:lpstr>Mld</vt:lpstr>
      <vt:lpstr>diagramme de cas d’utilisation</vt:lpstr>
      <vt:lpstr>diagramme de classe</vt:lpstr>
      <vt:lpstr>diagramme de séquence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</dc:title>
  <dc:creator>PC</dc:creator>
  <cp:lastModifiedBy>PC</cp:lastModifiedBy>
  <cp:revision>3</cp:revision>
  <dcterms:created xsi:type="dcterms:W3CDTF">2025-04-30T07:19:27Z</dcterms:created>
  <dcterms:modified xsi:type="dcterms:W3CDTF">2025-04-30T07:30:57Z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CA901758365C4213AC539CC749D5329E_12</vt:lpwstr>
  </property>
  <property fmtid="{D5CDD505-2E9C-101B-9397-08002B2CF9AE}" pid="3" name="KSOProductBuildVer">
    <vt:lpwstr>1036-12.2.0.20795</vt:lpwstr>
  </property>
</Properties>
</file>