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oumar090199/projet-fake-news/blob/main/fake%20news%20.ipynb" TargetMode="Externa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oumar090199/projet-fake-news/blob/main/fake%20news%20.ipynb" TargetMode="Externa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0313" y="2887364"/>
            <a:ext cx="7766936" cy="105363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Présentation Projet Big Data</a:t>
            </a:r>
            <a:br>
              <a:rPr lang="fr-FR" sz="4800" dirty="0" smtClean="0"/>
            </a:b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</a:rPr>
              <a:t>Sujet: Conception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</a:rPr>
              <a:t>d'un détecteur de fake news avec création d'un ensemble de données associé</a:t>
            </a:r>
            <a:endParaRPr lang="fr-FR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20313" y="54338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1200" dirty="0" smtClean="0"/>
              <a:t>Oumar </a:t>
            </a:r>
            <a:r>
              <a:rPr lang="fr-FR" sz="1200" dirty="0" err="1" smtClean="0"/>
              <a:t>Sall</a:t>
            </a:r>
            <a:r>
              <a:rPr lang="fr-FR" sz="1200" dirty="0"/>
              <a:t> </a:t>
            </a:r>
            <a:r>
              <a:rPr lang="fr-FR" sz="1200" dirty="0" smtClean="0"/>
              <a:t>,N00AD4A20181 BDA</a:t>
            </a:r>
            <a:endParaRPr lang="fr-FR" sz="1200" dirty="0" smtClean="0"/>
          </a:p>
          <a:p>
            <a:pPr algn="ctr"/>
            <a:r>
              <a:rPr lang="fr-FR" sz="1200" dirty="0" smtClean="0"/>
              <a:t>Salimata FAYE ET014922, BDA</a:t>
            </a:r>
            <a:endParaRPr lang="fr-FR" sz="1200" dirty="0" smtClean="0"/>
          </a:p>
          <a:p>
            <a:pPr algn="ctr"/>
            <a:r>
              <a:rPr lang="fr-FR" sz="1200" dirty="0" err="1" smtClean="0"/>
              <a:t>Fatou</a:t>
            </a:r>
            <a:r>
              <a:rPr lang="fr-FR" sz="1200" dirty="0" smtClean="0"/>
              <a:t> DIOUF 108 ,ET014722 BDA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252" y="0"/>
            <a:ext cx="1251058" cy="1200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4773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de fake news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62377"/>
            <a:ext cx="9533744" cy="58899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fr-FR" sz="2400" b="1" dirty="0" smtClean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Partie3  </a:t>
            </a: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Conception de l’application</a:t>
            </a:r>
            <a:endParaRPr lang="fr-FR" sz="2400" b="1" dirty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de </a:t>
            </a:r>
            <a:r>
              <a:rPr lang="fr-F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kern="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fr-FR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ramework </a:t>
            </a:r>
            <a:r>
              <a:rPr lang="fr-FR" kern="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web léger et flexible écrit en Python. </a:t>
            </a:r>
            <a:endParaRPr lang="fr-FR" kern="100" dirty="0" smtClean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fr-FR" kern="1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kern="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fr-FR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onçu </a:t>
            </a:r>
            <a:r>
              <a:rPr lang="fr-FR" kern="1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pour faciliter la création d'applications web, des plus simples aux plus complexes</a:t>
            </a:r>
            <a:r>
              <a:rPr lang="fr-FR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fr-FR" kern="1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2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 interface utilisateur avec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fr-FR" dirty="0" smtClean="0"/>
              <a:t>.</a:t>
            </a:r>
            <a:endParaRPr lang="fr-FR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0" y="524656"/>
            <a:ext cx="953374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5672" y="967707"/>
            <a:ext cx="1478428" cy="120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375179"/>
            <a:ext cx="4137213" cy="23667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èche droite 6"/>
          <p:cNvSpPr/>
          <p:nvPr/>
        </p:nvSpPr>
        <p:spPr>
          <a:xfrm rot="21025106">
            <a:off x="4518350" y="3685946"/>
            <a:ext cx="1181100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923903">
            <a:off x="4531813" y="4846747"/>
            <a:ext cx="1181100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05" y="2442234"/>
            <a:ext cx="4169786" cy="208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605" y="4699513"/>
            <a:ext cx="4169786" cy="204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434" y="1436689"/>
            <a:ext cx="8596668" cy="3880773"/>
          </a:xfrm>
        </p:spPr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 smtClean="0"/>
          </a:p>
          <a:p>
            <a:pPr algn="just">
              <a:lnSpc>
                <a:spcPct val="114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</a:rPr>
              <a:t>Dans un monde où l'information circule rapidement et largement, la détection des fausses informations devient une nécessité critique. </a:t>
            </a:r>
            <a:endParaRPr lang="fr-FR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endParaRPr lang="fr-FR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</a:rPr>
              <a:t>La dynamique changeante de l'environnement numérique nécessite une surveillance continue et des mises à jour régulières pour rester efficace face aux tactiques d'évolution des diffuseurs de fausses informations. </a:t>
            </a:r>
            <a:endParaRPr lang="fr-FR" dirty="0">
              <a:latin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F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0" y="213646"/>
            <a:ext cx="7937500" cy="6390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690034" y="1843089"/>
            <a:ext cx="9000066" cy="2487611"/>
          </a:xfrm>
          <a:prstGeom prst="wav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Merci pour votre aimable attention</a:t>
            </a:r>
            <a:endParaRPr lang="fr-F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4773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de fake news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55644"/>
            <a:ext cx="8596668" cy="58899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TABLES DE MATIERES</a:t>
            </a:r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Partie1 </a:t>
            </a:r>
            <a:r>
              <a:rPr lang="fr-FR" sz="2400" b="1" dirty="0" smtClean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Définition du problème</a:t>
            </a: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Objectif</a:t>
            </a: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Partie2 Les étapes du projet</a:t>
            </a:r>
            <a:endParaRPr lang="fr-FR" sz="2400" b="1" dirty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1 : Collecte et Annotation des données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Prétraitement des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3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exploratoire des données</a:t>
            </a: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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4 : Conception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entrainement et évaluation d'un model de 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fake news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fr-FR" sz="2400" b="1" dirty="0" smtClean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Partie3 Conception de l’application</a:t>
            </a:r>
            <a:endParaRPr lang="fr-FR" sz="2400" b="1" dirty="0" smtClean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de </a:t>
            </a:r>
            <a:r>
              <a:rPr lang="fr-FR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fr-FR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d’une interface utilisateur avec </a:t>
            </a:r>
            <a:r>
              <a:rPr lang="fr-FR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fr-FR" sz="2400" b="1" dirty="0" smtClean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Sources </a:t>
            </a: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bibliographiques</a:t>
            </a:r>
            <a:endParaRPr lang="fr-FR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0" y="351687"/>
            <a:ext cx="953374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4773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de fake news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5514" y="406443"/>
            <a:ext cx="8596668" cy="5831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Partie1 Introduction</a:t>
            </a:r>
            <a:endParaRPr lang="fr-FR" sz="2400" b="1" dirty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de détection de fausses informations est devenu indispensable dans le paysage actuel de l'information numérique, où la propagation de fausses nouvelles peut avoir des conséquences néfastes sur la société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endParaRPr lang="fr-FR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Définition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 problème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rolifération </a:t>
            </a:r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fausses informations sur Internet, qui peut entraîner des conséquences 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négatives</a:t>
            </a:r>
            <a:endParaRPr lang="fr-FR" sz="1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Objectif</a:t>
            </a:r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Développer un système automatisé capable de détecter et de classifier de manière précise les fausses informations présentes dans les articles de presse en ligne.</a:t>
            </a:r>
            <a:endParaRPr lang="fr-FR" sz="16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</p:txBody>
      </p:sp>
      <p:cxnSp>
        <p:nvCxnSpPr>
          <p:cNvPr id="5" name="Connecteur droit 4"/>
          <p:cNvCxnSpPr/>
          <p:nvPr/>
        </p:nvCxnSpPr>
        <p:spPr>
          <a:xfrm>
            <a:off x="0" y="377087"/>
            <a:ext cx="953374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4773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de fake news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5514" y="347731"/>
            <a:ext cx="8596668" cy="5645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Partie1 Introduction</a:t>
            </a:r>
            <a:endParaRPr lang="fr-FR" sz="2400" b="1" dirty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endParaRPr lang="fr-FR" sz="1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4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Construire un ensemble de données complet et diversifié comprenant une variété d'articles de presse provenant de différentes sources et couvrant différents sujets.</a:t>
            </a:r>
            <a:endParaRPr lang="fr-FR" sz="1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4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Annoter l'ensemble de données pour indiquer la véracité de chaque article, fournissant ainsi une référence pour l'entraînement du modèle de détection de fausses informations.</a:t>
            </a:r>
            <a:endParaRPr lang="fr-FR" sz="1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4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Développer et mettre en œuvre un algorithme de détection de fausses informations basé sur des techniques avancées de traitement du langage naturel et d'apprentissage automatique.</a:t>
            </a:r>
            <a:endParaRPr lang="fr-FR" sz="1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4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Optimiser le modèle de détection de fausses informations pour garantir des performances élevées en termes de précision et de rappel.</a:t>
            </a:r>
            <a:endParaRPr lang="fr-FR" sz="1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4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Créer une interface utilisateur conviviale permettant aux utilisateurs de soumettre des articles pour analyse et de visualiser les résultats de la détection de fausses informations.</a:t>
            </a:r>
            <a:endParaRPr lang="fr-FR" sz="16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Aft>
                <a:spcPts val="800"/>
              </a:spcAft>
              <a:buNone/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endParaRPr lang="fr-FR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endParaRPr lang="fr-FR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</p:txBody>
      </p:sp>
      <p:cxnSp>
        <p:nvCxnSpPr>
          <p:cNvPr id="4" name="Connecteur droit 3"/>
          <p:cNvCxnSpPr/>
          <p:nvPr/>
        </p:nvCxnSpPr>
        <p:spPr>
          <a:xfrm>
            <a:off x="0" y="524656"/>
            <a:ext cx="953374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4773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de fake news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62377"/>
            <a:ext cx="9533744" cy="58899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400" b="1" dirty="0" smtClean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Partie2 </a:t>
            </a: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 étapes du projet</a:t>
            </a:r>
            <a:endParaRPr lang="fr-FR" sz="2400" b="1" dirty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1 : Collecte et Annotation des données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sz="1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sz="1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0" y="524656"/>
            <a:ext cx="953374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2" y="1594875"/>
            <a:ext cx="4503348" cy="1439361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3433787" y="2038050"/>
            <a:ext cx="1019331" cy="509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23873" y="2898830"/>
            <a:ext cx="310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Récupération des données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92" y="1968762"/>
            <a:ext cx="1662816" cy="86266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429900" y="3591480"/>
            <a:ext cx="316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Stockage et étiquetage de données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Flèche vers le bas 14"/>
          <p:cNvSpPr/>
          <p:nvPr/>
        </p:nvSpPr>
        <p:spPr>
          <a:xfrm rot="3521083">
            <a:off x="7073244" y="4255530"/>
            <a:ext cx="376867" cy="947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10" y="4347732"/>
            <a:ext cx="1919302" cy="11659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7" y="3843934"/>
            <a:ext cx="3919080" cy="195289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2435297" y="5634107"/>
            <a:ext cx="310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des données sur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jupiter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419" y="1869891"/>
            <a:ext cx="3056393" cy="1652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4773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de fake news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62377"/>
            <a:ext cx="9533744" cy="58899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400" b="1" dirty="0" smtClean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Partie2 </a:t>
            </a: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 étapes du projet</a:t>
            </a:r>
            <a:endParaRPr lang="fr-FR" sz="2400" b="1" dirty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2: Prétraitement des données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sz="1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sz="1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0" y="524656"/>
            <a:ext cx="953374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07" y="1439055"/>
            <a:ext cx="4940169" cy="32735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79" y="1568936"/>
            <a:ext cx="4749972" cy="3143689"/>
          </a:xfrm>
          <a:prstGeom prst="rect">
            <a:avLst/>
          </a:prstGeom>
        </p:spPr>
      </p:pic>
      <p:sp>
        <p:nvSpPr>
          <p:cNvPr id="8" name="Flèche courbée vers le bas 7"/>
          <p:cNvSpPr/>
          <p:nvPr/>
        </p:nvSpPr>
        <p:spPr>
          <a:xfrm>
            <a:off x="4676931" y="1568936"/>
            <a:ext cx="2263515" cy="544677"/>
          </a:xfrm>
          <a:prstGeom prst="curved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7405185" y="4562722"/>
            <a:ext cx="524612" cy="1156461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33" y="4976734"/>
            <a:ext cx="5515745" cy="1723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4773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de fake news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62377"/>
            <a:ext cx="9533744" cy="58899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400" b="1" dirty="0" smtClean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Partie2 </a:t>
            </a: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 étapes du projet</a:t>
            </a:r>
            <a:endParaRPr lang="fr-FR" sz="2400" b="1" dirty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3: Analyse exploratoire des données</a:t>
            </a: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479 articles </a:t>
            </a:r>
            <a:endParaRPr lang="fr-FR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fr-FR" dirty="0" smtClean="0"/>
              <a:t>.</a:t>
            </a:r>
            <a:endParaRPr lang="fr-FR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0" y="524656"/>
            <a:ext cx="953374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83" y="2465646"/>
            <a:ext cx="4162559" cy="348544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93" y="1439055"/>
            <a:ext cx="4464712" cy="49802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" y="2920126"/>
            <a:ext cx="14990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PRESSAFRIK  et AFRIKA CHECK  sont le plus représentés</a:t>
            </a:r>
            <a:endParaRPr lang="fr-FR" sz="1050" dirty="0"/>
          </a:p>
        </p:txBody>
      </p:sp>
      <p:sp>
        <p:nvSpPr>
          <p:cNvPr id="10" name="ZoneTexte 9"/>
          <p:cNvSpPr txBox="1"/>
          <p:nvPr/>
        </p:nvSpPr>
        <p:spPr>
          <a:xfrm>
            <a:off x="5673587" y="2166316"/>
            <a:ext cx="2923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du statut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4773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de fake news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62377"/>
            <a:ext cx="9533744" cy="58899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400" b="1" dirty="0" smtClean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Partie2 </a:t>
            </a: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 étapes du projet</a:t>
            </a:r>
            <a:endParaRPr lang="fr-FR" sz="2400" b="1" dirty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3: Analyse exploratoire des données</a:t>
            </a: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479 articles </a:t>
            </a: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fr-FR" dirty="0" smtClean="0"/>
              <a:t>.</a:t>
            </a:r>
            <a:endParaRPr lang="fr-FR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0" y="524656"/>
            <a:ext cx="953374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944879" y="2005961"/>
            <a:ext cx="23534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mots vrais</a:t>
            </a:r>
            <a:endParaRPr lang="fr-FR" sz="1050" dirty="0"/>
          </a:p>
        </p:txBody>
      </p:sp>
      <p:sp>
        <p:nvSpPr>
          <p:cNvPr id="10" name="ZoneTexte 9"/>
          <p:cNvSpPr txBox="1"/>
          <p:nvPr/>
        </p:nvSpPr>
        <p:spPr>
          <a:xfrm>
            <a:off x="5673587" y="2117652"/>
            <a:ext cx="2923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mots faux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303" y="2329618"/>
            <a:ext cx="4402657" cy="4052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34" y="2487254"/>
            <a:ext cx="4667901" cy="40010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1703" y="6310078"/>
            <a:ext cx="6212408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Times New Roman" panose="02020603050405020304" pitchFamily="18" charset="0"/>
              </a:rPr>
              <a:t>Lien </a:t>
            </a:r>
            <a:r>
              <a:rPr lang="fr-FR" sz="1200" dirty="0" err="1">
                <a:latin typeface="Times New Roman" panose="02020603050405020304" pitchFamily="18" charset="0"/>
              </a:rPr>
              <a:t>Githup</a:t>
            </a:r>
            <a:endParaRPr lang="fr-FR" sz="1200" dirty="0"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u="sng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https://github.com/oumar090199/projet-fake-news/blob/main/fake%20news%20.ipynb</a:t>
            </a:r>
            <a:endParaRPr lang="fr-FR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34773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Détection de fake news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62377"/>
            <a:ext cx="9533744" cy="58899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400" b="1" dirty="0" smtClean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Partie2 </a:t>
            </a:r>
            <a:r>
              <a:rPr lang="fr-FR" sz="2400" b="1" dirty="0">
                <a:solidFill>
                  <a:srgbClr val="2E75B5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 étapes du projet</a:t>
            </a:r>
            <a:endParaRPr lang="fr-FR" sz="2400" b="1" dirty="0">
              <a:solidFill>
                <a:srgbClr val="2E75B5"/>
              </a:solidFill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 4 : </a:t>
            </a:r>
            <a:r>
              <a:rPr lang="fr-FR" dirty="0" smtClean="0"/>
              <a:t>Conception</a:t>
            </a:r>
            <a:r>
              <a:rPr lang="fr-FR" dirty="0"/>
              <a:t>, entrainement et évaluation d'un model de </a:t>
            </a:r>
            <a:r>
              <a:rPr lang="fr-FR" dirty="0" err="1"/>
              <a:t>detection</a:t>
            </a:r>
            <a:r>
              <a:rPr lang="fr-FR" dirty="0"/>
              <a:t> de fake news</a:t>
            </a:r>
            <a:endParaRPr lang="fr-FR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fr-FR" dirty="0" smtClean="0"/>
              <a:t>.</a:t>
            </a:r>
            <a:endParaRPr lang="fr-FR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0" y="524656"/>
            <a:ext cx="953374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44327" y="3150509"/>
            <a:ext cx="1581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du pipeline 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659" y="1645734"/>
            <a:ext cx="4982270" cy="1467055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136204" y="2260450"/>
            <a:ext cx="537384" cy="18838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588" y="1607735"/>
            <a:ext cx="3973330" cy="32950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52" y="3039261"/>
            <a:ext cx="1724266" cy="419158"/>
          </a:xfrm>
          <a:prstGeom prst="rect">
            <a:avLst/>
          </a:prstGeom>
        </p:spPr>
      </p:pic>
      <p:sp>
        <p:nvSpPr>
          <p:cNvPr id="20" name="Flèche vers le bas 19"/>
          <p:cNvSpPr/>
          <p:nvPr/>
        </p:nvSpPr>
        <p:spPr>
          <a:xfrm>
            <a:off x="3860800" y="3412119"/>
            <a:ext cx="156157" cy="48678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bas 20"/>
          <p:cNvSpPr/>
          <p:nvPr/>
        </p:nvSpPr>
        <p:spPr>
          <a:xfrm>
            <a:off x="3860800" y="2683697"/>
            <a:ext cx="156157" cy="35556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612253" y="6374901"/>
            <a:ext cx="6096000" cy="5004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Times New Roman" panose="02020603050405020304" pitchFamily="18" charset="0"/>
              </a:rPr>
              <a:t>Lien </a:t>
            </a:r>
            <a:r>
              <a:rPr lang="fr-FR" sz="1200" dirty="0" err="1">
                <a:latin typeface="Times New Roman" panose="02020603050405020304" pitchFamily="18" charset="0"/>
              </a:rPr>
              <a:t>Githup</a:t>
            </a:r>
            <a:endParaRPr lang="fr-FR" sz="1200" dirty="0"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u="sng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https://github.com/oumar090199/projet-fake-news/blob/main/fake%20news%20.ipynb</a:t>
            </a:r>
            <a:endParaRPr lang="fr-FR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3864610"/>
            <a:ext cx="546481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3680</Words>
  <Application>WPS Presentation</Application>
  <PresentationFormat>Grand écran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Times New Roman</vt:lpstr>
      <vt:lpstr>Calibri Light</vt:lpstr>
      <vt:lpstr>Calibri</vt:lpstr>
      <vt:lpstr>Courier New</vt:lpstr>
      <vt:lpstr>Trebuchet MS</vt:lpstr>
      <vt:lpstr>Microsoft YaHei</vt:lpstr>
      <vt:lpstr>Arial Unicode MS</vt:lpstr>
      <vt:lpstr>Facette</vt:lpstr>
      <vt:lpstr>Présentation Projet Big Data Sujet: Conception d'un détecteur de fake news avec création d'un ensemble de données associé</vt:lpstr>
      <vt:lpstr>Détection de fake news</vt:lpstr>
      <vt:lpstr>Détection de fake news</vt:lpstr>
      <vt:lpstr>Détection de fake news</vt:lpstr>
      <vt:lpstr>Détection de fake news</vt:lpstr>
      <vt:lpstr>Détection de fake news</vt:lpstr>
      <vt:lpstr>Détection de fake news</vt:lpstr>
      <vt:lpstr>Détection de fake news</vt:lpstr>
      <vt:lpstr>Détection de fake news</vt:lpstr>
      <vt:lpstr>Détection de fake news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Salimata FAYE</cp:lastModifiedBy>
  <cp:revision>26</cp:revision>
  <dcterms:created xsi:type="dcterms:W3CDTF">2024-05-15T21:51:00Z</dcterms:created>
  <dcterms:modified xsi:type="dcterms:W3CDTF">2024-05-16T08:39:44Z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00CBF023857247809509C698A8204FE5_12</vt:lpwstr>
  </property>
  <property fmtid="{D5CDD505-2E9C-101B-9397-08002B2CF9AE}" pid="3" name="KSOProductBuildVer">
    <vt:lpwstr>1036-12.2.0.16909</vt:lpwstr>
  </property>
</Properties>
</file>