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9937" y="3650956"/>
            <a:ext cx="668644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(a)  What is the </a:t>
            </a:r>
            <a:r>
              <a:rPr lang="en-US" sz="1400" dirty="0" err="1">
                <a:latin typeface="Times New Roman" pitchFamily="18" charset="0"/>
              </a:rPr>
              <a:t>inorder</a:t>
            </a:r>
            <a:r>
              <a:rPr lang="en-US" sz="1400" dirty="0">
                <a:latin typeface="Times New Roman" pitchFamily="18" charset="0"/>
              </a:rPr>
              <a:t> traversal of the tree?</a:t>
            </a:r>
          </a:p>
          <a:p>
            <a:r>
              <a:rPr lang="en-US" sz="1400" dirty="0">
                <a:latin typeface="Times New Roman" pitchFamily="18" charset="0"/>
              </a:rPr>
              <a:t>        16 34 35 38 39 41 44 45 55 63 64 65 72</a:t>
            </a:r>
          </a:p>
          <a:p>
            <a:r>
              <a:rPr lang="en-US" sz="1400" dirty="0">
                <a:latin typeface="Times New Roman" pitchFamily="18" charset="0"/>
              </a:rPr>
              <a:t>	</a:t>
            </a:r>
          </a:p>
          <a:p>
            <a:r>
              <a:rPr lang="en-US" sz="14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400" dirty="0">
                <a:latin typeface="Times New Roman" pitchFamily="18" charset="0"/>
              </a:rPr>
              <a:t>         45 38 34 16 35 41 39 44 65 63 55 64 72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(c)  What is the </a:t>
            </a:r>
            <a:r>
              <a:rPr lang="en-US" sz="1400" dirty="0" err="1">
                <a:latin typeface="Times New Roman" pitchFamily="18" charset="0"/>
              </a:rPr>
              <a:t>postorder</a:t>
            </a:r>
            <a:r>
              <a:rPr lang="en-US" sz="1400" dirty="0">
                <a:latin typeface="Times New Roman" pitchFamily="18" charset="0"/>
              </a:rPr>
              <a:t> traversal of the tree?</a:t>
            </a:r>
          </a:p>
          <a:p>
            <a:r>
              <a:rPr lang="en-US" sz="1400" dirty="0">
                <a:latin typeface="Times New Roman" pitchFamily="18" charset="0"/>
              </a:rPr>
              <a:t>        16 35 34 39 44 41 38 55 64 63 72 65 45</a:t>
            </a:r>
          </a:p>
          <a:p>
            <a:endParaRPr lang="en-US" sz="14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4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400" dirty="0">
                <a:latin typeface="Times New Roman" pitchFamily="18" charset="0"/>
              </a:rPr>
              <a:t>        3 is the height of the tree. The nodes on level 2 are 38 and 65.</a:t>
            </a:r>
            <a:r>
              <a:rPr lang="en-US" sz="1200" dirty="0">
                <a:latin typeface="Times New Roman" pitchFamily="18" charset="0"/>
              </a:rPr>
              <a:t>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09999"/>
            <a:ext cx="4343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400" dirty="0">
                <a:latin typeface="Times New Roman" pitchFamily="18" charset="0"/>
              </a:rPr>
              <a:t>What is the </a:t>
            </a:r>
            <a:r>
              <a:rPr lang="en-US" sz="1400" dirty="0" err="1">
                <a:latin typeface="Times New Roman" pitchFamily="18" charset="0"/>
              </a:rPr>
              <a:t>inorder</a:t>
            </a:r>
            <a:r>
              <a:rPr lang="en-US" sz="1400" dirty="0">
                <a:latin typeface="Times New Roman" pitchFamily="18" charset="0"/>
              </a:rPr>
              <a:t> traversal of the tree?</a:t>
            </a:r>
          </a:p>
          <a:p>
            <a:r>
              <a:rPr lang="en-US" sz="1400" dirty="0">
                <a:latin typeface="Times New Roman" pitchFamily="18" charset="0"/>
              </a:rPr>
              <a:t>       (( 48 – (7 % 2))  / 24) * ((18 – (5 * 2)) + 12)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(b)  What is the </a:t>
            </a:r>
            <a:r>
              <a:rPr lang="en-US" sz="1400" dirty="0" err="1">
                <a:latin typeface="Times New Roman" pitchFamily="18" charset="0"/>
              </a:rPr>
              <a:t>postorder</a:t>
            </a:r>
            <a:r>
              <a:rPr lang="en-US" sz="1400" dirty="0">
                <a:latin typeface="Times New Roman" pitchFamily="18" charset="0"/>
              </a:rPr>
              <a:t> traversal of the tree?</a:t>
            </a:r>
          </a:p>
          <a:p>
            <a:r>
              <a:rPr lang="en-US" sz="1400" dirty="0">
                <a:latin typeface="Times New Roman" pitchFamily="18" charset="0"/>
              </a:rPr>
              <a:t>        48 7 2 % - 24 / 18 5 2 * - 12 + *</a:t>
            </a:r>
          </a:p>
          <a:p>
            <a:endParaRPr lang="en-US" sz="14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4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400" dirty="0">
                <a:latin typeface="Times New Roman" pitchFamily="18" charset="0"/>
              </a:rPr>
              <a:t>          it evaluates to 50</a:t>
            </a:r>
          </a:p>
          <a:p>
            <a:pPr marL="0" indent="0"/>
            <a:endParaRPr lang="en-US" sz="14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4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 it evaluates to 39.16667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220788" cy="4953000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1" y="1303338"/>
            <a:ext cx="1413611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C3C3-D1A4-446C-A152-890B4563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76" y="1825860"/>
            <a:ext cx="676239" cy="4590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D372D-4100-4EEC-A32E-83B85B26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70" y="1933366"/>
            <a:ext cx="4924730" cy="3376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437</Words>
  <Application>Microsoft Office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Oumar Diallo</cp:lastModifiedBy>
  <cp:revision>39</cp:revision>
  <cp:lastPrinted>2016-04-12T17:35:20Z</cp:lastPrinted>
  <dcterms:created xsi:type="dcterms:W3CDTF">2006-11-01T05:42:40Z</dcterms:created>
  <dcterms:modified xsi:type="dcterms:W3CDTF">2020-04-04T00:21:20Z</dcterms:modified>
</cp:coreProperties>
</file>