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0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4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67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4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2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2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2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5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7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2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077DB1-CC37-407D-AFF5-68E6572D41E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AE8FBC-E5A8-4B93-A06E-5DD1F2058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Exposé de Sécurité des Applications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u="sng" dirty="0" smtClean="0"/>
              <a:t>Thème</a:t>
            </a:r>
            <a:r>
              <a:rPr lang="fr-FR" dirty="0" smtClean="0"/>
              <a:t>: Acunetix </a:t>
            </a:r>
          </a:p>
          <a:p>
            <a:endParaRPr lang="fr-FR" dirty="0"/>
          </a:p>
          <a:p>
            <a:r>
              <a:rPr lang="fr-FR" dirty="0" smtClean="0"/>
              <a:t>Etudiant: OUEDDRAOGO Rimvie Michée</a:t>
            </a:r>
          </a:p>
        </p:txBody>
      </p:sp>
    </p:spTree>
    <p:extLst>
      <p:ext uri="{BB962C8B-B14F-4D97-AF65-F5344CB8AC3E}">
        <p14:creationId xmlns:p14="http://schemas.microsoft.com/office/powerpoint/2010/main" val="23670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Travail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1-</a:t>
            </a:r>
            <a:r>
              <a:rPr lang="fr-FR" dirty="0"/>
              <a:t> </a:t>
            </a:r>
            <a:r>
              <a:rPr lang="fr-FR" b="1" dirty="0" smtClean="0"/>
              <a:t>Présentation ACUNETIX</a:t>
            </a:r>
          </a:p>
          <a:p>
            <a:pPr marL="0" indent="0">
              <a:buNone/>
            </a:pPr>
            <a:r>
              <a:rPr lang="en-US" b="1" dirty="0"/>
              <a:t>2-</a:t>
            </a:r>
            <a:r>
              <a:rPr lang="en-US" dirty="0"/>
              <a:t> </a:t>
            </a:r>
            <a:r>
              <a:rPr lang="en-US" b="1" dirty="0"/>
              <a:t>La solution </a:t>
            </a:r>
            <a:r>
              <a:rPr lang="en-US" b="1" dirty="0" smtClean="0"/>
              <a:t>Acunetix</a:t>
            </a:r>
          </a:p>
          <a:p>
            <a:pPr marL="0" indent="0">
              <a:buNone/>
            </a:pPr>
            <a:r>
              <a:rPr lang="en-US" b="1" dirty="0"/>
              <a:t>3-</a:t>
            </a:r>
            <a:r>
              <a:rPr lang="en-US" dirty="0"/>
              <a:t> </a:t>
            </a:r>
            <a:r>
              <a:rPr lang="en-US" b="1" dirty="0"/>
              <a:t>Techniques de </a:t>
            </a:r>
            <a:r>
              <a:rPr lang="en-US" b="1" dirty="0" smtClean="0"/>
              <a:t>fonctionnement</a:t>
            </a:r>
          </a:p>
          <a:p>
            <a:pPr marL="0" indent="0">
              <a:buNone/>
            </a:pPr>
            <a:r>
              <a:rPr lang="fr-FR" b="1" dirty="0"/>
              <a:t>4- Pourquoi la sécurité des applications </a:t>
            </a:r>
            <a:r>
              <a:rPr lang="fr-FR" b="1" dirty="0" smtClean="0"/>
              <a:t>web</a:t>
            </a:r>
          </a:p>
          <a:p>
            <a:pPr marL="0" indent="0">
              <a:buNone/>
            </a:pPr>
            <a:r>
              <a:rPr lang="en-US" b="1" dirty="0"/>
              <a:t>5- Pourquoi ils attaquent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149532"/>
            <a:ext cx="10515600" cy="3265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1907176"/>
            <a:ext cx="8660674" cy="3187337"/>
          </a:xfrm>
        </p:spPr>
      </p:pic>
    </p:spTree>
    <p:extLst>
      <p:ext uri="{BB962C8B-B14F-4D97-AF65-F5344CB8AC3E}">
        <p14:creationId xmlns:p14="http://schemas.microsoft.com/office/powerpoint/2010/main" val="31898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1- Présentation ACUNETIX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Acunetix</a:t>
            </a:r>
            <a:r>
              <a:rPr lang="fr-FR" dirty="0" smtClean="0"/>
              <a:t> a été fondé en 2004 et est le pionnier en application de sécurité.</a:t>
            </a:r>
          </a:p>
          <a:p>
            <a:endParaRPr lang="fr-FR" dirty="0" smtClean="0"/>
          </a:p>
          <a:p>
            <a:r>
              <a:rPr lang="fr-FR" dirty="0" smtClean="0"/>
              <a:t>Il est membre de l'</a:t>
            </a:r>
            <a:r>
              <a:rPr lang="fr-FR" b="1" dirty="0" smtClean="0"/>
              <a:t>OWASP</a:t>
            </a:r>
            <a:r>
              <a:rPr lang="fr-FR" dirty="0" smtClean="0"/>
              <a:t>(Open Web Application Security Projet) dont le but de Cette organisation est de proposer des solutions d'utilisation D'application web aux internautes surtout en matière de sécurité.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2- </a:t>
            </a:r>
            <a:r>
              <a:rPr lang="en-US" b="1" dirty="0" smtClean="0"/>
              <a:t>La solution Acunetix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le leader technologique des tests automatisé de sécurité des applications web.</a:t>
            </a:r>
          </a:p>
          <a:p>
            <a:endParaRPr lang="fr-FR" dirty="0" smtClean="0"/>
          </a:p>
          <a:p>
            <a:r>
              <a:rPr lang="fr-FR" dirty="0" smtClean="0"/>
              <a:t>Son rôle est d'explorer et d'analyser automatiquement les sites web et les applications web standard et personnalisé pour plus de 6500 vulnérabilités web afin de d'aider les entreprises à renforcer leur sécurité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3- </a:t>
            </a:r>
            <a:r>
              <a:rPr lang="en-US" b="1" dirty="0"/>
              <a:t>Techniques de fonctionnement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 smtClean="0"/>
              <a:t>a- Dans un premier temps Acunetix va essayer de </a:t>
            </a:r>
            <a:r>
              <a:rPr lang="fr-FR" b="1" dirty="0" smtClean="0"/>
              <a:t>Trouver</a:t>
            </a:r>
            <a:r>
              <a:rPr lang="fr-FR" dirty="0" smtClean="0"/>
              <a:t> la faille en scannant votre site web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* Scanner toutes les applications en temps réel.</a:t>
            </a:r>
          </a:p>
          <a:p>
            <a:pPr marL="0" indent="0">
              <a:buNone/>
            </a:pPr>
            <a:r>
              <a:rPr lang="fr-FR" dirty="0" smtClean="0"/>
              <a:t> * Trouver la faille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b- Après avoir identifié la faille, il va la </a:t>
            </a:r>
            <a:r>
              <a:rPr lang="fr-FR" b="1" dirty="0" smtClean="0"/>
              <a:t>corriger</a:t>
            </a:r>
            <a:r>
              <a:rPr lang="fr-FR" dirty="0" smtClean="0"/>
              <a:t> en d'autres termes il va proposer des solutions de correction de faille.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c-Enfin il va </a:t>
            </a:r>
            <a:r>
              <a:rPr lang="fr-FR" b="1" dirty="0" smtClean="0"/>
              <a:t>prévenir</a:t>
            </a:r>
            <a:r>
              <a:rPr lang="fr-FR" dirty="0" smtClean="0"/>
              <a:t> enfin </a:t>
            </a:r>
            <a:r>
              <a:rPr lang="fr-FR" dirty="0" smtClean="0"/>
              <a:t>d'</a:t>
            </a:r>
            <a:r>
              <a:rPr lang="fr-FR" dirty="0" err="1" smtClean="0"/>
              <a:t>empéché</a:t>
            </a:r>
            <a:r>
              <a:rPr lang="fr-FR" dirty="0" smtClean="0"/>
              <a:t> </a:t>
            </a:r>
            <a:r>
              <a:rPr lang="fr-FR" dirty="0" smtClean="0"/>
              <a:t>d'autres failles d'</a:t>
            </a:r>
            <a:r>
              <a:rPr lang="en-US" dirty="0"/>
              <a:t>ê</a:t>
            </a:r>
            <a:r>
              <a:rPr lang="fr-FR" dirty="0" smtClean="0"/>
              <a:t>tre démasqué.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11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4- Pourquoi la sécurité des applications web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a- Les pirates se concentre le plus souvent sur les applications web , les caddies et les pages de connexion à risque.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b- Les applications web sont accessibles au grand public 24h/24 et 7j/7.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c- Les applications sont fabriqués sur mesure donc moins testé et de plus les </a:t>
            </a:r>
            <a:r>
              <a:rPr lang="fr-FR" b="1" dirty="0" smtClean="0"/>
              <a:t>Firewall</a:t>
            </a:r>
            <a:r>
              <a:rPr lang="fr-FR" dirty="0" smtClean="0"/>
              <a:t> ne protège que le réseau pas les applications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 Pourquoi ils attaquent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a- Pour accéder aux données sensibles comme par exemple les cartes de crédits, les numéros de pièces d'identité...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b- Pour exécuter des logiciels et réaliser du phising( technique d'</a:t>
            </a:r>
            <a:r>
              <a:rPr lang="fr-FR" dirty="0" err="1" smtClean="0"/>
              <a:t>ame</a:t>
            </a:r>
            <a:r>
              <a:rPr lang="en-US" dirty="0" smtClean="0"/>
              <a:t>ç</a:t>
            </a:r>
            <a:r>
              <a:rPr lang="fr-FR" dirty="0" smtClean="0"/>
              <a:t>onnage pour récupérer des données sensibles) ou exécuter des Botnets qui est une technique qui consiste à contrôlé plusieurs machines en même temps à distance.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6- Conclusion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Acunetix est le meilleur scanneur de vulnérabilité sur le marché. Votre site est il à l’abri des pirates informatiques? Alors acunetix répond à cette problématique importante en scannant automatiquement votre site à la recherche de vulnérabilité connues telles que l’injection SQL cross site, découvrez les failles avant les pirates et protégez votre site dès à présent.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</TotalTime>
  <Words>408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Organique</vt:lpstr>
      <vt:lpstr>Exposé de Sécurité des Applications</vt:lpstr>
      <vt:lpstr>Plan de Travail</vt:lpstr>
      <vt:lpstr>Présentation PowerPoint</vt:lpstr>
      <vt:lpstr>1- Présentation ACUNETIX</vt:lpstr>
      <vt:lpstr> 2- La solution Acunetix</vt:lpstr>
      <vt:lpstr>3- Techniques de fonctionnement</vt:lpstr>
      <vt:lpstr>4- Pourquoi la sécurité des applications web</vt:lpstr>
      <vt:lpstr>5- Pourquoi ils attaquent</vt:lpstr>
      <vt:lpstr>6-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Exposé de Sécurité Informatique</dc:title>
  <dc:creator>M. Rimvie Michée</dc:creator>
  <cp:lastModifiedBy>M. Rimvie Michée</cp:lastModifiedBy>
  <cp:revision>16</cp:revision>
  <dcterms:created xsi:type="dcterms:W3CDTF">2022-11-23T17:54:59Z</dcterms:created>
  <dcterms:modified xsi:type="dcterms:W3CDTF">2022-12-03T09:54:25Z</dcterms:modified>
</cp:coreProperties>
</file>