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CA0076D-46C3-4B5D-B853-670728040E24}" type="datetimeFigureOut">
              <a:rPr lang="fr-BF" smtClean="0"/>
              <a:t>06/12/2022</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332940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A0076D-46C3-4B5D-B853-670728040E24}" type="datetimeFigureOut">
              <a:rPr lang="fr-BF" smtClean="0"/>
              <a:t>06/12/2022</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210555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A0076D-46C3-4B5D-B853-670728040E24}" type="datetimeFigureOut">
              <a:rPr lang="fr-BF" smtClean="0"/>
              <a:t>06/12/2022</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9A51E8C9-F3F6-4D08-88A7-1D004F5A8B06}" type="slidenum">
              <a:rPr lang="fr-BF" smtClean="0"/>
              <a:t>‹N°›</a:t>
            </a:fld>
            <a:endParaRPr lang="fr-BF"/>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1876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A0076D-46C3-4B5D-B853-670728040E24}" type="datetimeFigureOut">
              <a:rPr lang="fr-BF" smtClean="0"/>
              <a:t>06/12/2022</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2273291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A0076D-46C3-4B5D-B853-670728040E24}" type="datetimeFigureOut">
              <a:rPr lang="fr-BF" smtClean="0"/>
              <a:t>06/12/2022</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9A51E8C9-F3F6-4D08-88A7-1D004F5A8B06}" type="slidenum">
              <a:rPr lang="fr-BF" smtClean="0"/>
              <a:t>‹N°›</a:t>
            </a:fld>
            <a:endParaRPr lang="fr-BF"/>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9642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A0076D-46C3-4B5D-B853-670728040E24}" type="datetimeFigureOut">
              <a:rPr lang="fr-BF" smtClean="0"/>
              <a:t>06/12/2022</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344873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A0076D-46C3-4B5D-B853-670728040E24}" type="datetimeFigureOut">
              <a:rPr lang="fr-BF" smtClean="0"/>
              <a:t>06/12/2022</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254100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A0076D-46C3-4B5D-B853-670728040E24}" type="datetimeFigureOut">
              <a:rPr lang="fr-BF" smtClean="0"/>
              <a:t>06/12/2022</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306356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A0076D-46C3-4B5D-B853-670728040E24}" type="datetimeFigureOut">
              <a:rPr lang="fr-BF" smtClean="0"/>
              <a:t>06/12/2022</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113213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A0076D-46C3-4B5D-B853-670728040E24}" type="datetimeFigureOut">
              <a:rPr lang="fr-BF" smtClean="0"/>
              <a:t>06/12/2022</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165458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CA0076D-46C3-4B5D-B853-670728040E24}" type="datetimeFigureOut">
              <a:rPr lang="fr-BF" smtClean="0"/>
              <a:t>06/12/2022</a:t>
            </a:fld>
            <a:endParaRPr lang="fr-BF"/>
          </a:p>
        </p:txBody>
      </p:sp>
      <p:sp>
        <p:nvSpPr>
          <p:cNvPr id="6" name="Footer Placeholder 5"/>
          <p:cNvSpPr>
            <a:spLocks noGrp="1"/>
          </p:cNvSpPr>
          <p:nvPr>
            <p:ph type="ftr" sz="quarter" idx="11"/>
          </p:nvPr>
        </p:nvSpPr>
        <p:spPr/>
        <p:txBody>
          <a:bodyPr/>
          <a:lstStyle/>
          <a:p>
            <a:endParaRPr lang="fr-BF"/>
          </a:p>
        </p:txBody>
      </p:sp>
      <p:sp>
        <p:nvSpPr>
          <p:cNvPr id="7" name="Slide Number Placeholder 6"/>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129057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CA0076D-46C3-4B5D-B853-670728040E24}" type="datetimeFigureOut">
              <a:rPr lang="fr-BF" smtClean="0"/>
              <a:t>06/12/2022</a:t>
            </a:fld>
            <a:endParaRPr lang="fr-BF"/>
          </a:p>
        </p:txBody>
      </p:sp>
      <p:sp>
        <p:nvSpPr>
          <p:cNvPr id="8" name="Footer Placeholder 7"/>
          <p:cNvSpPr>
            <a:spLocks noGrp="1"/>
          </p:cNvSpPr>
          <p:nvPr>
            <p:ph type="ftr" sz="quarter" idx="11"/>
          </p:nvPr>
        </p:nvSpPr>
        <p:spPr/>
        <p:txBody>
          <a:bodyPr/>
          <a:lstStyle/>
          <a:p>
            <a:endParaRPr lang="fr-BF"/>
          </a:p>
        </p:txBody>
      </p:sp>
      <p:sp>
        <p:nvSpPr>
          <p:cNvPr id="9" name="Slide Number Placeholder 8"/>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382921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CA0076D-46C3-4B5D-B853-670728040E24}" type="datetimeFigureOut">
              <a:rPr lang="fr-BF" smtClean="0"/>
              <a:t>06/12/2022</a:t>
            </a:fld>
            <a:endParaRPr lang="fr-BF"/>
          </a:p>
        </p:txBody>
      </p:sp>
      <p:sp>
        <p:nvSpPr>
          <p:cNvPr id="4" name="Footer Placeholder 3"/>
          <p:cNvSpPr>
            <a:spLocks noGrp="1"/>
          </p:cNvSpPr>
          <p:nvPr>
            <p:ph type="ftr" sz="quarter" idx="11"/>
          </p:nvPr>
        </p:nvSpPr>
        <p:spPr/>
        <p:txBody>
          <a:bodyPr/>
          <a:lstStyle/>
          <a:p>
            <a:endParaRPr lang="fr-BF"/>
          </a:p>
        </p:txBody>
      </p:sp>
      <p:sp>
        <p:nvSpPr>
          <p:cNvPr id="5" name="Slide Number Placeholder 4"/>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217718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0076D-46C3-4B5D-B853-670728040E24}" type="datetimeFigureOut">
              <a:rPr lang="fr-BF" smtClean="0"/>
              <a:t>06/12/2022</a:t>
            </a:fld>
            <a:endParaRPr lang="fr-BF"/>
          </a:p>
        </p:txBody>
      </p:sp>
      <p:sp>
        <p:nvSpPr>
          <p:cNvPr id="3" name="Footer Placeholder 2"/>
          <p:cNvSpPr>
            <a:spLocks noGrp="1"/>
          </p:cNvSpPr>
          <p:nvPr>
            <p:ph type="ftr" sz="quarter" idx="11"/>
          </p:nvPr>
        </p:nvSpPr>
        <p:spPr/>
        <p:txBody>
          <a:bodyPr/>
          <a:lstStyle/>
          <a:p>
            <a:endParaRPr lang="fr-BF"/>
          </a:p>
        </p:txBody>
      </p:sp>
      <p:sp>
        <p:nvSpPr>
          <p:cNvPr id="4" name="Slide Number Placeholder 3"/>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415716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CA0076D-46C3-4B5D-B853-670728040E24}" type="datetimeFigureOut">
              <a:rPr lang="fr-BF" smtClean="0"/>
              <a:t>06/12/2022</a:t>
            </a:fld>
            <a:endParaRPr lang="fr-BF"/>
          </a:p>
        </p:txBody>
      </p:sp>
      <p:sp>
        <p:nvSpPr>
          <p:cNvPr id="6" name="Footer Placeholder 5"/>
          <p:cNvSpPr>
            <a:spLocks noGrp="1"/>
          </p:cNvSpPr>
          <p:nvPr>
            <p:ph type="ftr" sz="quarter" idx="11"/>
          </p:nvPr>
        </p:nvSpPr>
        <p:spPr/>
        <p:txBody>
          <a:bodyPr/>
          <a:lstStyle/>
          <a:p>
            <a:endParaRPr lang="fr-BF"/>
          </a:p>
        </p:txBody>
      </p:sp>
      <p:sp>
        <p:nvSpPr>
          <p:cNvPr id="7" name="Slide Number Placeholder 6"/>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306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CA0076D-46C3-4B5D-B853-670728040E24}" type="datetimeFigureOut">
              <a:rPr lang="fr-BF" smtClean="0"/>
              <a:t>06/12/2022</a:t>
            </a:fld>
            <a:endParaRPr lang="fr-BF"/>
          </a:p>
        </p:txBody>
      </p:sp>
      <p:sp>
        <p:nvSpPr>
          <p:cNvPr id="6" name="Footer Placeholder 5"/>
          <p:cNvSpPr>
            <a:spLocks noGrp="1"/>
          </p:cNvSpPr>
          <p:nvPr>
            <p:ph type="ftr" sz="quarter" idx="11"/>
          </p:nvPr>
        </p:nvSpPr>
        <p:spPr/>
        <p:txBody>
          <a:bodyPr/>
          <a:lstStyle/>
          <a:p>
            <a:endParaRPr lang="fr-BF"/>
          </a:p>
        </p:txBody>
      </p:sp>
      <p:sp>
        <p:nvSpPr>
          <p:cNvPr id="7" name="Slide Number Placeholder 6"/>
          <p:cNvSpPr>
            <a:spLocks noGrp="1"/>
          </p:cNvSpPr>
          <p:nvPr>
            <p:ph type="sldNum" sz="quarter" idx="12"/>
          </p:nvPr>
        </p:nvSpPr>
        <p:spPr/>
        <p:txBody>
          <a:bodyPr/>
          <a:lstStyle/>
          <a:p>
            <a:fld id="{9A51E8C9-F3F6-4D08-88A7-1D004F5A8B06}" type="slidenum">
              <a:rPr lang="fr-BF" smtClean="0"/>
              <a:t>‹N°›</a:t>
            </a:fld>
            <a:endParaRPr lang="fr-BF"/>
          </a:p>
        </p:txBody>
      </p:sp>
    </p:spTree>
    <p:extLst>
      <p:ext uri="{BB962C8B-B14F-4D97-AF65-F5344CB8AC3E}">
        <p14:creationId xmlns:p14="http://schemas.microsoft.com/office/powerpoint/2010/main" val="225407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A0076D-46C3-4B5D-B853-670728040E24}" type="datetimeFigureOut">
              <a:rPr lang="fr-BF" smtClean="0"/>
              <a:t>06/12/2022</a:t>
            </a:fld>
            <a:endParaRPr lang="fr-BF"/>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BF"/>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51E8C9-F3F6-4D08-88A7-1D004F5A8B06}" type="slidenum">
              <a:rPr lang="fr-BF" smtClean="0"/>
              <a:t>‹N°›</a:t>
            </a:fld>
            <a:endParaRPr lang="fr-BF"/>
          </a:p>
        </p:txBody>
      </p:sp>
    </p:spTree>
    <p:extLst>
      <p:ext uri="{BB962C8B-B14F-4D97-AF65-F5344CB8AC3E}">
        <p14:creationId xmlns:p14="http://schemas.microsoft.com/office/powerpoint/2010/main" val="4179252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9E647-F414-488D-9585-2E3C1F31CB92}"/>
              </a:ext>
            </a:extLst>
          </p:cNvPr>
          <p:cNvSpPr>
            <a:spLocks noGrp="1"/>
          </p:cNvSpPr>
          <p:nvPr>
            <p:ph type="ctrTitle"/>
          </p:nvPr>
        </p:nvSpPr>
        <p:spPr>
          <a:xfrm>
            <a:off x="1762539" y="1245704"/>
            <a:ext cx="9144000" cy="1141896"/>
          </a:xfrm>
        </p:spPr>
        <p:txBody>
          <a:bodyPr/>
          <a:lstStyle/>
          <a:p>
            <a:pPr algn="ctr"/>
            <a:r>
              <a:rPr lang="fr-FR" dirty="0"/>
              <a:t>EXPOSER</a:t>
            </a:r>
            <a:endParaRPr lang="fr-BF" dirty="0"/>
          </a:p>
        </p:txBody>
      </p:sp>
      <p:sp>
        <p:nvSpPr>
          <p:cNvPr id="3" name="Sous-titre 2">
            <a:extLst>
              <a:ext uri="{FF2B5EF4-FFF2-40B4-BE49-F238E27FC236}">
                <a16:creationId xmlns:a16="http://schemas.microsoft.com/office/drawing/2014/main" id="{6B6B7CE0-22C7-43BE-8A7A-B010C2E105F8}"/>
              </a:ext>
            </a:extLst>
          </p:cNvPr>
          <p:cNvSpPr>
            <a:spLocks noGrp="1"/>
          </p:cNvSpPr>
          <p:nvPr>
            <p:ph type="subTitle" idx="1"/>
          </p:nvPr>
        </p:nvSpPr>
        <p:spPr>
          <a:xfrm>
            <a:off x="848140" y="2589352"/>
            <a:ext cx="9144000" cy="3268109"/>
          </a:xfrm>
        </p:spPr>
        <p:txBody>
          <a:bodyPr>
            <a:normAutofit fontScale="92500" lnSpcReduction="10000"/>
          </a:bodyPr>
          <a:lstStyle/>
          <a:p>
            <a:pPr algn="l"/>
            <a:r>
              <a:rPr lang="fr-FR" dirty="0"/>
              <a:t>	</a:t>
            </a:r>
            <a:r>
              <a:rPr lang="fr-FR" sz="4300" b="1" dirty="0"/>
              <a:t>THEME : NESSUS</a:t>
            </a:r>
          </a:p>
          <a:p>
            <a:endParaRPr lang="fr-FR" dirty="0"/>
          </a:p>
          <a:p>
            <a:endParaRPr lang="fr-FR" dirty="0"/>
          </a:p>
          <a:p>
            <a:pPr algn="l"/>
            <a:r>
              <a:rPr lang="fr-FR" dirty="0"/>
              <a:t>Nom : KABORE</a:t>
            </a:r>
          </a:p>
          <a:p>
            <a:pPr algn="l"/>
            <a:r>
              <a:rPr lang="fr-FR" dirty="0"/>
              <a:t>Prenons : Oumar </a:t>
            </a:r>
          </a:p>
          <a:p>
            <a:pPr algn="l"/>
            <a:r>
              <a:rPr lang="fr-FR" dirty="0"/>
              <a:t>Filière : ISI</a:t>
            </a:r>
          </a:p>
          <a:p>
            <a:pPr algn="l"/>
            <a:r>
              <a:rPr lang="fr-FR" dirty="0"/>
              <a:t>Niveaux : Licence 3</a:t>
            </a:r>
          </a:p>
          <a:p>
            <a:pPr algn="l"/>
            <a:r>
              <a:rPr lang="fr-FR" dirty="0"/>
              <a:t>Année : 2022-2023</a:t>
            </a:r>
          </a:p>
          <a:p>
            <a:endParaRPr lang="fr-BF" dirty="0"/>
          </a:p>
        </p:txBody>
      </p:sp>
    </p:spTree>
    <p:extLst>
      <p:ext uri="{BB962C8B-B14F-4D97-AF65-F5344CB8AC3E}">
        <p14:creationId xmlns:p14="http://schemas.microsoft.com/office/powerpoint/2010/main" val="360296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4C66B8-72ED-476F-99DF-A003988662F3}"/>
              </a:ext>
            </a:extLst>
          </p:cNvPr>
          <p:cNvSpPr>
            <a:spLocks noGrp="1"/>
          </p:cNvSpPr>
          <p:nvPr>
            <p:ph type="title"/>
          </p:nvPr>
        </p:nvSpPr>
        <p:spPr>
          <a:xfrm>
            <a:off x="584568" y="662609"/>
            <a:ext cx="8596668" cy="5777948"/>
          </a:xfrm>
        </p:spPr>
        <p:txBody>
          <a:bodyPr>
            <a:normAutofit/>
          </a:bodyPr>
          <a:lstStyle/>
          <a:p>
            <a:r>
              <a:rPr lang="fr-FR" sz="4400" b="1" dirty="0"/>
              <a:t>Conclusion</a:t>
            </a:r>
            <a:br>
              <a:rPr lang="fr-FR" b="1" dirty="0"/>
            </a:br>
            <a:br>
              <a:rPr lang="fr-FR" b="1" dirty="0"/>
            </a:br>
            <a:br>
              <a:rPr lang="fr-FR" b="1" dirty="0"/>
            </a:br>
            <a:r>
              <a:rPr lang="fr-FR" b="1" dirty="0"/>
              <a:t>	</a:t>
            </a:r>
            <a:r>
              <a:rPr lang="fr-FR" dirty="0"/>
              <a:t>Nessus est l’un des scanner de vulnérabilité les plus utilisés en entreprise, avec sa version openvaste qui est gratuit ,elle donne au amateur la chance de faire des testent.</a:t>
            </a:r>
            <a:endParaRPr lang="fr-BF" dirty="0"/>
          </a:p>
        </p:txBody>
      </p:sp>
    </p:spTree>
    <p:extLst>
      <p:ext uri="{BB962C8B-B14F-4D97-AF65-F5344CB8AC3E}">
        <p14:creationId xmlns:p14="http://schemas.microsoft.com/office/powerpoint/2010/main" val="115362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CD45C8-5C30-480B-AAD1-7EDDBCA25E24}"/>
              </a:ext>
            </a:extLst>
          </p:cNvPr>
          <p:cNvSpPr>
            <a:spLocks noGrp="1"/>
          </p:cNvSpPr>
          <p:nvPr>
            <p:ph type="title"/>
          </p:nvPr>
        </p:nvSpPr>
        <p:spPr>
          <a:xfrm>
            <a:off x="715617" y="477078"/>
            <a:ext cx="9409044" cy="6056244"/>
          </a:xfrm>
        </p:spPr>
        <p:txBody>
          <a:bodyPr>
            <a:normAutofit/>
          </a:bodyPr>
          <a:lstStyle/>
          <a:p>
            <a:pPr marL="857250" indent="-857250" algn="ctr">
              <a:buFont typeface="+mj-lt"/>
              <a:buAutoNum type="romanUcPeriod"/>
            </a:pPr>
            <a:r>
              <a:rPr lang="fr-FR" b="1" dirty="0"/>
              <a:t>Table de matière</a:t>
            </a:r>
            <a:br>
              <a:rPr lang="fr-FR" dirty="0"/>
            </a:br>
            <a:br>
              <a:rPr lang="fr-FR" dirty="0"/>
            </a:br>
            <a:r>
              <a:rPr lang="fr-FR" sz="2700" dirty="0"/>
              <a:t>I.	TENABLE </a:t>
            </a:r>
            <a:br>
              <a:rPr lang="fr-FR" sz="2700" dirty="0"/>
            </a:br>
            <a:br>
              <a:rPr lang="fr-FR" sz="2700" dirty="0"/>
            </a:br>
            <a:r>
              <a:rPr lang="fr-FR" sz="2700" dirty="0"/>
              <a:t>II.	Les différents produits TENABLE</a:t>
            </a:r>
            <a:br>
              <a:rPr lang="fr-FR" sz="2700" dirty="0"/>
            </a:br>
            <a:br>
              <a:rPr lang="fr-FR" sz="2700" dirty="0"/>
            </a:br>
            <a:r>
              <a:rPr lang="fr-FR" sz="2700" dirty="0"/>
              <a:t>III.	NESSUS</a:t>
            </a:r>
            <a:br>
              <a:rPr lang="fr-FR" sz="2700" dirty="0"/>
            </a:br>
            <a:br>
              <a:rPr lang="fr-FR" sz="2700" dirty="0"/>
            </a:br>
            <a:r>
              <a:rPr lang="fr-FR" sz="2700" dirty="0"/>
              <a:t>1.	Les différents types de Nessus et son Installation</a:t>
            </a:r>
            <a:br>
              <a:rPr lang="fr-FR" sz="2700" dirty="0"/>
            </a:br>
            <a:r>
              <a:rPr lang="fr-FR" sz="2700" dirty="0"/>
              <a:t>2.	Fonctionnement</a:t>
            </a:r>
            <a:br>
              <a:rPr lang="fr-FR" sz="2700" dirty="0"/>
            </a:br>
            <a:br>
              <a:rPr lang="fr-FR" sz="2700" dirty="0"/>
            </a:br>
            <a:r>
              <a:rPr lang="fr-FR" sz="2700" dirty="0"/>
              <a:t>conclusion</a:t>
            </a:r>
            <a:br>
              <a:rPr lang="fr-FR" sz="2700" dirty="0"/>
            </a:br>
            <a:endParaRPr lang="fr-BF" sz="2700" dirty="0"/>
          </a:p>
        </p:txBody>
      </p:sp>
    </p:spTree>
    <p:extLst>
      <p:ext uri="{BB962C8B-B14F-4D97-AF65-F5344CB8AC3E}">
        <p14:creationId xmlns:p14="http://schemas.microsoft.com/office/powerpoint/2010/main" val="139704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D1DEB9-7CBC-4346-9741-22BC352BF79C}"/>
              </a:ext>
            </a:extLst>
          </p:cNvPr>
          <p:cNvSpPr>
            <a:spLocks noGrp="1"/>
          </p:cNvSpPr>
          <p:nvPr>
            <p:ph type="title"/>
          </p:nvPr>
        </p:nvSpPr>
        <p:spPr>
          <a:xfrm>
            <a:off x="478550" y="1417983"/>
            <a:ext cx="8970250" cy="4558748"/>
          </a:xfrm>
        </p:spPr>
        <p:txBody>
          <a:bodyPr/>
          <a:lstStyle/>
          <a:p>
            <a:r>
              <a:rPr lang="fr-FR" dirty="0"/>
              <a:t>I.	TENABLE</a:t>
            </a:r>
            <a:br>
              <a:rPr lang="fr-FR" dirty="0"/>
            </a:br>
            <a:br>
              <a:rPr lang="fr-FR" dirty="0"/>
            </a:br>
            <a:r>
              <a:rPr lang="fr-FR" sz="3200" dirty="0"/>
              <a:t>Tenable One est une plateforme de gestion de l'exposition qui combine la gestion des vulnérabilités basée sur les risques, la sécurité des applications Web, la sécurité du cloud et la sécurité des identités.</a:t>
            </a:r>
            <a:br>
              <a:rPr lang="fr-FR" dirty="0"/>
            </a:br>
            <a:endParaRPr lang="fr-BF" dirty="0"/>
          </a:p>
        </p:txBody>
      </p:sp>
    </p:spTree>
    <p:extLst>
      <p:ext uri="{BB962C8B-B14F-4D97-AF65-F5344CB8AC3E}">
        <p14:creationId xmlns:p14="http://schemas.microsoft.com/office/powerpoint/2010/main" val="221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DB2356-6666-4803-B8E3-BE4EB7C1A11C}"/>
              </a:ext>
            </a:extLst>
          </p:cNvPr>
          <p:cNvSpPr>
            <a:spLocks noGrp="1"/>
          </p:cNvSpPr>
          <p:nvPr>
            <p:ph type="title"/>
          </p:nvPr>
        </p:nvSpPr>
        <p:spPr>
          <a:xfrm>
            <a:off x="677333" y="609599"/>
            <a:ext cx="9036509" cy="5844209"/>
          </a:xfrm>
        </p:spPr>
        <p:txBody>
          <a:bodyPr>
            <a:normAutofit fontScale="90000"/>
          </a:bodyPr>
          <a:lstStyle/>
          <a:p>
            <a:br>
              <a:rPr lang="fr-FR" dirty="0"/>
            </a:br>
            <a:r>
              <a:rPr lang="fr-FR" b="1" dirty="0"/>
              <a:t>II.	Les différents produits TENABLE</a:t>
            </a:r>
            <a:br>
              <a:rPr lang="fr-FR" dirty="0"/>
            </a:br>
            <a:br>
              <a:rPr lang="fr-FR" sz="2700" dirty="0"/>
            </a:br>
            <a:r>
              <a:rPr lang="fr-FR" sz="2700" dirty="0"/>
              <a:t>•	Tenable. Cs : Unifie la posture de sécurité du cloud et la gestion des vulnérabilités.</a:t>
            </a:r>
            <a:br>
              <a:rPr lang="fr-FR" sz="2700" dirty="0"/>
            </a:br>
            <a:br>
              <a:rPr lang="fr-FR" sz="2700" dirty="0"/>
            </a:br>
            <a:r>
              <a:rPr lang="fr-FR" sz="2700" dirty="0"/>
              <a:t>•	Tenable.io : La solution de visualisation, d'analyse et de mesure pour transformer les données de vulnérabilité en informations significatives.</a:t>
            </a:r>
            <a:br>
              <a:rPr lang="fr-FR" sz="2700" dirty="0"/>
            </a:br>
            <a:br>
              <a:rPr lang="fr-FR" sz="2700" dirty="0"/>
            </a:br>
            <a:r>
              <a:rPr lang="fr-FR" sz="2700" dirty="0"/>
              <a:t>•	Tenable.ot : Bénéficiez d'une visibilité, d'une sécurité et d'un contrôle complets de votre réseau OT.</a:t>
            </a:r>
            <a:br>
              <a:rPr lang="fr-FR" sz="2700" dirty="0"/>
            </a:br>
            <a:br>
              <a:rPr lang="fr-FR" sz="2700" dirty="0"/>
            </a:br>
            <a:r>
              <a:rPr lang="fr-FR" sz="2700" dirty="0"/>
              <a:t>•	NESSUS</a:t>
            </a:r>
            <a:br>
              <a:rPr lang="fr-FR" sz="2700" dirty="0"/>
            </a:br>
            <a:endParaRPr lang="fr-BF" sz="2700" dirty="0"/>
          </a:p>
        </p:txBody>
      </p:sp>
    </p:spTree>
    <p:extLst>
      <p:ext uri="{BB962C8B-B14F-4D97-AF65-F5344CB8AC3E}">
        <p14:creationId xmlns:p14="http://schemas.microsoft.com/office/powerpoint/2010/main" val="75735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0046F-FC4A-44BA-AB51-9E2B6D6616C4}"/>
              </a:ext>
            </a:extLst>
          </p:cNvPr>
          <p:cNvSpPr>
            <a:spLocks noGrp="1"/>
          </p:cNvSpPr>
          <p:nvPr>
            <p:ph type="title"/>
          </p:nvPr>
        </p:nvSpPr>
        <p:spPr>
          <a:xfrm>
            <a:off x="677334" y="609600"/>
            <a:ext cx="9222040" cy="5804452"/>
          </a:xfrm>
        </p:spPr>
        <p:txBody>
          <a:bodyPr>
            <a:normAutofit fontScale="90000"/>
          </a:bodyPr>
          <a:lstStyle/>
          <a:p>
            <a:r>
              <a:rPr lang="fr-FR" dirty="0"/>
              <a:t>III.	  </a:t>
            </a:r>
            <a:r>
              <a:rPr lang="fr-FR" b="1" dirty="0"/>
              <a:t>NESSUS</a:t>
            </a:r>
            <a:br>
              <a:rPr lang="fr-FR" dirty="0"/>
            </a:br>
            <a:br>
              <a:rPr lang="fr-FR" dirty="0"/>
            </a:br>
            <a:r>
              <a:rPr lang="fr-FR" dirty="0"/>
              <a:t>	</a:t>
            </a:r>
            <a:r>
              <a:rPr lang="fr-FR" sz="2700" dirty="0"/>
              <a:t>Nessus est un outil de sécurité informatique un scanner de vulnérabilité réseaux de Tenable Network Security. Par rapport aux autres scanners de vulnérabilité, Nessus a la particularité d'être basé sur une architecture client/serveur et d'être compatible avec Windows et Linux. En plus, Nessus stocke et gère toutes ses failles de sécurité grâce à un système de plugins.</a:t>
            </a:r>
            <a:br>
              <a:rPr lang="fr-FR" sz="2700" dirty="0"/>
            </a:br>
            <a:br>
              <a:rPr lang="fr-FR" sz="2700" dirty="0"/>
            </a:br>
            <a:r>
              <a:rPr lang="fr-FR" sz="2700" dirty="0"/>
              <a:t>	Il signale les faiblesses potentielles ou avérées sur les machines testées. Ceci inclut, entre autres : les services vulnérables à des attaques permettant la prise de contrôle de la machine, l'accès à des informations sensibles, des dénis de service.</a:t>
            </a:r>
            <a:br>
              <a:rPr lang="fr-FR" sz="2700" dirty="0"/>
            </a:br>
            <a:endParaRPr lang="fr-BF" sz="2700" dirty="0"/>
          </a:p>
        </p:txBody>
      </p:sp>
    </p:spTree>
    <p:extLst>
      <p:ext uri="{BB962C8B-B14F-4D97-AF65-F5344CB8AC3E}">
        <p14:creationId xmlns:p14="http://schemas.microsoft.com/office/powerpoint/2010/main" val="424093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5B811-FCE1-49FF-882A-5ECC4E5A9885}"/>
              </a:ext>
            </a:extLst>
          </p:cNvPr>
          <p:cNvSpPr>
            <a:spLocks noGrp="1"/>
          </p:cNvSpPr>
          <p:nvPr>
            <p:ph type="title"/>
          </p:nvPr>
        </p:nvSpPr>
        <p:spPr>
          <a:xfrm>
            <a:off x="677333" y="609600"/>
            <a:ext cx="8877483" cy="5817704"/>
          </a:xfrm>
        </p:spPr>
        <p:txBody>
          <a:bodyPr>
            <a:normAutofit fontScale="90000"/>
          </a:bodyPr>
          <a:lstStyle/>
          <a:p>
            <a:r>
              <a:rPr lang="fr-FR" dirty="0"/>
              <a:t>	En gros Nessus est un logiciel qui effectue de réelles attaques et présente le résultat de ces attaques sous forme de rapport. Son utilisation peut donc être à double tranchant. D'un côté, une équipe sécurité peut l'utiliser pour scanner son réseau dans le but de prévenir les intrusions et les dénis de service. D'un autre côté, un hacker peut l'utiliser à des fins malhonnêtes et en profiter pour exploiter les vulnérabilités déclarées.</a:t>
            </a:r>
            <a:endParaRPr lang="fr-BF" dirty="0"/>
          </a:p>
        </p:txBody>
      </p:sp>
    </p:spTree>
    <p:extLst>
      <p:ext uri="{BB962C8B-B14F-4D97-AF65-F5344CB8AC3E}">
        <p14:creationId xmlns:p14="http://schemas.microsoft.com/office/powerpoint/2010/main" val="374514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9CA5D-28AC-4DE3-B63C-02BB72B9DE86}"/>
              </a:ext>
            </a:extLst>
          </p:cNvPr>
          <p:cNvSpPr>
            <a:spLocks noGrp="1"/>
          </p:cNvSpPr>
          <p:nvPr>
            <p:ph type="title"/>
          </p:nvPr>
        </p:nvSpPr>
        <p:spPr>
          <a:xfrm>
            <a:off x="677333" y="609600"/>
            <a:ext cx="9182283" cy="5950226"/>
          </a:xfrm>
        </p:spPr>
        <p:txBody>
          <a:bodyPr>
            <a:normAutofit fontScale="90000"/>
          </a:bodyPr>
          <a:lstStyle/>
          <a:p>
            <a:r>
              <a:rPr lang="fr-FR" dirty="0"/>
              <a:t>1</a:t>
            </a:r>
            <a:r>
              <a:rPr lang="fr-FR" b="1" dirty="0"/>
              <a:t>.	Les différents types de Nessus et son Installation</a:t>
            </a:r>
            <a:br>
              <a:rPr lang="fr-FR" dirty="0"/>
            </a:br>
            <a:br>
              <a:rPr lang="fr-FR" dirty="0"/>
            </a:br>
            <a:r>
              <a:rPr lang="fr-FR" dirty="0"/>
              <a:t>L’installation est plutôt simple, il suffit de rentrer sur la plateforme TENABLE dans la section téléchargements sélectionner Nessus-10.4.1-Win32 en fonction de votre système et de la version voulue et installer le sur votre machine, un guide d’installation est fourni à l’appuie sur la plateforme. </a:t>
            </a:r>
            <a:br>
              <a:rPr lang="fr-FR" dirty="0"/>
            </a:br>
            <a:endParaRPr lang="fr-BF" dirty="0"/>
          </a:p>
        </p:txBody>
      </p:sp>
    </p:spTree>
    <p:extLst>
      <p:ext uri="{BB962C8B-B14F-4D97-AF65-F5344CB8AC3E}">
        <p14:creationId xmlns:p14="http://schemas.microsoft.com/office/powerpoint/2010/main" val="120917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CBE277-0078-445E-BD2E-E35C7B3BA36E}"/>
              </a:ext>
            </a:extLst>
          </p:cNvPr>
          <p:cNvSpPr>
            <a:spLocks noGrp="1"/>
          </p:cNvSpPr>
          <p:nvPr>
            <p:ph type="title"/>
          </p:nvPr>
        </p:nvSpPr>
        <p:spPr>
          <a:xfrm>
            <a:off x="677334" y="609600"/>
            <a:ext cx="9063014" cy="5923722"/>
          </a:xfrm>
        </p:spPr>
        <p:txBody>
          <a:bodyPr>
            <a:normAutofit fontScale="90000"/>
          </a:bodyPr>
          <a:lstStyle/>
          <a:p>
            <a:br>
              <a:rPr lang="fr-FR" dirty="0"/>
            </a:br>
            <a:r>
              <a:rPr lang="fr-FR" dirty="0"/>
              <a:t>Nous avons :</a:t>
            </a:r>
            <a:br>
              <a:rPr lang="fr-FR" dirty="0"/>
            </a:br>
            <a:r>
              <a:rPr lang="fr-FR" dirty="0"/>
              <a:t>•	Nessus expert : IDÉAL POUR</a:t>
            </a:r>
            <a:br>
              <a:rPr lang="fr-FR" dirty="0"/>
            </a:br>
            <a:r>
              <a:rPr lang="fr-FR" dirty="0"/>
              <a:t>Consultants, testeurs , développeurs et PME</a:t>
            </a:r>
            <a:br>
              <a:rPr lang="fr-FR" dirty="0"/>
            </a:br>
            <a:r>
              <a:rPr lang="fr-FR" dirty="0"/>
              <a:t>•	Nessus professionnels : IDÉAL POUR</a:t>
            </a:r>
            <a:br>
              <a:rPr lang="fr-FR" dirty="0"/>
            </a:br>
            <a:r>
              <a:rPr lang="fr-FR" dirty="0"/>
              <a:t>Consultants, testeurs et praticiens de la sécurité</a:t>
            </a:r>
            <a:br>
              <a:rPr lang="fr-FR" dirty="0"/>
            </a:br>
            <a:r>
              <a:rPr lang="fr-FR" dirty="0"/>
              <a:t>•	Nessus essentiels : IDÉAL POUR</a:t>
            </a:r>
            <a:br>
              <a:rPr lang="fr-FR" dirty="0"/>
            </a:br>
            <a:r>
              <a:rPr lang="fr-FR" dirty="0"/>
              <a:t>Amateur, étudiant, praticiens de la sécurité</a:t>
            </a:r>
            <a:br>
              <a:rPr lang="fr-FR" dirty="0"/>
            </a:br>
            <a:endParaRPr lang="fr-BF" dirty="0"/>
          </a:p>
        </p:txBody>
      </p:sp>
    </p:spTree>
    <p:extLst>
      <p:ext uri="{BB962C8B-B14F-4D97-AF65-F5344CB8AC3E}">
        <p14:creationId xmlns:p14="http://schemas.microsoft.com/office/powerpoint/2010/main" val="260332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A4610-5938-4F00-919D-B2524EEB25CA}"/>
              </a:ext>
            </a:extLst>
          </p:cNvPr>
          <p:cNvSpPr>
            <a:spLocks noGrp="1"/>
          </p:cNvSpPr>
          <p:nvPr>
            <p:ph type="title"/>
          </p:nvPr>
        </p:nvSpPr>
        <p:spPr>
          <a:xfrm>
            <a:off x="677333" y="609599"/>
            <a:ext cx="9328057" cy="5857461"/>
          </a:xfrm>
        </p:spPr>
        <p:txBody>
          <a:bodyPr>
            <a:normAutofit fontScale="90000"/>
          </a:bodyPr>
          <a:lstStyle/>
          <a:p>
            <a:r>
              <a:rPr lang="fr-FR" sz="2800" b="1" dirty="0"/>
              <a:t>2.	Fonctionnement</a:t>
            </a:r>
            <a:br>
              <a:rPr lang="fr-FR" sz="2400" dirty="0"/>
            </a:br>
            <a:br>
              <a:rPr lang="fr-FR" sz="2400" dirty="0"/>
            </a:br>
            <a:r>
              <a:rPr lang="fr-FR" sz="2400" b="1" dirty="0"/>
              <a:t>EXEMPLE PRATIQUE :</a:t>
            </a:r>
            <a:br>
              <a:rPr lang="fr-FR" sz="2400" dirty="0"/>
            </a:br>
            <a:r>
              <a:rPr lang="fr-FR" sz="2400" dirty="0"/>
              <a:t>a)	Installation en local d’un cite web avec des failles, pour mon exemple j’ai installé buggy web application en le déployant en local sur mon WampServer,</a:t>
            </a:r>
            <a:br>
              <a:rPr lang="fr-FR" sz="2400" dirty="0"/>
            </a:br>
            <a:br>
              <a:rPr lang="fr-FR" sz="2400" dirty="0"/>
            </a:br>
            <a:r>
              <a:rPr lang="fr-FR" sz="2400" dirty="0"/>
              <a:t>b)	Nessus s’installe en local sur la machine, alors pour mon exemple j’installe Nessus essentiels car il gratuit et nous donne pas mal d’outils de scannages très intéressants,</a:t>
            </a:r>
            <a:br>
              <a:rPr lang="fr-FR" sz="2400" dirty="0"/>
            </a:br>
            <a:br>
              <a:rPr lang="fr-FR" sz="2400" dirty="0"/>
            </a:br>
            <a:r>
              <a:rPr lang="fr-FR" sz="2400" dirty="0"/>
              <a:t>c)	Une fois Nessus essentiels ouvert, on crée un nouveau scannage, et on a juste a rentrée adresse IP du site web en question,</a:t>
            </a:r>
            <a:br>
              <a:rPr lang="fr-FR" sz="2400" dirty="0"/>
            </a:br>
            <a:br>
              <a:rPr lang="fr-FR" sz="2400" dirty="0"/>
            </a:br>
            <a:r>
              <a:rPr lang="fr-FR" sz="2400" dirty="0"/>
              <a:t>d)	A la fin du scannage une liste détaillée des vulnérabilité vous sera présenter sous forme de rapport en fonction de la sévérité,</a:t>
            </a:r>
            <a:br>
              <a:rPr lang="fr-FR" sz="2400" dirty="0"/>
            </a:br>
            <a:endParaRPr lang="fr-BF" sz="2400" dirty="0"/>
          </a:p>
        </p:txBody>
      </p:sp>
    </p:spTree>
    <p:extLst>
      <p:ext uri="{BB962C8B-B14F-4D97-AF65-F5344CB8AC3E}">
        <p14:creationId xmlns:p14="http://schemas.microsoft.com/office/powerpoint/2010/main" val="3127600503"/>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681</Words>
  <Application>Microsoft Office PowerPoint</Application>
  <PresentationFormat>Grand écran</PresentationFormat>
  <Paragraphs>18</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Trebuchet MS</vt:lpstr>
      <vt:lpstr>Wingdings 3</vt:lpstr>
      <vt:lpstr>Facette</vt:lpstr>
      <vt:lpstr>EXPOSER</vt:lpstr>
      <vt:lpstr>Table de matière  I. TENABLE   II. Les différents produits TENABLE  III. NESSUS  1. Les différents types de Nessus et son Installation 2. Fonctionnement  conclusion </vt:lpstr>
      <vt:lpstr>I. TENABLE  Tenable One est une plateforme de gestion de l'exposition qui combine la gestion des vulnérabilités basée sur les risques, la sécurité des applications Web, la sécurité du cloud et la sécurité des identités. </vt:lpstr>
      <vt:lpstr> II. Les différents produits TENABLE  • Tenable. Cs : Unifie la posture de sécurité du cloud et la gestion des vulnérabilités.  • Tenable.io : La solution de visualisation, d'analyse et de mesure pour transformer les données de vulnérabilité en informations significatives.  • Tenable.ot : Bénéficiez d'une visibilité, d'une sécurité et d'un contrôle complets de votre réseau OT.  • NESSUS </vt:lpstr>
      <vt:lpstr>III.   NESSUS   Nessus est un outil de sécurité informatique un scanner de vulnérabilité réseaux de Tenable Network Security. Par rapport aux autres scanners de vulnérabilité, Nessus a la particularité d'être basé sur une architecture client/serveur et d'être compatible avec Windows et Linux. En plus, Nessus stocke et gère toutes ses failles de sécurité grâce à un système de plugins.   Il signale les faiblesses potentielles ou avérées sur les machines testées. Ceci inclut, entre autres : les services vulnérables à des attaques permettant la prise de contrôle de la machine, l'accès à des informations sensibles, des dénis de service. </vt:lpstr>
      <vt:lpstr> En gros Nessus est un logiciel qui effectue de réelles attaques et présente le résultat de ces attaques sous forme de rapport. Son utilisation peut donc être à double tranchant. D'un côté, une équipe sécurité peut l'utiliser pour scanner son réseau dans le but de prévenir les intrusions et les dénis de service. D'un autre côté, un hacker peut l'utiliser à des fins malhonnêtes et en profiter pour exploiter les vulnérabilités déclarées.</vt:lpstr>
      <vt:lpstr>1. Les différents types de Nessus et son Installation  L’installation est plutôt simple, il suffit de rentrer sur la plateforme TENABLE dans la section téléchargements sélectionner Nessus-10.4.1-Win32 en fonction de votre système et de la version voulue et installer le sur votre machine, un guide d’installation est fourni à l’appuie sur la plateforme.  </vt:lpstr>
      <vt:lpstr> Nous avons : • Nessus expert : IDÉAL POUR Consultants, testeurs , développeurs et PME • Nessus professionnels : IDÉAL POUR Consultants, testeurs et praticiens de la sécurité • Nessus essentiels : IDÉAL POUR Amateur, étudiant, praticiens de la sécurité </vt:lpstr>
      <vt:lpstr>2. Fonctionnement  EXEMPLE PRATIQUE : a) Installation en local d’un cite web avec des failles, pour mon exemple j’ai installé buggy web application en le déployant en local sur mon WampServer,  b) Nessus s’installe en local sur la machine, alors pour mon exemple j’installe Nessus essentiels car il gratuit et nous donne pas mal d’outils de scannages très intéressants,  c) Une fois Nessus essentiels ouvert, on crée un nouveau scannage, et on a juste a rentrée adresse IP du site web en question,  d) A la fin du scannage une liste détaillée des vulnérabilité vous sera présenter sous forme de rapport en fonction de la sévérité, </vt:lpstr>
      <vt:lpstr>Conclusion    Nessus est l’un des scanner de vulnérabilité les plus utilisés en entreprise, avec sa version openvaste qui est gratuit ,elle donne au amateur la chance de faire des testent.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EXPOSER</dc:title>
  <dc:creator>ypyp</dc:creator>
  <cp:lastModifiedBy>ypyp</cp:lastModifiedBy>
  <cp:revision>7</cp:revision>
  <dcterms:created xsi:type="dcterms:W3CDTF">2022-12-03T00:18:34Z</dcterms:created>
  <dcterms:modified xsi:type="dcterms:W3CDTF">2022-12-06T16:42:27Z</dcterms:modified>
</cp:coreProperties>
</file>