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6858000" cy="9906000" type="A4"/>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 userDrawn="1">
          <p15:clr>
            <a:srgbClr val="A4A3A4"/>
          </p15:clr>
        </p15:guide>
        <p15:guide id="2" pos="2160" userDrawn="1">
          <p15:clr>
            <a:srgbClr val="A4A3A4"/>
          </p15:clr>
        </p15:guide>
        <p15:guide id="3" pos="4088" userDrawn="1">
          <p15:clr>
            <a:srgbClr val="A4A3A4"/>
          </p15:clr>
        </p15:guide>
        <p15:guide id="4" pos="232" userDrawn="1">
          <p15:clr>
            <a:srgbClr val="A4A3A4"/>
          </p15:clr>
        </p15:guide>
        <p15:guide id="5" orient="horz" pos="3220" userDrawn="1">
          <p15:clr>
            <a:srgbClr val="A4A3A4"/>
          </p15:clr>
        </p15:guide>
        <p15:guide id="6" orient="horz"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97"/>
    <p:restoredTop sz="97840"/>
  </p:normalViewPr>
  <p:slideViewPr>
    <p:cSldViewPr snapToGrid="0">
      <p:cViewPr>
        <p:scale>
          <a:sx n="170" d="100"/>
          <a:sy n="170" d="100"/>
        </p:scale>
        <p:origin x="2728" y="144"/>
      </p:cViewPr>
      <p:guideLst>
        <p:guide orient="horz" pos="240"/>
        <p:guide pos="2160"/>
        <p:guide pos="4088"/>
        <p:guide pos="232"/>
        <p:guide orient="horz" pos="3220"/>
        <p:guide orient="horz" pos="6000"/>
      </p:guideLst>
    </p:cSldViewPr>
  </p:slideViewPr>
  <p:notesTextViewPr>
    <p:cViewPr>
      <p:scale>
        <a:sx n="1" d="1"/>
        <a:sy n="1" d="1"/>
      </p:scale>
      <p:origin x="0" y="0"/>
    </p:cViewPr>
  </p:notesText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5B44C-4E8A-D947-896A-E130F891280F}" type="datetimeFigureOut">
              <a:rPr lang="en-TW" smtClean="0"/>
              <a:t>2024/5/3</a:t>
            </a:fld>
            <a:endParaRPr lang="en-TW"/>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EE64EB-455A-3F4D-9CDD-0835F106DB2B}" type="slidenum">
              <a:rPr lang="en-TW" smtClean="0"/>
              <a:t>‹#›</a:t>
            </a:fld>
            <a:endParaRPr lang="en-TW"/>
          </a:p>
        </p:txBody>
      </p:sp>
    </p:spTree>
    <p:extLst>
      <p:ext uri="{BB962C8B-B14F-4D97-AF65-F5344CB8AC3E}">
        <p14:creationId xmlns:p14="http://schemas.microsoft.com/office/powerpoint/2010/main" val="165107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199A-C2F1-EC64-CCF1-F04DB9E4D5DB}"/>
              </a:ext>
            </a:extLst>
          </p:cNvPr>
          <p:cNvSpPr>
            <a:spLocks noGrp="1"/>
          </p:cNvSpPr>
          <p:nvPr>
            <p:ph type="ctrTitle"/>
          </p:nvPr>
        </p:nvSpPr>
        <p:spPr>
          <a:xfrm>
            <a:off x="857250" y="1621191"/>
            <a:ext cx="5143500" cy="3448756"/>
          </a:xfrm>
        </p:spPr>
        <p:txBody>
          <a:bodyPr anchor="b"/>
          <a:lstStyle>
            <a:lvl1pPr algn="ctr">
              <a:defRPr sz="8666"/>
            </a:lvl1pPr>
          </a:lstStyle>
          <a:p>
            <a:r>
              <a:rPr lang="en-US"/>
              <a:t>Click to edit Master title style</a:t>
            </a:r>
            <a:endParaRPr lang="en-TW"/>
          </a:p>
        </p:txBody>
      </p:sp>
      <p:sp>
        <p:nvSpPr>
          <p:cNvPr id="3" name="Subtitle 2">
            <a:extLst>
              <a:ext uri="{FF2B5EF4-FFF2-40B4-BE49-F238E27FC236}">
                <a16:creationId xmlns:a16="http://schemas.microsoft.com/office/drawing/2014/main" id="{CB2AC59E-23FD-324E-6660-3BF6BB3CC4FD}"/>
              </a:ext>
            </a:extLst>
          </p:cNvPr>
          <p:cNvSpPr>
            <a:spLocks noGrp="1"/>
          </p:cNvSpPr>
          <p:nvPr>
            <p:ph type="subTitle" idx="1"/>
          </p:nvPr>
        </p:nvSpPr>
        <p:spPr>
          <a:xfrm>
            <a:off x="857250" y="5202944"/>
            <a:ext cx="5143500" cy="2391656"/>
          </a:xfrm>
        </p:spPr>
        <p:txBody>
          <a:bodyPr/>
          <a:lstStyle>
            <a:lvl1pPr marL="0" indent="0" algn="ctr">
              <a:buNone/>
              <a:defRPr sz="3467"/>
            </a:lvl1pPr>
            <a:lvl2pPr marL="660380" indent="0" algn="ctr">
              <a:buNone/>
              <a:defRPr sz="2889"/>
            </a:lvl2pPr>
            <a:lvl3pPr marL="1320759" indent="0" algn="ctr">
              <a:buNone/>
              <a:defRPr sz="2600"/>
            </a:lvl3pPr>
            <a:lvl4pPr marL="1981139" indent="0" algn="ctr">
              <a:buNone/>
              <a:defRPr sz="2311"/>
            </a:lvl4pPr>
            <a:lvl5pPr marL="2641519" indent="0" algn="ctr">
              <a:buNone/>
              <a:defRPr sz="2311"/>
            </a:lvl5pPr>
            <a:lvl6pPr marL="3301898" indent="0" algn="ctr">
              <a:buNone/>
              <a:defRPr sz="2311"/>
            </a:lvl6pPr>
            <a:lvl7pPr marL="3962278" indent="0" algn="ctr">
              <a:buNone/>
              <a:defRPr sz="2311"/>
            </a:lvl7pPr>
            <a:lvl8pPr marL="4622658" indent="0" algn="ctr">
              <a:buNone/>
              <a:defRPr sz="2311"/>
            </a:lvl8pPr>
            <a:lvl9pPr marL="5283037" indent="0" algn="ctr">
              <a:buNone/>
              <a:defRPr sz="2311"/>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DCF6DB07-5584-4741-E21E-6F19DC350964}"/>
              </a:ext>
            </a:extLst>
          </p:cNvPr>
          <p:cNvSpPr>
            <a:spLocks noGrp="1"/>
          </p:cNvSpPr>
          <p:nvPr>
            <p:ph type="dt" sz="half" idx="10"/>
          </p:nvPr>
        </p:nvSpPr>
        <p:spPr/>
        <p:txBody>
          <a:bodyPr/>
          <a:lstStyle/>
          <a:p>
            <a:fld id="{488438CF-C4C2-AF41-95F6-6D9520612AE5}" type="datetimeFigureOut">
              <a:rPr lang="en-TW" smtClean="0"/>
              <a:t>2024/5/3</a:t>
            </a:fld>
            <a:endParaRPr lang="en-TW"/>
          </a:p>
        </p:txBody>
      </p:sp>
      <p:sp>
        <p:nvSpPr>
          <p:cNvPr id="5" name="Footer Placeholder 4">
            <a:extLst>
              <a:ext uri="{FF2B5EF4-FFF2-40B4-BE49-F238E27FC236}">
                <a16:creationId xmlns:a16="http://schemas.microsoft.com/office/drawing/2014/main" id="{0C23A986-FBF4-EAFA-91EC-84852957BEA6}"/>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81E9B78-BE63-B297-B1DA-17956B488E57}"/>
              </a:ext>
            </a:extLst>
          </p:cNvPr>
          <p:cNvSpPr>
            <a:spLocks noGrp="1"/>
          </p:cNvSpPr>
          <p:nvPr>
            <p:ph type="sldNum" sz="quarter" idx="12"/>
          </p:nvPr>
        </p:nvSpPr>
        <p:spPr/>
        <p:txBody>
          <a:bodyPr/>
          <a:lstStyle/>
          <a:p>
            <a:fld id="{AEB7179C-54CC-F64F-ABD3-89C13F26375C}" type="slidenum">
              <a:rPr lang="en-TW" smtClean="0"/>
              <a:t>‹#›</a:t>
            </a:fld>
            <a:endParaRPr lang="en-TW"/>
          </a:p>
        </p:txBody>
      </p:sp>
    </p:spTree>
    <p:extLst>
      <p:ext uri="{BB962C8B-B14F-4D97-AF65-F5344CB8AC3E}">
        <p14:creationId xmlns:p14="http://schemas.microsoft.com/office/powerpoint/2010/main" val="1337324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F342-12C0-173E-CB17-4CD1C1AD560A}"/>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5DBE724C-B6BE-69CC-70F2-047B60793A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E3B921A3-2251-9C73-5594-88C6D7007D1C}"/>
              </a:ext>
            </a:extLst>
          </p:cNvPr>
          <p:cNvSpPr>
            <a:spLocks noGrp="1"/>
          </p:cNvSpPr>
          <p:nvPr>
            <p:ph type="dt" sz="half" idx="10"/>
          </p:nvPr>
        </p:nvSpPr>
        <p:spPr/>
        <p:txBody>
          <a:bodyPr/>
          <a:lstStyle/>
          <a:p>
            <a:fld id="{488438CF-C4C2-AF41-95F6-6D9520612AE5}" type="datetimeFigureOut">
              <a:rPr lang="en-TW" smtClean="0"/>
              <a:t>2024/5/3</a:t>
            </a:fld>
            <a:endParaRPr lang="en-TW"/>
          </a:p>
        </p:txBody>
      </p:sp>
      <p:sp>
        <p:nvSpPr>
          <p:cNvPr id="5" name="Footer Placeholder 4">
            <a:extLst>
              <a:ext uri="{FF2B5EF4-FFF2-40B4-BE49-F238E27FC236}">
                <a16:creationId xmlns:a16="http://schemas.microsoft.com/office/drawing/2014/main" id="{613DF75F-12A5-314A-A2B9-D780157449A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BB392E3-D9E7-511E-CB0A-94DC91139EC2}"/>
              </a:ext>
            </a:extLst>
          </p:cNvPr>
          <p:cNvSpPr>
            <a:spLocks noGrp="1"/>
          </p:cNvSpPr>
          <p:nvPr>
            <p:ph type="sldNum" sz="quarter" idx="12"/>
          </p:nvPr>
        </p:nvSpPr>
        <p:spPr/>
        <p:txBody>
          <a:bodyPr/>
          <a:lstStyle/>
          <a:p>
            <a:fld id="{AEB7179C-54CC-F64F-ABD3-89C13F26375C}" type="slidenum">
              <a:rPr lang="en-TW" smtClean="0"/>
              <a:t>‹#›</a:t>
            </a:fld>
            <a:endParaRPr lang="en-TW"/>
          </a:p>
        </p:txBody>
      </p:sp>
    </p:spTree>
    <p:extLst>
      <p:ext uri="{BB962C8B-B14F-4D97-AF65-F5344CB8AC3E}">
        <p14:creationId xmlns:p14="http://schemas.microsoft.com/office/powerpoint/2010/main" val="56432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CAAE92-E20D-72A3-7E07-471319F139BF}"/>
              </a:ext>
            </a:extLst>
          </p:cNvPr>
          <p:cNvSpPr>
            <a:spLocks noGrp="1"/>
          </p:cNvSpPr>
          <p:nvPr>
            <p:ph type="title" orient="vert"/>
          </p:nvPr>
        </p:nvSpPr>
        <p:spPr>
          <a:xfrm>
            <a:off x="4907756" y="527403"/>
            <a:ext cx="1478756" cy="8394877"/>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7F791582-9F02-52B3-1AEB-BDB35BF966D6}"/>
              </a:ext>
            </a:extLst>
          </p:cNvPr>
          <p:cNvSpPr>
            <a:spLocks noGrp="1"/>
          </p:cNvSpPr>
          <p:nvPr>
            <p:ph type="body" orient="vert" idx="1"/>
          </p:nvPr>
        </p:nvSpPr>
        <p:spPr>
          <a:xfrm>
            <a:off x="471487"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67D9E6F2-7F9F-25BF-2B22-78C312B3C4E4}"/>
              </a:ext>
            </a:extLst>
          </p:cNvPr>
          <p:cNvSpPr>
            <a:spLocks noGrp="1"/>
          </p:cNvSpPr>
          <p:nvPr>
            <p:ph type="dt" sz="half" idx="10"/>
          </p:nvPr>
        </p:nvSpPr>
        <p:spPr/>
        <p:txBody>
          <a:bodyPr/>
          <a:lstStyle/>
          <a:p>
            <a:fld id="{488438CF-C4C2-AF41-95F6-6D9520612AE5}" type="datetimeFigureOut">
              <a:rPr lang="en-TW" smtClean="0"/>
              <a:t>2024/5/3</a:t>
            </a:fld>
            <a:endParaRPr lang="en-TW"/>
          </a:p>
        </p:txBody>
      </p:sp>
      <p:sp>
        <p:nvSpPr>
          <p:cNvPr id="5" name="Footer Placeholder 4">
            <a:extLst>
              <a:ext uri="{FF2B5EF4-FFF2-40B4-BE49-F238E27FC236}">
                <a16:creationId xmlns:a16="http://schemas.microsoft.com/office/drawing/2014/main" id="{3AECF66E-E26E-800D-CFD4-5AF7E5ADFE62}"/>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BDAF2EA3-F282-8BAB-CB94-7C29A42C091B}"/>
              </a:ext>
            </a:extLst>
          </p:cNvPr>
          <p:cNvSpPr>
            <a:spLocks noGrp="1"/>
          </p:cNvSpPr>
          <p:nvPr>
            <p:ph type="sldNum" sz="quarter" idx="12"/>
          </p:nvPr>
        </p:nvSpPr>
        <p:spPr/>
        <p:txBody>
          <a:bodyPr/>
          <a:lstStyle/>
          <a:p>
            <a:fld id="{AEB7179C-54CC-F64F-ABD3-89C13F26375C}" type="slidenum">
              <a:rPr lang="en-TW" smtClean="0"/>
              <a:t>‹#›</a:t>
            </a:fld>
            <a:endParaRPr lang="en-TW"/>
          </a:p>
        </p:txBody>
      </p:sp>
    </p:spTree>
    <p:extLst>
      <p:ext uri="{BB962C8B-B14F-4D97-AF65-F5344CB8AC3E}">
        <p14:creationId xmlns:p14="http://schemas.microsoft.com/office/powerpoint/2010/main" val="145575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2D6A2-AB3C-D047-0720-FC50712CE09C}"/>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E7125FC9-1F23-E78E-0E9D-FCCD452634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DC5FD1B-10AF-6A3B-D3BB-3843AAD52E12}"/>
              </a:ext>
            </a:extLst>
          </p:cNvPr>
          <p:cNvSpPr>
            <a:spLocks noGrp="1"/>
          </p:cNvSpPr>
          <p:nvPr>
            <p:ph type="dt" sz="half" idx="10"/>
          </p:nvPr>
        </p:nvSpPr>
        <p:spPr/>
        <p:txBody>
          <a:bodyPr/>
          <a:lstStyle/>
          <a:p>
            <a:fld id="{488438CF-C4C2-AF41-95F6-6D9520612AE5}" type="datetimeFigureOut">
              <a:rPr lang="en-TW" smtClean="0"/>
              <a:t>2024/5/3</a:t>
            </a:fld>
            <a:endParaRPr lang="en-TW"/>
          </a:p>
        </p:txBody>
      </p:sp>
      <p:sp>
        <p:nvSpPr>
          <p:cNvPr id="5" name="Footer Placeholder 4">
            <a:extLst>
              <a:ext uri="{FF2B5EF4-FFF2-40B4-BE49-F238E27FC236}">
                <a16:creationId xmlns:a16="http://schemas.microsoft.com/office/drawing/2014/main" id="{B07D821A-74FC-5E71-1CBC-2A040F0E7099}"/>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D6F5C80-17EF-5B29-F061-AE168E89929C}"/>
              </a:ext>
            </a:extLst>
          </p:cNvPr>
          <p:cNvSpPr>
            <a:spLocks noGrp="1"/>
          </p:cNvSpPr>
          <p:nvPr>
            <p:ph type="sldNum" sz="quarter" idx="12"/>
          </p:nvPr>
        </p:nvSpPr>
        <p:spPr/>
        <p:txBody>
          <a:bodyPr/>
          <a:lstStyle/>
          <a:p>
            <a:fld id="{AEB7179C-54CC-F64F-ABD3-89C13F26375C}" type="slidenum">
              <a:rPr lang="en-TW" smtClean="0"/>
              <a:t>‹#›</a:t>
            </a:fld>
            <a:endParaRPr lang="en-TW"/>
          </a:p>
        </p:txBody>
      </p:sp>
    </p:spTree>
    <p:extLst>
      <p:ext uri="{BB962C8B-B14F-4D97-AF65-F5344CB8AC3E}">
        <p14:creationId xmlns:p14="http://schemas.microsoft.com/office/powerpoint/2010/main" val="300368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E2C0-9B61-BFBA-E922-7C0ED822F803}"/>
              </a:ext>
            </a:extLst>
          </p:cNvPr>
          <p:cNvSpPr>
            <a:spLocks noGrp="1"/>
          </p:cNvSpPr>
          <p:nvPr>
            <p:ph type="title"/>
          </p:nvPr>
        </p:nvSpPr>
        <p:spPr>
          <a:xfrm>
            <a:off x="467916" y="2469622"/>
            <a:ext cx="5915025" cy="4120620"/>
          </a:xfrm>
        </p:spPr>
        <p:txBody>
          <a:bodyPr anchor="b"/>
          <a:lstStyle>
            <a:lvl1pPr>
              <a:defRPr sz="8666"/>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2A8525E3-6FE1-09C4-8F54-174529DFF2B1}"/>
              </a:ext>
            </a:extLst>
          </p:cNvPr>
          <p:cNvSpPr>
            <a:spLocks noGrp="1"/>
          </p:cNvSpPr>
          <p:nvPr>
            <p:ph type="body" idx="1"/>
          </p:nvPr>
        </p:nvSpPr>
        <p:spPr>
          <a:xfrm>
            <a:off x="467916" y="6629225"/>
            <a:ext cx="5915025" cy="2166937"/>
          </a:xfrm>
        </p:spPr>
        <p:txBody>
          <a:bodyPr/>
          <a:lstStyle>
            <a:lvl1pPr marL="0" indent="0">
              <a:buNone/>
              <a:defRPr sz="3467">
                <a:solidFill>
                  <a:schemeClr val="tx1">
                    <a:tint val="82000"/>
                  </a:schemeClr>
                </a:solidFill>
              </a:defRPr>
            </a:lvl1pPr>
            <a:lvl2pPr marL="660380" indent="0">
              <a:buNone/>
              <a:defRPr sz="2889">
                <a:solidFill>
                  <a:schemeClr val="tx1">
                    <a:tint val="82000"/>
                  </a:schemeClr>
                </a:solidFill>
              </a:defRPr>
            </a:lvl2pPr>
            <a:lvl3pPr marL="1320759" indent="0">
              <a:buNone/>
              <a:defRPr sz="2600">
                <a:solidFill>
                  <a:schemeClr val="tx1">
                    <a:tint val="82000"/>
                  </a:schemeClr>
                </a:solidFill>
              </a:defRPr>
            </a:lvl3pPr>
            <a:lvl4pPr marL="1981139" indent="0">
              <a:buNone/>
              <a:defRPr sz="2311">
                <a:solidFill>
                  <a:schemeClr val="tx1">
                    <a:tint val="82000"/>
                  </a:schemeClr>
                </a:solidFill>
              </a:defRPr>
            </a:lvl4pPr>
            <a:lvl5pPr marL="2641519" indent="0">
              <a:buNone/>
              <a:defRPr sz="2311">
                <a:solidFill>
                  <a:schemeClr val="tx1">
                    <a:tint val="82000"/>
                  </a:schemeClr>
                </a:solidFill>
              </a:defRPr>
            </a:lvl5pPr>
            <a:lvl6pPr marL="3301898" indent="0">
              <a:buNone/>
              <a:defRPr sz="2311">
                <a:solidFill>
                  <a:schemeClr val="tx1">
                    <a:tint val="82000"/>
                  </a:schemeClr>
                </a:solidFill>
              </a:defRPr>
            </a:lvl6pPr>
            <a:lvl7pPr marL="3962278" indent="0">
              <a:buNone/>
              <a:defRPr sz="2311">
                <a:solidFill>
                  <a:schemeClr val="tx1">
                    <a:tint val="82000"/>
                  </a:schemeClr>
                </a:solidFill>
              </a:defRPr>
            </a:lvl7pPr>
            <a:lvl8pPr marL="4622658" indent="0">
              <a:buNone/>
              <a:defRPr sz="2311">
                <a:solidFill>
                  <a:schemeClr val="tx1">
                    <a:tint val="82000"/>
                  </a:schemeClr>
                </a:solidFill>
              </a:defRPr>
            </a:lvl8pPr>
            <a:lvl9pPr marL="5283037" indent="0">
              <a:buNone/>
              <a:defRPr sz="2311">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945FD3-4ADC-9FCC-878A-0F356034C502}"/>
              </a:ext>
            </a:extLst>
          </p:cNvPr>
          <p:cNvSpPr>
            <a:spLocks noGrp="1"/>
          </p:cNvSpPr>
          <p:nvPr>
            <p:ph type="dt" sz="half" idx="10"/>
          </p:nvPr>
        </p:nvSpPr>
        <p:spPr/>
        <p:txBody>
          <a:bodyPr/>
          <a:lstStyle/>
          <a:p>
            <a:fld id="{488438CF-C4C2-AF41-95F6-6D9520612AE5}" type="datetimeFigureOut">
              <a:rPr lang="en-TW" smtClean="0"/>
              <a:t>2024/5/3</a:t>
            </a:fld>
            <a:endParaRPr lang="en-TW"/>
          </a:p>
        </p:txBody>
      </p:sp>
      <p:sp>
        <p:nvSpPr>
          <p:cNvPr id="5" name="Footer Placeholder 4">
            <a:extLst>
              <a:ext uri="{FF2B5EF4-FFF2-40B4-BE49-F238E27FC236}">
                <a16:creationId xmlns:a16="http://schemas.microsoft.com/office/drawing/2014/main" id="{325CEB82-8EF6-370C-877E-4B7C2BBACE33}"/>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6D48D7DA-83A1-8F29-76D4-1945C67500E0}"/>
              </a:ext>
            </a:extLst>
          </p:cNvPr>
          <p:cNvSpPr>
            <a:spLocks noGrp="1"/>
          </p:cNvSpPr>
          <p:nvPr>
            <p:ph type="sldNum" sz="quarter" idx="12"/>
          </p:nvPr>
        </p:nvSpPr>
        <p:spPr/>
        <p:txBody>
          <a:bodyPr/>
          <a:lstStyle/>
          <a:p>
            <a:fld id="{AEB7179C-54CC-F64F-ABD3-89C13F26375C}" type="slidenum">
              <a:rPr lang="en-TW" smtClean="0"/>
              <a:t>‹#›</a:t>
            </a:fld>
            <a:endParaRPr lang="en-TW"/>
          </a:p>
        </p:txBody>
      </p:sp>
    </p:spTree>
    <p:extLst>
      <p:ext uri="{BB962C8B-B14F-4D97-AF65-F5344CB8AC3E}">
        <p14:creationId xmlns:p14="http://schemas.microsoft.com/office/powerpoint/2010/main" val="2549701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43AB-6680-159A-6C5E-82E9DF6C7D87}"/>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92B99185-CF6D-ED7A-16D1-74D28244B500}"/>
              </a:ext>
            </a:extLst>
          </p:cNvPr>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FCC260D8-5A7E-4FF6-34B8-9AA40576119B}"/>
              </a:ext>
            </a:extLst>
          </p:cNvPr>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55C9921D-2451-D9BF-2249-363C4A7BCEBA}"/>
              </a:ext>
            </a:extLst>
          </p:cNvPr>
          <p:cNvSpPr>
            <a:spLocks noGrp="1"/>
          </p:cNvSpPr>
          <p:nvPr>
            <p:ph type="dt" sz="half" idx="10"/>
          </p:nvPr>
        </p:nvSpPr>
        <p:spPr/>
        <p:txBody>
          <a:bodyPr/>
          <a:lstStyle/>
          <a:p>
            <a:fld id="{488438CF-C4C2-AF41-95F6-6D9520612AE5}" type="datetimeFigureOut">
              <a:rPr lang="en-TW" smtClean="0"/>
              <a:t>2024/5/3</a:t>
            </a:fld>
            <a:endParaRPr lang="en-TW"/>
          </a:p>
        </p:txBody>
      </p:sp>
      <p:sp>
        <p:nvSpPr>
          <p:cNvPr id="6" name="Footer Placeholder 5">
            <a:extLst>
              <a:ext uri="{FF2B5EF4-FFF2-40B4-BE49-F238E27FC236}">
                <a16:creationId xmlns:a16="http://schemas.microsoft.com/office/drawing/2014/main" id="{A2B82275-B146-34CD-9549-F02CA3230CFE}"/>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00803B96-4286-6616-9BE0-C2C7F6069CC0}"/>
              </a:ext>
            </a:extLst>
          </p:cNvPr>
          <p:cNvSpPr>
            <a:spLocks noGrp="1"/>
          </p:cNvSpPr>
          <p:nvPr>
            <p:ph type="sldNum" sz="quarter" idx="12"/>
          </p:nvPr>
        </p:nvSpPr>
        <p:spPr/>
        <p:txBody>
          <a:bodyPr/>
          <a:lstStyle/>
          <a:p>
            <a:fld id="{AEB7179C-54CC-F64F-ABD3-89C13F26375C}" type="slidenum">
              <a:rPr lang="en-TW" smtClean="0"/>
              <a:t>‹#›</a:t>
            </a:fld>
            <a:endParaRPr lang="en-TW"/>
          </a:p>
        </p:txBody>
      </p:sp>
    </p:spTree>
    <p:extLst>
      <p:ext uri="{BB962C8B-B14F-4D97-AF65-F5344CB8AC3E}">
        <p14:creationId xmlns:p14="http://schemas.microsoft.com/office/powerpoint/2010/main" val="121733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F7FB-BBC7-0E29-41B6-7586EA5563F5}"/>
              </a:ext>
            </a:extLst>
          </p:cNvPr>
          <p:cNvSpPr>
            <a:spLocks noGrp="1"/>
          </p:cNvSpPr>
          <p:nvPr>
            <p:ph type="title"/>
          </p:nvPr>
        </p:nvSpPr>
        <p:spPr>
          <a:xfrm>
            <a:off x="472381" y="527404"/>
            <a:ext cx="5915025" cy="1914702"/>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CC24271F-B3F6-AFC2-5AA5-DCF514CD02C7}"/>
              </a:ext>
            </a:extLst>
          </p:cNvPr>
          <p:cNvSpPr>
            <a:spLocks noGrp="1"/>
          </p:cNvSpPr>
          <p:nvPr>
            <p:ph type="body" idx="1"/>
          </p:nvPr>
        </p:nvSpPr>
        <p:spPr>
          <a:xfrm>
            <a:off x="472381" y="2428347"/>
            <a:ext cx="2901255" cy="1190095"/>
          </a:xfrm>
        </p:spPr>
        <p:txBody>
          <a:bodyPr anchor="b"/>
          <a:lstStyle>
            <a:lvl1pPr marL="0" indent="0">
              <a:buNone/>
              <a:defRPr sz="3467" b="1"/>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US"/>
              <a:t>Click to edit Master text styles</a:t>
            </a:r>
          </a:p>
        </p:txBody>
      </p:sp>
      <p:sp>
        <p:nvSpPr>
          <p:cNvPr id="4" name="Content Placeholder 3">
            <a:extLst>
              <a:ext uri="{FF2B5EF4-FFF2-40B4-BE49-F238E27FC236}">
                <a16:creationId xmlns:a16="http://schemas.microsoft.com/office/drawing/2014/main" id="{4AC21FC7-C300-3F7F-73E4-34CF0A7F77FA}"/>
              </a:ext>
            </a:extLst>
          </p:cNvPr>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C290DED2-CF7B-8519-C6D6-B962D3AC024A}"/>
              </a:ext>
            </a:extLst>
          </p:cNvPr>
          <p:cNvSpPr>
            <a:spLocks noGrp="1"/>
          </p:cNvSpPr>
          <p:nvPr>
            <p:ph type="body" sz="quarter" idx="3"/>
          </p:nvPr>
        </p:nvSpPr>
        <p:spPr>
          <a:xfrm>
            <a:off x="3471863" y="2428347"/>
            <a:ext cx="2915543" cy="1190095"/>
          </a:xfrm>
        </p:spPr>
        <p:txBody>
          <a:bodyPr anchor="b"/>
          <a:lstStyle>
            <a:lvl1pPr marL="0" indent="0">
              <a:buNone/>
              <a:defRPr sz="3467" b="1"/>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US"/>
              <a:t>Click to edit Master text styles</a:t>
            </a:r>
          </a:p>
        </p:txBody>
      </p:sp>
      <p:sp>
        <p:nvSpPr>
          <p:cNvPr id="6" name="Content Placeholder 5">
            <a:extLst>
              <a:ext uri="{FF2B5EF4-FFF2-40B4-BE49-F238E27FC236}">
                <a16:creationId xmlns:a16="http://schemas.microsoft.com/office/drawing/2014/main" id="{71522B10-01CF-96A6-422D-92BA44FD2BC3}"/>
              </a:ext>
            </a:extLst>
          </p:cNvPr>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64B19DDE-5FE3-ADAF-B9DB-382735D9BAF8}"/>
              </a:ext>
            </a:extLst>
          </p:cNvPr>
          <p:cNvSpPr>
            <a:spLocks noGrp="1"/>
          </p:cNvSpPr>
          <p:nvPr>
            <p:ph type="dt" sz="half" idx="10"/>
          </p:nvPr>
        </p:nvSpPr>
        <p:spPr/>
        <p:txBody>
          <a:bodyPr/>
          <a:lstStyle/>
          <a:p>
            <a:fld id="{488438CF-C4C2-AF41-95F6-6D9520612AE5}" type="datetimeFigureOut">
              <a:rPr lang="en-TW" smtClean="0"/>
              <a:t>2024/5/3</a:t>
            </a:fld>
            <a:endParaRPr lang="en-TW"/>
          </a:p>
        </p:txBody>
      </p:sp>
      <p:sp>
        <p:nvSpPr>
          <p:cNvPr id="8" name="Footer Placeholder 7">
            <a:extLst>
              <a:ext uri="{FF2B5EF4-FFF2-40B4-BE49-F238E27FC236}">
                <a16:creationId xmlns:a16="http://schemas.microsoft.com/office/drawing/2014/main" id="{25BCD0BC-42FD-5C2D-28C3-C887EFA97932}"/>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4F5150E8-B81E-C84F-E2CD-B9419B072BBD}"/>
              </a:ext>
            </a:extLst>
          </p:cNvPr>
          <p:cNvSpPr>
            <a:spLocks noGrp="1"/>
          </p:cNvSpPr>
          <p:nvPr>
            <p:ph type="sldNum" sz="quarter" idx="12"/>
          </p:nvPr>
        </p:nvSpPr>
        <p:spPr/>
        <p:txBody>
          <a:bodyPr/>
          <a:lstStyle/>
          <a:p>
            <a:fld id="{AEB7179C-54CC-F64F-ABD3-89C13F26375C}" type="slidenum">
              <a:rPr lang="en-TW" smtClean="0"/>
              <a:t>‹#›</a:t>
            </a:fld>
            <a:endParaRPr lang="en-TW"/>
          </a:p>
        </p:txBody>
      </p:sp>
    </p:spTree>
    <p:extLst>
      <p:ext uri="{BB962C8B-B14F-4D97-AF65-F5344CB8AC3E}">
        <p14:creationId xmlns:p14="http://schemas.microsoft.com/office/powerpoint/2010/main" val="1886761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AC70-45EA-AFD1-E176-BFB9D4D70F1D}"/>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BE6B2884-B633-4726-1D63-4929A6AF3024}"/>
              </a:ext>
            </a:extLst>
          </p:cNvPr>
          <p:cNvSpPr>
            <a:spLocks noGrp="1"/>
          </p:cNvSpPr>
          <p:nvPr>
            <p:ph type="dt" sz="half" idx="10"/>
          </p:nvPr>
        </p:nvSpPr>
        <p:spPr/>
        <p:txBody>
          <a:bodyPr/>
          <a:lstStyle/>
          <a:p>
            <a:fld id="{488438CF-C4C2-AF41-95F6-6D9520612AE5}" type="datetimeFigureOut">
              <a:rPr lang="en-TW" smtClean="0"/>
              <a:t>2024/5/3</a:t>
            </a:fld>
            <a:endParaRPr lang="en-TW"/>
          </a:p>
        </p:txBody>
      </p:sp>
      <p:sp>
        <p:nvSpPr>
          <p:cNvPr id="4" name="Footer Placeholder 3">
            <a:extLst>
              <a:ext uri="{FF2B5EF4-FFF2-40B4-BE49-F238E27FC236}">
                <a16:creationId xmlns:a16="http://schemas.microsoft.com/office/drawing/2014/main" id="{36A5D943-0365-4306-4E94-9ACF7364CB43}"/>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B6DDC8FB-A264-1F48-8A91-5936C7E9C75C}"/>
              </a:ext>
            </a:extLst>
          </p:cNvPr>
          <p:cNvSpPr>
            <a:spLocks noGrp="1"/>
          </p:cNvSpPr>
          <p:nvPr>
            <p:ph type="sldNum" sz="quarter" idx="12"/>
          </p:nvPr>
        </p:nvSpPr>
        <p:spPr/>
        <p:txBody>
          <a:bodyPr/>
          <a:lstStyle/>
          <a:p>
            <a:fld id="{AEB7179C-54CC-F64F-ABD3-89C13F26375C}" type="slidenum">
              <a:rPr lang="en-TW" smtClean="0"/>
              <a:t>‹#›</a:t>
            </a:fld>
            <a:endParaRPr lang="en-TW"/>
          </a:p>
        </p:txBody>
      </p:sp>
    </p:spTree>
    <p:extLst>
      <p:ext uri="{BB962C8B-B14F-4D97-AF65-F5344CB8AC3E}">
        <p14:creationId xmlns:p14="http://schemas.microsoft.com/office/powerpoint/2010/main" val="395312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717413-DFB9-FFC3-A5C9-C9BCCCC9C6BB}"/>
              </a:ext>
            </a:extLst>
          </p:cNvPr>
          <p:cNvSpPr>
            <a:spLocks noGrp="1"/>
          </p:cNvSpPr>
          <p:nvPr>
            <p:ph type="dt" sz="half" idx="10"/>
          </p:nvPr>
        </p:nvSpPr>
        <p:spPr/>
        <p:txBody>
          <a:bodyPr/>
          <a:lstStyle/>
          <a:p>
            <a:fld id="{488438CF-C4C2-AF41-95F6-6D9520612AE5}" type="datetimeFigureOut">
              <a:rPr lang="en-TW" smtClean="0"/>
              <a:t>2024/5/3</a:t>
            </a:fld>
            <a:endParaRPr lang="en-TW"/>
          </a:p>
        </p:txBody>
      </p:sp>
      <p:sp>
        <p:nvSpPr>
          <p:cNvPr id="3" name="Footer Placeholder 2">
            <a:extLst>
              <a:ext uri="{FF2B5EF4-FFF2-40B4-BE49-F238E27FC236}">
                <a16:creationId xmlns:a16="http://schemas.microsoft.com/office/drawing/2014/main" id="{3F0FD712-1FF1-7B9E-D52F-E2349AFC89DD}"/>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6DE3F3A-12F5-7DAF-ED3D-B4FD46BEDE43}"/>
              </a:ext>
            </a:extLst>
          </p:cNvPr>
          <p:cNvSpPr>
            <a:spLocks noGrp="1"/>
          </p:cNvSpPr>
          <p:nvPr>
            <p:ph type="sldNum" sz="quarter" idx="12"/>
          </p:nvPr>
        </p:nvSpPr>
        <p:spPr/>
        <p:txBody>
          <a:bodyPr/>
          <a:lstStyle/>
          <a:p>
            <a:fld id="{AEB7179C-54CC-F64F-ABD3-89C13F26375C}" type="slidenum">
              <a:rPr lang="en-TW" smtClean="0"/>
              <a:t>‹#›</a:t>
            </a:fld>
            <a:endParaRPr lang="en-TW"/>
          </a:p>
        </p:txBody>
      </p:sp>
    </p:spTree>
    <p:extLst>
      <p:ext uri="{BB962C8B-B14F-4D97-AF65-F5344CB8AC3E}">
        <p14:creationId xmlns:p14="http://schemas.microsoft.com/office/powerpoint/2010/main" val="3385804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61FE-AD4A-963E-0C7A-1088A1E0E51B}"/>
              </a:ext>
            </a:extLst>
          </p:cNvPr>
          <p:cNvSpPr>
            <a:spLocks noGrp="1"/>
          </p:cNvSpPr>
          <p:nvPr>
            <p:ph type="title"/>
          </p:nvPr>
        </p:nvSpPr>
        <p:spPr>
          <a:xfrm>
            <a:off x="472381" y="660400"/>
            <a:ext cx="2211883" cy="2311400"/>
          </a:xfrm>
        </p:spPr>
        <p:txBody>
          <a:bodyPr anchor="b"/>
          <a:lstStyle>
            <a:lvl1pPr>
              <a:defRPr sz="4622"/>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1A27020F-C915-30BB-8673-9C2765A0F3DF}"/>
              </a:ext>
            </a:extLst>
          </p:cNvPr>
          <p:cNvSpPr>
            <a:spLocks noGrp="1"/>
          </p:cNvSpPr>
          <p:nvPr>
            <p:ph idx="1"/>
          </p:nvPr>
        </p:nvSpPr>
        <p:spPr>
          <a:xfrm>
            <a:off x="2915543" y="1426281"/>
            <a:ext cx="3471863" cy="7039681"/>
          </a:xfrm>
        </p:spPr>
        <p:txBody>
          <a:bodyPr/>
          <a:lstStyle>
            <a:lvl1pPr>
              <a:defRPr sz="4622"/>
            </a:lvl1pPr>
            <a:lvl2pPr>
              <a:defRPr sz="4044"/>
            </a:lvl2pPr>
            <a:lvl3pPr>
              <a:defRPr sz="3467"/>
            </a:lvl3pPr>
            <a:lvl4pPr>
              <a:defRPr sz="2889"/>
            </a:lvl4pPr>
            <a:lvl5pPr>
              <a:defRPr sz="2889"/>
            </a:lvl5pPr>
            <a:lvl6pPr>
              <a:defRPr sz="2889"/>
            </a:lvl6pPr>
            <a:lvl7pPr>
              <a:defRPr sz="2889"/>
            </a:lvl7pPr>
            <a:lvl8pPr>
              <a:defRPr sz="2889"/>
            </a:lvl8pPr>
            <a:lvl9pPr>
              <a:defRPr sz="28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BD55FB8D-1E13-6491-55E2-95D6BCDB4389}"/>
              </a:ext>
            </a:extLst>
          </p:cNvPr>
          <p:cNvSpPr>
            <a:spLocks noGrp="1"/>
          </p:cNvSpPr>
          <p:nvPr>
            <p:ph type="body" sz="half" idx="2"/>
          </p:nvPr>
        </p:nvSpPr>
        <p:spPr>
          <a:xfrm>
            <a:off x="472381" y="2971800"/>
            <a:ext cx="2211883" cy="5505627"/>
          </a:xfrm>
        </p:spPr>
        <p:txBody>
          <a:bodyPr/>
          <a:lstStyle>
            <a:lvl1pPr marL="0" indent="0">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US"/>
              <a:t>Click to edit Master text styles</a:t>
            </a:r>
          </a:p>
        </p:txBody>
      </p:sp>
      <p:sp>
        <p:nvSpPr>
          <p:cNvPr id="5" name="Date Placeholder 4">
            <a:extLst>
              <a:ext uri="{FF2B5EF4-FFF2-40B4-BE49-F238E27FC236}">
                <a16:creationId xmlns:a16="http://schemas.microsoft.com/office/drawing/2014/main" id="{481AA08C-361F-F46B-433F-231DEF765A93}"/>
              </a:ext>
            </a:extLst>
          </p:cNvPr>
          <p:cNvSpPr>
            <a:spLocks noGrp="1"/>
          </p:cNvSpPr>
          <p:nvPr>
            <p:ph type="dt" sz="half" idx="10"/>
          </p:nvPr>
        </p:nvSpPr>
        <p:spPr/>
        <p:txBody>
          <a:bodyPr/>
          <a:lstStyle/>
          <a:p>
            <a:fld id="{488438CF-C4C2-AF41-95F6-6D9520612AE5}" type="datetimeFigureOut">
              <a:rPr lang="en-TW" smtClean="0"/>
              <a:t>2024/5/3</a:t>
            </a:fld>
            <a:endParaRPr lang="en-TW"/>
          </a:p>
        </p:txBody>
      </p:sp>
      <p:sp>
        <p:nvSpPr>
          <p:cNvPr id="6" name="Footer Placeholder 5">
            <a:extLst>
              <a:ext uri="{FF2B5EF4-FFF2-40B4-BE49-F238E27FC236}">
                <a16:creationId xmlns:a16="http://schemas.microsoft.com/office/drawing/2014/main" id="{2362136D-A5B0-72E2-77B3-ECAA2F24405F}"/>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B308C311-5BEB-9307-89E6-E8ECA0C08BBC}"/>
              </a:ext>
            </a:extLst>
          </p:cNvPr>
          <p:cNvSpPr>
            <a:spLocks noGrp="1"/>
          </p:cNvSpPr>
          <p:nvPr>
            <p:ph type="sldNum" sz="quarter" idx="12"/>
          </p:nvPr>
        </p:nvSpPr>
        <p:spPr/>
        <p:txBody>
          <a:bodyPr/>
          <a:lstStyle/>
          <a:p>
            <a:fld id="{AEB7179C-54CC-F64F-ABD3-89C13F26375C}" type="slidenum">
              <a:rPr lang="en-TW" smtClean="0"/>
              <a:t>‹#›</a:t>
            </a:fld>
            <a:endParaRPr lang="en-TW"/>
          </a:p>
        </p:txBody>
      </p:sp>
    </p:spTree>
    <p:extLst>
      <p:ext uri="{BB962C8B-B14F-4D97-AF65-F5344CB8AC3E}">
        <p14:creationId xmlns:p14="http://schemas.microsoft.com/office/powerpoint/2010/main" val="138638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5431-58B3-519F-8263-3E9298AD69A7}"/>
              </a:ext>
            </a:extLst>
          </p:cNvPr>
          <p:cNvSpPr>
            <a:spLocks noGrp="1"/>
          </p:cNvSpPr>
          <p:nvPr>
            <p:ph type="title"/>
          </p:nvPr>
        </p:nvSpPr>
        <p:spPr>
          <a:xfrm>
            <a:off x="472381" y="660400"/>
            <a:ext cx="2211883" cy="2311400"/>
          </a:xfrm>
        </p:spPr>
        <p:txBody>
          <a:bodyPr anchor="b"/>
          <a:lstStyle>
            <a:lvl1pPr>
              <a:defRPr sz="4622"/>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D887FECB-13B5-35E7-674B-C12183E7BF57}"/>
              </a:ext>
            </a:extLst>
          </p:cNvPr>
          <p:cNvSpPr>
            <a:spLocks noGrp="1"/>
          </p:cNvSpPr>
          <p:nvPr>
            <p:ph type="pic" idx="1"/>
          </p:nvPr>
        </p:nvSpPr>
        <p:spPr>
          <a:xfrm>
            <a:off x="2915543" y="1426281"/>
            <a:ext cx="3471863" cy="7039681"/>
          </a:xfrm>
        </p:spPr>
        <p:txBody>
          <a:bodyPr/>
          <a:lstStyle>
            <a:lvl1pPr marL="0" indent="0">
              <a:buNone/>
              <a:defRPr sz="4622"/>
            </a:lvl1pPr>
            <a:lvl2pPr marL="660380" indent="0">
              <a:buNone/>
              <a:defRPr sz="4044"/>
            </a:lvl2pPr>
            <a:lvl3pPr marL="1320759" indent="0">
              <a:buNone/>
              <a:defRPr sz="3467"/>
            </a:lvl3pPr>
            <a:lvl4pPr marL="1981139" indent="0">
              <a:buNone/>
              <a:defRPr sz="2889"/>
            </a:lvl4pPr>
            <a:lvl5pPr marL="2641519" indent="0">
              <a:buNone/>
              <a:defRPr sz="2889"/>
            </a:lvl5pPr>
            <a:lvl6pPr marL="3301898" indent="0">
              <a:buNone/>
              <a:defRPr sz="2889"/>
            </a:lvl6pPr>
            <a:lvl7pPr marL="3962278" indent="0">
              <a:buNone/>
              <a:defRPr sz="2889"/>
            </a:lvl7pPr>
            <a:lvl8pPr marL="4622658" indent="0">
              <a:buNone/>
              <a:defRPr sz="2889"/>
            </a:lvl8pPr>
            <a:lvl9pPr marL="5283037" indent="0">
              <a:buNone/>
              <a:defRPr sz="2889"/>
            </a:lvl9pPr>
          </a:lstStyle>
          <a:p>
            <a:endParaRPr lang="en-TW"/>
          </a:p>
        </p:txBody>
      </p:sp>
      <p:sp>
        <p:nvSpPr>
          <p:cNvPr id="4" name="Text Placeholder 3">
            <a:extLst>
              <a:ext uri="{FF2B5EF4-FFF2-40B4-BE49-F238E27FC236}">
                <a16:creationId xmlns:a16="http://schemas.microsoft.com/office/drawing/2014/main" id="{7CAFC232-5FED-82E8-6556-FD66AAD55885}"/>
              </a:ext>
            </a:extLst>
          </p:cNvPr>
          <p:cNvSpPr>
            <a:spLocks noGrp="1"/>
          </p:cNvSpPr>
          <p:nvPr>
            <p:ph type="body" sz="half" idx="2"/>
          </p:nvPr>
        </p:nvSpPr>
        <p:spPr>
          <a:xfrm>
            <a:off x="472381" y="2971800"/>
            <a:ext cx="2211883" cy="5505627"/>
          </a:xfrm>
        </p:spPr>
        <p:txBody>
          <a:bodyPr/>
          <a:lstStyle>
            <a:lvl1pPr marL="0" indent="0">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US"/>
              <a:t>Click to edit Master text styles</a:t>
            </a:r>
          </a:p>
        </p:txBody>
      </p:sp>
      <p:sp>
        <p:nvSpPr>
          <p:cNvPr id="5" name="Date Placeholder 4">
            <a:extLst>
              <a:ext uri="{FF2B5EF4-FFF2-40B4-BE49-F238E27FC236}">
                <a16:creationId xmlns:a16="http://schemas.microsoft.com/office/drawing/2014/main" id="{44346FF0-68FC-02CA-99CC-EE8C6928DBA3}"/>
              </a:ext>
            </a:extLst>
          </p:cNvPr>
          <p:cNvSpPr>
            <a:spLocks noGrp="1"/>
          </p:cNvSpPr>
          <p:nvPr>
            <p:ph type="dt" sz="half" idx="10"/>
          </p:nvPr>
        </p:nvSpPr>
        <p:spPr/>
        <p:txBody>
          <a:bodyPr/>
          <a:lstStyle/>
          <a:p>
            <a:fld id="{488438CF-C4C2-AF41-95F6-6D9520612AE5}" type="datetimeFigureOut">
              <a:rPr lang="en-TW" smtClean="0"/>
              <a:t>2024/5/3</a:t>
            </a:fld>
            <a:endParaRPr lang="en-TW"/>
          </a:p>
        </p:txBody>
      </p:sp>
      <p:sp>
        <p:nvSpPr>
          <p:cNvPr id="6" name="Footer Placeholder 5">
            <a:extLst>
              <a:ext uri="{FF2B5EF4-FFF2-40B4-BE49-F238E27FC236}">
                <a16:creationId xmlns:a16="http://schemas.microsoft.com/office/drawing/2014/main" id="{64A20B7A-1768-A4B9-6057-18269A8F56C2}"/>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3577FEF3-7DC2-E78E-17BF-6D5A6930E6D9}"/>
              </a:ext>
            </a:extLst>
          </p:cNvPr>
          <p:cNvSpPr>
            <a:spLocks noGrp="1"/>
          </p:cNvSpPr>
          <p:nvPr>
            <p:ph type="sldNum" sz="quarter" idx="12"/>
          </p:nvPr>
        </p:nvSpPr>
        <p:spPr/>
        <p:txBody>
          <a:bodyPr/>
          <a:lstStyle/>
          <a:p>
            <a:fld id="{AEB7179C-54CC-F64F-ABD3-89C13F26375C}" type="slidenum">
              <a:rPr lang="en-TW" smtClean="0"/>
              <a:t>‹#›</a:t>
            </a:fld>
            <a:endParaRPr lang="en-TW"/>
          </a:p>
        </p:txBody>
      </p:sp>
    </p:spTree>
    <p:extLst>
      <p:ext uri="{BB962C8B-B14F-4D97-AF65-F5344CB8AC3E}">
        <p14:creationId xmlns:p14="http://schemas.microsoft.com/office/powerpoint/2010/main" val="198607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40F385-F5ED-0392-8A3A-F6E2C6BB9B30}"/>
              </a:ext>
            </a:extLst>
          </p:cNvPr>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68B6B2B7-79D4-A4B9-6024-E59145CC5737}"/>
              </a:ext>
            </a:extLst>
          </p:cNvPr>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00CD028A-6146-61EB-77A7-FD126D4F6F5F}"/>
              </a:ext>
            </a:extLst>
          </p:cNvPr>
          <p:cNvSpPr>
            <a:spLocks noGrp="1"/>
          </p:cNvSpPr>
          <p:nvPr>
            <p:ph type="dt" sz="half" idx="2"/>
          </p:nvPr>
        </p:nvSpPr>
        <p:spPr>
          <a:xfrm>
            <a:off x="471487" y="9181395"/>
            <a:ext cx="1543050" cy="527403"/>
          </a:xfrm>
          <a:prstGeom prst="rect">
            <a:avLst/>
          </a:prstGeom>
        </p:spPr>
        <p:txBody>
          <a:bodyPr vert="horz" lIns="91440" tIns="45720" rIns="91440" bIns="45720" rtlCol="0" anchor="ctr"/>
          <a:lstStyle>
            <a:lvl1pPr algn="l">
              <a:defRPr sz="1733">
                <a:solidFill>
                  <a:schemeClr val="tx1">
                    <a:tint val="82000"/>
                  </a:schemeClr>
                </a:solidFill>
              </a:defRPr>
            </a:lvl1pPr>
          </a:lstStyle>
          <a:p>
            <a:fld id="{488438CF-C4C2-AF41-95F6-6D9520612AE5}" type="datetimeFigureOut">
              <a:rPr lang="en-TW" smtClean="0"/>
              <a:t>2024/5/3</a:t>
            </a:fld>
            <a:endParaRPr lang="en-TW"/>
          </a:p>
        </p:txBody>
      </p:sp>
      <p:sp>
        <p:nvSpPr>
          <p:cNvPr id="5" name="Footer Placeholder 4">
            <a:extLst>
              <a:ext uri="{FF2B5EF4-FFF2-40B4-BE49-F238E27FC236}">
                <a16:creationId xmlns:a16="http://schemas.microsoft.com/office/drawing/2014/main" id="{D4E30BC2-A148-A792-D62B-7390D1724BB2}"/>
              </a:ext>
            </a:extLst>
          </p:cNvPr>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1733">
                <a:solidFill>
                  <a:schemeClr val="tx1">
                    <a:tint val="82000"/>
                  </a:schemeClr>
                </a:solidFill>
              </a:defRPr>
            </a:lvl1pPr>
          </a:lstStyle>
          <a:p>
            <a:endParaRPr lang="en-TW"/>
          </a:p>
        </p:txBody>
      </p:sp>
      <p:sp>
        <p:nvSpPr>
          <p:cNvPr id="6" name="Slide Number Placeholder 5">
            <a:extLst>
              <a:ext uri="{FF2B5EF4-FFF2-40B4-BE49-F238E27FC236}">
                <a16:creationId xmlns:a16="http://schemas.microsoft.com/office/drawing/2014/main" id="{F9FEDF57-63ED-3938-42B6-277038616FFC}"/>
              </a:ext>
            </a:extLst>
          </p:cNvPr>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1733">
                <a:solidFill>
                  <a:schemeClr val="tx1">
                    <a:tint val="82000"/>
                  </a:schemeClr>
                </a:solidFill>
              </a:defRPr>
            </a:lvl1pPr>
          </a:lstStyle>
          <a:p>
            <a:fld id="{AEB7179C-54CC-F64F-ABD3-89C13F26375C}" type="slidenum">
              <a:rPr lang="en-TW" smtClean="0"/>
              <a:t>‹#›</a:t>
            </a:fld>
            <a:endParaRPr lang="en-TW"/>
          </a:p>
        </p:txBody>
      </p:sp>
    </p:spTree>
    <p:extLst>
      <p:ext uri="{BB962C8B-B14F-4D97-AF65-F5344CB8AC3E}">
        <p14:creationId xmlns:p14="http://schemas.microsoft.com/office/powerpoint/2010/main" val="1542466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320759" rtl="0" eaLnBrk="1" latinLnBrk="0" hangingPunct="1">
        <a:lnSpc>
          <a:spcPct val="90000"/>
        </a:lnSpc>
        <a:spcBef>
          <a:spcPct val="0"/>
        </a:spcBef>
        <a:buNone/>
        <a:defRPr sz="6355" kern="1200">
          <a:solidFill>
            <a:schemeClr val="tx1"/>
          </a:solidFill>
          <a:latin typeface="+mj-lt"/>
          <a:ea typeface="+mj-ea"/>
          <a:cs typeface="+mj-cs"/>
        </a:defRPr>
      </a:lvl1pPr>
    </p:titleStyle>
    <p:bodyStyle>
      <a:lvl1pPr marL="330190" indent="-330190" algn="l" defTabSz="1320759" rtl="0" eaLnBrk="1" latinLnBrk="0" hangingPunct="1">
        <a:lnSpc>
          <a:spcPct val="90000"/>
        </a:lnSpc>
        <a:spcBef>
          <a:spcPts val="1444"/>
        </a:spcBef>
        <a:buFont typeface="Arial" panose="020B0604020202020204" pitchFamily="34" charset="0"/>
        <a:buChar char="•"/>
        <a:defRPr sz="4044" kern="1200">
          <a:solidFill>
            <a:schemeClr val="tx1"/>
          </a:solidFill>
          <a:latin typeface="+mn-lt"/>
          <a:ea typeface="+mn-ea"/>
          <a:cs typeface="+mn-cs"/>
        </a:defRPr>
      </a:lvl1pPr>
      <a:lvl2pPr marL="990570" indent="-330190" algn="l" defTabSz="1320759" rtl="0" eaLnBrk="1" latinLnBrk="0" hangingPunct="1">
        <a:lnSpc>
          <a:spcPct val="90000"/>
        </a:lnSpc>
        <a:spcBef>
          <a:spcPts val="722"/>
        </a:spcBef>
        <a:buFont typeface="Arial" panose="020B0604020202020204" pitchFamily="34" charset="0"/>
        <a:buChar char="•"/>
        <a:defRPr sz="3467" kern="1200">
          <a:solidFill>
            <a:schemeClr val="tx1"/>
          </a:solidFill>
          <a:latin typeface="+mn-lt"/>
          <a:ea typeface="+mn-ea"/>
          <a:cs typeface="+mn-cs"/>
        </a:defRPr>
      </a:lvl2pPr>
      <a:lvl3pPr marL="1650949" indent="-330190" algn="l" defTabSz="1320759" rtl="0" eaLnBrk="1" latinLnBrk="0" hangingPunct="1">
        <a:lnSpc>
          <a:spcPct val="90000"/>
        </a:lnSpc>
        <a:spcBef>
          <a:spcPts val="722"/>
        </a:spcBef>
        <a:buFont typeface="Arial" panose="020B0604020202020204" pitchFamily="34" charset="0"/>
        <a:buChar char="•"/>
        <a:defRPr sz="2889" kern="1200">
          <a:solidFill>
            <a:schemeClr val="tx1"/>
          </a:solidFill>
          <a:latin typeface="+mn-lt"/>
          <a:ea typeface="+mn-ea"/>
          <a:cs typeface="+mn-cs"/>
        </a:defRPr>
      </a:lvl3pPr>
      <a:lvl4pPr marL="2311329"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4pPr>
      <a:lvl5pPr marL="2971709"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5pPr>
      <a:lvl6pPr marL="363208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6pPr>
      <a:lvl7pPr marL="429246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7pPr>
      <a:lvl8pPr marL="495284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8pPr>
      <a:lvl9pPr marL="5613227"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9pPr>
    </p:bodyStyle>
    <p:otherStyle>
      <a:defPPr>
        <a:defRPr lang="en-TW"/>
      </a:defPPr>
      <a:lvl1pPr marL="0" algn="l" defTabSz="1320759" rtl="0" eaLnBrk="1" latinLnBrk="0" hangingPunct="1">
        <a:defRPr sz="2600" kern="1200">
          <a:solidFill>
            <a:schemeClr val="tx1"/>
          </a:solidFill>
          <a:latin typeface="+mn-lt"/>
          <a:ea typeface="+mn-ea"/>
          <a:cs typeface="+mn-cs"/>
        </a:defRPr>
      </a:lvl1pPr>
      <a:lvl2pPr marL="660380" algn="l" defTabSz="1320759" rtl="0" eaLnBrk="1" latinLnBrk="0" hangingPunct="1">
        <a:defRPr sz="2600" kern="1200">
          <a:solidFill>
            <a:schemeClr val="tx1"/>
          </a:solidFill>
          <a:latin typeface="+mn-lt"/>
          <a:ea typeface="+mn-ea"/>
          <a:cs typeface="+mn-cs"/>
        </a:defRPr>
      </a:lvl2pPr>
      <a:lvl3pPr marL="1320759" algn="l" defTabSz="1320759" rtl="0" eaLnBrk="1" latinLnBrk="0" hangingPunct="1">
        <a:defRPr sz="2600" kern="1200">
          <a:solidFill>
            <a:schemeClr val="tx1"/>
          </a:solidFill>
          <a:latin typeface="+mn-lt"/>
          <a:ea typeface="+mn-ea"/>
          <a:cs typeface="+mn-cs"/>
        </a:defRPr>
      </a:lvl3pPr>
      <a:lvl4pPr marL="1981139" algn="l" defTabSz="1320759" rtl="0" eaLnBrk="1" latinLnBrk="0" hangingPunct="1">
        <a:defRPr sz="2600" kern="1200">
          <a:solidFill>
            <a:schemeClr val="tx1"/>
          </a:solidFill>
          <a:latin typeface="+mn-lt"/>
          <a:ea typeface="+mn-ea"/>
          <a:cs typeface="+mn-cs"/>
        </a:defRPr>
      </a:lvl4pPr>
      <a:lvl5pPr marL="2641519" algn="l" defTabSz="1320759" rtl="0" eaLnBrk="1" latinLnBrk="0" hangingPunct="1">
        <a:defRPr sz="2600" kern="1200">
          <a:solidFill>
            <a:schemeClr val="tx1"/>
          </a:solidFill>
          <a:latin typeface="+mn-lt"/>
          <a:ea typeface="+mn-ea"/>
          <a:cs typeface="+mn-cs"/>
        </a:defRPr>
      </a:lvl5pPr>
      <a:lvl6pPr marL="3301898" algn="l" defTabSz="1320759" rtl="0" eaLnBrk="1" latinLnBrk="0" hangingPunct="1">
        <a:defRPr sz="2600" kern="1200">
          <a:solidFill>
            <a:schemeClr val="tx1"/>
          </a:solidFill>
          <a:latin typeface="+mn-lt"/>
          <a:ea typeface="+mn-ea"/>
          <a:cs typeface="+mn-cs"/>
        </a:defRPr>
      </a:lvl6pPr>
      <a:lvl7pPr marL="3962278" algn="l" defTabSz="1320759" rtl="0" eaLnBrk="1" latinLnBrk="0" hangingPunct="1">
        <a:defRPr sz="2600" kern="1200">
          <a:solidFill>
            <a:schemeClr val="tx1"/>
          </a:solidFill>
          <a:latin typeface="+mn-lt"/>
          <a:ea typeface="+mn-ea"/>
          <a:cs typeface="+mn-cs"/>
        </a:defRPr>
      </a:lvl7pPr>
      <a:lvl8pPr marL="4622658" algn="l" defTabSz="1320759" rtl="0" eaLnBrk="1" latinLnBrk="0" hangingPunct="1">
        <a:defRPr sz="2600" kern="1200">
          <a:solidFill>
            <a:schemeClr val="tx1"/>
          </a:solidFill>
          <a:latin typeface="+mn-lt"/>
          <a:ea typeface="+mn-ea"/>
          <a:cs typeface="+mn-cs"/>
        </a:defRPr>
      </a:lvl8pPr>
      <a:lvl9pPr marL="5283037" algn="l" defTabSz="1320759"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C1915F-EE02-57EC-06BC-C6122943B019}"/>
              </a:ext>
            </a:extLst>
          </p:cNvPr>
          <p:cNvSpPr txBox="1"/>
          <p:nvPr/>
        </p:nvSpPr>
        <p:spPr>
          <a:xfrm>
            <a:off x="2555203" y="381000"/>
            <a:ext cx="1747594" cy="369332"/>
          </a:xfrm>
          <a:prstGeom prst="rect">
            <a:avLst/>
          </a:prstGeom>
          <a:noFill/>
        </p:spPr>
        <p:txBody>
          <a:bodyPr wrap="none" rtlCol="0">
            <a:spAutoFit/>
          </a:bodyPr>
          <a:lstStyle/>
          <a:p>
            <a:r>
              <a:rPr lang="en-TW" b="1" dirty="0">
                <a:latin typeface="Baskerville SemiBold" panose="02020502070401020303" pitchFamily="18" charset="0"/>
                <a:ea typeface="Baskerville SemiBold" panose="02020502070401020303" pitchFamily="18" charset="0"/>
              </a:rPr>
              <a:t>J</a:t>
            </a:r>
            <a:r>
              <a:rPr lang="en-TW" sz="1400" b="1" dirty="0">
                <a:latin typeface="Baskerville SemiBold" panose="02020502070401020303" pitchFamily="18" charset="0"/>
                <a:ea typeface="Baskerville SemiBold" panose="02020502070401020303" pitchFamily="18" charset="0"/>
              </a:rPr>
              <a:t>EN</a:t>
            </a:r>
            <a:r>
              <a:rPr lang="en-TW" b="1" dirty="0">
                <a:latin typeface="Baskerville SemiBold" panose="02020502070401020303" pitchFamily="18" charset="0"/>
                <a:ea typeface="Baskerville SemiBold" panose="02020502070401020303" pitchFamily="18" charset="0"/>
              </a:rPr>
              <a:t>-H</a:t>
            </a:r>
            <a:r>
              <a:rPr lang="en-TW" sz="1400" b="1" dirty="0">
                <a:latin typeface="Baskerville SemiBold" panose="02020502070401020303" pitchFamily="18" charset="0"/>
                <a:ea typeface="Baskerville SemiBold" panose="02020502070401020303" pitchFamily="18" charset="0"/>
              </a:rPr>
              <a:t>SIANG</a:t>
            </a:r>
            <a:r>
              <a:rPr lang="en-TW" b="1" dirty="0">
                <a:latin typeface="Baskerville SemiBold" panose="02020502070401020303" pitchFamily="18" charset="0"/>
                <a:ea typeface="Baskerville SemiBold" panose="02020502070401020303" pitchFamily="18" charset="0"/>
              </a:rPr>
              <a:t> O</a:t>
            </a:r>
            <a:r>
              <a:rPr lang="en-TW" sz="1400" b="1" dirty="0">
                <a:latin typeface="Baskerville SemiBold" panose="02020502070401020303" pitchFamily="18" charset="0"/>
                <a:ea typeface="Baskerville SemiBold" panose="02020502070401020303" pitchFamily="18" charset="0"/>
              </a:rPr>
              <a:t>U</a:t>
            </a:r>
            <a:endParaRPr lang="en-TW" b="1" dirty="0">
              <a:latin typeface="Baskerville SemiBold" panose="02020502070401020303" pitchFamily="18" charset="0"/>
              <a:ea typeface="Baskerville SemiBold" panose="02020502070401020303" pitchFamily="18" charset="0"/>
            </a:endParaRPr>
          </a:p>
        </p:txBody>
      </p:sp>
      <p:sp>
        <p:nvSpPr>
          <p:cNvPr id="3" name="TextBox 2">
            <a:extLst>
              <a:ext uri="{FF2B5EF4-FFF2-40B4-BE49-F238E27FC236}">
                <a16:creationId xmlns:a16="http://schemas.microsoft.com/office/drawing/2014/main" id="{62C3CDE5-F518-A23B-4BE9-34401CA390B3}"/>
              </a:ext>
            </a:extLst>
          </p:cNvPr>
          <p:cNvSpPr txBox="1"/>
          <p:nvPr/>
        </p:nvSpPr>
        <p:spPr>
          <a:xfrm>
            <a:off x="2216968" y="632025"/>
            <a:ext cx="2424062" cy="246221"/>
          </a:xfrm>
          <a:prstGeom prst="rect">
            <a:avLst/>
          </a:prstGeom>
          <a:noFill/>
        </p:spPr>
        <p:txBody>
          <a:bodyPr wrap="none" rtlCol="0">
            <a:spAutoFit/>
          </a:bodyPr>
          <a:lstStyle/>
          <a:p>
            <a:r>
              <a:rPr lang="en-TW" sz="1000" b="1" dirty="0">
                <a:solidFill>
                  <a:schemeClr val="tx1">
                    <a:lumMod val="50000"/>
                    <a:lumOff val="50000"/>
                  </a:schemeClr>
                </a:solidFill>
                <a:latin typeface="Baskerville" panose="02020502070401020303" pitchFamily="18" charset="0"/>
                <a:ea typeface="Baskerville" panose="02020502070401020303" pitchFamily="18" charset="0"/>
              </a:rPr>
              <a:t>Regngatan 6, 75431 Uppsala, Sweden</a:t>
            </a:r>
          </a:p>
        </p:txBody>
      </p:sp>
      <p:grpSp>
        <p:nvGrpSpPr>
          <p:cNvPr id="11" name="Group 10">
            <a:extLst>
              <a:ext uri="{FF2B5EF4-FFF2-40B4-BE49-F238E27FC236}">
                <a16:creationId xmlns:a16="http://schemas.microsoft.com/office/drawing/2014/main" id="{92ABDB58-A480-CAEB-4565-3434C1D1F890}"/>
              </a:ext>
            </a:extLst>
          </p:cNvPr>
          <p:cNvGrpSpPr/>
          <p:nvPr/>
        </p:nvGrpSpPr>
        <p:grpSpPr>
          <a:xfrm>
            <a:off x="275043" y="864287"/>
            <a:ext cx="6307914" cy="246221"/>
            <a:chOff x="275043" y="872525"/>
            <a:chExt cx="6307914" cy="246221"/>
          </a:xfrm>
        </p:grpSpPr>
        <p:sp>
          <p:nvSpPr>
            <p:cNvPr id="6" name="TextBox 5">
              <a:extLst>
                <a:ext uri="{FF2B5EF4-FFF2-40B4-BE49-F238E27FC236}">
                  <a16:creationId xmlns:a16="http://schemas.microsoft.com/office/drawing/2014/main" id="{0384234E-950D-A428-D83F-1B47DDFAEBED}"/>
                </a:ext>
              </a:extLst>
            </p:cNvPr>
            <p:cNvSpPr txBox="1"/>
            <p:nvPr/>
          </p:nvSpPr>
          <p:spPr>
            <a:xfrm>
              <a:off x="275043" y="872525"/>
              <a:ext cx="1186543" cy="246221"/>
            </a:xfrm>
            <a:prstGeom prst="rect">
              <a:avLst/>
            </a:prstGeom>
            <a:noFill/>
          </p:spPr>
          <p:txBody>
            <a:bodyPr wrap="none" rtlCol="0">
              <a:spAutoFit/>
            </a:bodyPr>
            <a:lstStyle/>
            <a:p>
              <a:r>
                <a:rPr lang="en-TW" sz="1000" b="1" dirty="0">
                  <a:solidFill>
                    <a:schemeClr val="tx1">
                      <a:lumMod val="50000"/>
                      <a:lumOff val="50000"/>
                    </a:schemeClr>
                  </a:solidFill>
                  <a:latin typeface="Baskerville" panose="02020502070401020303" pitchFamily="18" charset="0"/>
                  <a:ea typeface="Baskerville" panose="02020502070401020303" pitchFamily="18" charset="0"/>
                </a:rPr>
                <a:t>+886-910-397161</a:t>
              </a:r>
            </a:p>
          </p:txBody>
        </p:sp>
        <p:sp>
          <p:nvSpPr>
            <p:cNvPr id="7" name="TextBox 6">
              <a:extLst>
                <a:ext uri="{FF2B5EF4-FFF2-40B4-BE49-F238E27FC236}">
                  <a16:creationId xmlns:a16="http://schemas.microsoft.com/office/drawing/2014/main" id="{31FE32E4-9D7C-7BAA-BBE1-D886855D3548}"/>
                </a:ext>
              </a:extLst>
            </p:cNvPr>
            <p:cNvSpPr txBox="1"/>
            <p:nvPr/>
          </p:nvSpPr>
          <p:spPr>
            <a:xfrm>
              <a:off x="4804905" y="872525"/>
              <a:ext cx="1778052" cy="246221"/>
            </a:xfrm>
            <a:prstGeom prst="rect">
              <a:avLst/>
            </a:prstGeom>
            <a:noFill/>
          </p:spPr>
          <p:txBody>
            <a:bodyPr wrap="none" rtlCol="0">
              <a:spAutoFit/>
            </a:bodyPr>
            <a:lstStyle/>
            <a:p>
              <a:pPr algn="r"/>
              <a:r>
                <a:rPr lang="en-TW" sz="1000" b="1" dirty="0">
                  <a:solidFill>
                    <a:schemeClr val="tx1">
                      <a:lumMod val="50000"/>
                      <a:lumOff val="50000"/>
                    </a:schemeClr>
                  </a:solidFill>
                  <a:latin typeface="Baskerville" panose="02020502070401020303" pitchFamily="18" charset="0"/>
                  <a:ea typeface="Baskerville" panose="02020502070401020303" pitchFamily="18" charset="0"/>
                </a:rPr>
                <a:t>oumark.me@outlook.com</a:t>
              </a:r>
            </a:p>
          </p:txBody>
        </p:sp>
      </p:grpSp>
      <p:grpSp>
        <p:nvGrpSpPr>
          <p:cNvPr id="12" name="Group 11">
            <a:extLst>
              <a:ext uri="{FF2B5EF4-FFF2-40B4-BE49-F238E27FC236}">
                <a16:creationId xmlns:a16="http://schemas.microsoft.com/office/drawing/2014/main" id="{F0A85306-D8AB-6F0C-39F7-312FBA6DDA43}"/>
              </a:ext>
            </a:extLst>
          </p:cNvPr>
          <p:cNvGrpSpPr/>
          <p:nvPr/>
        </p:nvGrpSpPr>
        <p:grpSpPr>
          <a:xfrm>
            <a:off x="368300" y="1046205"/>
            <a:ext cx="6121400" cy="290481"/>
            <a:chOff x="368300" y="1046205"/>
            <a:chExt cx="6121400" cy="290481"/>
          </a:xfrm>
        </p:grpSpPr>
        <p:cxnSp>
          <p:nvCxnSpPr>
            <p:cNvPr id="5" name="Straight Connector 4">
              <a:extLst>
                <a:ext uri="{FF2B5EF4-FFF2-40B4-BE49-F238E27FC236}">
                  <a16:creationId xmlns:a16="http://schemas.microsoft.com/office/drawing/2014/main" id="{0C410541-127A-8539-7D5F-ACF737120A7D}"/>
                </a:ext>
              </a:extLst>
            </p:cNvPr>
            <p:cNvCxnSpPr>
              <a:cxnSpLocks/>
            </p:cNvCxnSpPr>
            <p:nvPr/>
          </p:nvCxnSpPr>
          <p:spPr>
            <a:xfrm>
              <a:off x="368300" y="1046205"/>
              <a:ext cx="6121400" cy="0"/>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3EF01DCD-C037-98EE-3662-67BECE143F26}"/>
                </a:ext>
              </a:extLst>
            </p:cNvPr>
            <p:cNvSpPr txBox="1"/>
            <p:nvPr/>
          </p:nvSpPr>
          <p:spPr>
            <a:xfrm>
              <a:off x="368300" y="1059687"/>
              <a:ext cx="6121400" cy="276999"/>
            </a:xfrm>
            <a:prstGeom prst="rect">
              <a:avLst/>
            </a:prstGeom>
            <a:solidFill>
              <a:schemeClr val="bg1">
                <a:lumMod val="95000"/>
              </a:schemeClr>
            </a:solidFill>
            <a:ln>
              <a:noFill/>
            </a:ln>
          </p:spPr>
          <p:txBody>
            <a:bodyPr wrap="square" rtlCol="0">
              <a:spAutoFit/>
            </a:bodyPr>
            <a:lstStyle/>
            <a:p>
              <a:pPr algn="ctr"/>
              <a:r>
                <a:rPr lang="en-TW" sz="1200" u="sng" dirty="0">
                  <a:latin typeface="Baskerville" panose="02020502070401020303" pitchFamily="18" charset="0"/>
                  <a:ea typeface="Baskerville" panose="02020502070401020303" pitchFamily="18" charset="0"/>
                </a:rPr>
                <a:t>PROFILE</a:t>
              </a:r>
            </a:p>
          </p:txBody>
        </p:sp>
      </p:grpSp>
      <p:sp>
        <p:nvSpPr>
          <p:cNvPr id="10" name="TextBox 9">
            <a:extLst>
              <a:ext uri="{FF2B5EF4-FFF2-40B4-BE49-F238E27FC236}">
                <a16:creationId xmlns:a16="http://schemas.microsoft.com/office/drawing/2014/main" id="{5097F3BE-4B3C-0089-48BA-4A17F3456C63}"/>
              </a:ext>
            </a:extLst>
          </p:cNvPr>
          <p:cNvSpPr txBox="1"/>
          <p:nvPr/>
        </p:nvSpPr>
        <p:spPr>
          <a:xfrm>
            <a:off x="368300" y="1341300"/>
            <a:ext cx="6121399" cy="1015663"/>
          </a:xfrm>
          <a:prstGeom prst="rect">
            <a:avLst/>
          </a:prstGeom>
          <a:noFill/>
        </p:spPr>
        <p:txBody>
          <a:bodyPr wrap="square" rtlCol="0">
            <a:spAutoFit/>
          </a:bodyPr>
          <a:lstStyle/>
          <a:p>
            <a:pPr algn="ctr"/>
            <a:r>
              <a:rPr lang="en-US" sz="1000" dirty="0">
                <a:latin typeface="Baskerville" panose="02020502070401020303" pitchFamily="18" charset="0"/>
                <a:ea typeface="Baskerville" panose="02020502070401020303" pitchFamily="18" charset="0"/>
              </a:rPr>
              <a:t>I am currently a PhD candidate in Computational Genetics at Uppsala University, and I consider myself a friendly and approachable person. I specialize in Bioinformatics and have experience in advanced computational methods to solve complex genetic problems. My primary focus is on developing and applying innovative bioinformatic tools and statistical models to analyze genomic data and gain insights into population genetics and quantitative traits. I am skilled in statistical software and proficient in using high-throughput sequencing data and complex genetic modeling to drive research conclusions.</a:t>
            </a:r>
            <a:endParaRPr lang="en-TW" sz="1000" dirty="0">
              <a:latin typeface="Baskerville" panose="02020502070401020303" pitchFamily="18" charset="0"/>
              <a:ea typeface="Baskerville" panose="02020502070401020303" pitchFamily="18" charset="0"/>
            </a:endParaRPr>
          </a:p>
        </p:txBody>
      </p:sp>
      <p:grpSp>
        <p:nvGrpSpPr>
          <p:cNvPr id="13" name="Group 12">
            <a:extLst>
              <a:ext uri="{FF2B5EF4-FFF2-40B4-BE49-F238E27FC236}">
                <a16:creationId xmlns:a16="http://schemas.microsoft.com/office/drawing/2014/main" id="{07BFCAD5-392E-EF4F-834B-697CDB5F82A4}"/>
              </a:ext>
            </a:extLst>
          </p:cNvPr>
          <p:cNvGrpSpPr/>
          <p:nvPr/>
        </p:nvGrpSpPr>
        <p:grpSpPr>
          <a:xfrm>
            <a:off x="368300" y="2487469"/>
            <a:ext cx="6121400" cy="290481"/>
            <a:chOff x="368300" y="1046205"/>
            <a:chExt cx="6121400" cy="290481"/>
          </a:xfrm>
        </p:grpSpPr>
        <p:cxnSp>
          <p:nvCxnSpPr>
            <p:cNvPr id="14" name="Straight Connector 13">
              <a:extLst>
                <a:ext uri="{FF2B5EF4-FFF2-40B4-BE49-F238E27FC236}">
                  <a16:creationId xmlns:a16="http://schemas.microsoft.com/office/drawing/2014/main" id="{2681D840-43F0-FFD2-23E9-ECFA3573D592}"/>
                </a:ext>
              </a:extLst>
            </p:cNvPr>
            <p:cNvCxnSpPr>
              <a:cxnSpLocks/>
            </p:cNvCxnSpPr>
            <p:nvPr/>
          </p:nvCxnSpPr>
          <p:spPr>
            <a:xfrm>
              <a:off x="368300" y="1046205"/>
              <a:ext cx="6121400" cy="0"/>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92C99B66-BEBC-ED9E-3F6C-AE1B853699E5}"/>
                </a:ext>
              </a:extLst>
            </p:cNvPr>
            <p:cNvSpPr txBox="1"/>
            <p:nvPr/>
          </p:nvSpPr>
          <p:spPr>
            <a:xfrm>
              <a:off x="368300" y="1059687"/>
              <a:ext cx="6121400" cy="276999"/>
            </a:xfrm>
            <a:prstGeom prst="rect">
              <a:avLst/>
            </a:prstGeom>
            <a:solidFill>
              <a:schemeClr val="bg1">
                <a:lumMod val="95000"/>
              </a:schemeClr>
            </a:solidFill>
            <a:ln>
              <a:noFill/>
            </a:ln>
          </p:spPr>
          <p:txBody>
            <a:bodyPr wrap="square" rtlCol="0">
              <a:spAutoFit/>
            </a:bodyPr>
            <a:lstStyle/>
            <a:p>
              <a:pPr algn="ctr"/>
              <a:r>
                <a:rPr lang="en-TW" sz="1200" u="sng" dirty="0">
                  <a:latin typeface="Baskerville" panose="02020502070401020303" pitchFamily="18" charset="0"/>
                  <a:ea typeface="Baskerville" panose="02020502070401020303" pitchFamily="18" charset="0"/>
                </a:rPr>
                <a:t>EDUCATION</a:t>
              </a:r>
            </a:p>
          </p:txBody>
        </p:sp>
      </p:grpSp>
      <p:graphicFrame>
        <p:nvGraphicFramePr>
          <p:cNvPr id="21" name="Table 20">
            <a:extLst>
              <a:ext uri="{FF2B5EF4-FFF2-40B4-BE49-F238E27FC236}">
                <a16:creationId xmlns:a16="http://schemas.microsoft.com/office/drawing/2014/main" id="{750970E4-E1C6-00DC-6198-82905BD92EA3}"/>
              </a:ext>
            </a:extLst>
          </p:cNvPr>
          <p:cNvGraphicFramePr>
            <a:graphicFrameLocks noGrp="1"/>
          </p:cNvGraphicFramePr>
          <p:nvPr>
            <p:extLst>
              <p:ext uri="{D42A27DB-BD31-4B8C-83A1-F6EECF244321}">
                <p14:modId xmlns:p14="http://schemas.microsoft.com/office/powerpoint/2010/main" val="3782086242"/>
              </p:ext>
            </p:extLst>
          </p:nvPr>
        </p:nvGraphicFramePr>
        <p:xfrm>
          <a:off x="368301" y="2777950"/>
          <a:ext cx="6121398" cy="2255520"/>
        </p:xfrm>
        <a:graphic>
          <a:graphicData uri="http://schemas.openxmlformats.org/drawingml/2006/table">
            <a:tbl>
              <a:tblPr>
                <a:tableStyleId>{5C22544A-7EE6-4342-B048-85BDC9FD1C3A}</a:tableStyleId>
              </a:tblPr>
              <a:tblGrid>
                <a:gridCol w="6121398">
                  <a:extLst>
                    <a:ext uri="{9D8B030D-6E8A-4147-A177-3AD203B41FA5}">
                      <a16:colId xmlns:a16="http://schemas.microsoft.com/office/drawing/2014/main" val="1464582466"/>
                    </a:ext>
                  </a:extLst>
                </a:gridCol>
              </a:tblGrid>
              <a:tr h="370840">
                <a:tc>
                  <a:txBody>
                    <a:bodyPr/>
                    <a:lstStyle/>
                    <a:p>
                      <a:pPr indent="-171450">
                        <a:buFont typeface="Wingdings" pitchFamily="2" charset="2"/>
                        <a:buChar char="v"/>
                        <a:tabLst>
                          <a:tab pos="6480000" algn="r"/>
                        </a:tabLst>
                      </a:pPr>
                      <a:r>
                        <a:rPr lang="en-TW" sz="1000" b="1" dirty="0">
                          <a:latin typeface="Baskerville" panose="02020502070401020303" pitchFamily="18" charset="0"/>
                          <a:ea typeface="Baskerville" panose="02020502070401020303" pitchFamily="18" charset="0"/>
                        </a:rPr>
                        <a:t>PhD in Computational Genetics	2021-Current</a:t>
                      </a:r>
                    </a:p>
                    <a:p>
                      <a:pPr marL="360000" lvl="1" indent="-171450">
                        <a:buFont typeface="Wingdings" pitchFamily="2" charset="2"/>
                        <a:buChar char="§"/>
                      </a:pPr>
                      <a:r>
                        <a:rPr lang="en-TW" sz="1000" dirty="0">
                          <a:latin typeface="Baskerville" panose="02020502070401020303" pitchFamily="18" charset="0"/>
                          <a:ea typeface="Baskerville" panose="02020502070401020303" pitchFamily="18" charset="0"/>
                        </a:rPr>
                        <a:t>Uppsala University, Uppsala, Sweden</a:t>
                      </a:r>
                    </a:p>
                    <a:p>
                      <a:pPr marL="360000" marR="0" lvl="1" indent="-171450" algn="l" defTabSz="1320759" rtl="0" eaLnBrk="1" fontAlgn="auto" latinLnBrk="0" hangingPunct="1">
                        <a:lnSpc>
                          <a:spcPct val="100000"/>
                        </a:lnSpc>
                        <a:spcBef>
                          <a:spcPts val="0"/>
                        </a:spcBef>
                        <a:spcAft>
                          <a:spcPts val="0"/>
                        </a:spcAft>
                        <a:buClrTx/>
                        <a:buSzTx/>
                        <a:buFont typeface="Wingdings" pitchFamily="2" charset="2"/>
                        <a:buChar char="§"/>
                        <a:tabLst/>
                        <a:defRPr/>
                      </a:pPr>
                      <a:r>
                        <a:rPr lang="en-TW" sz="1000" dirty="0">
                          <a:latin typeface="Baskerville" panose="02020502070401020303" pitchFamily="18" charset="0"/>
                          <a:ea typeface="Baskerville" panose="02020502070401020303" pitchFamily="18" charset="0"/>
                        </a:rPr>
                        <a:t>Thesis: </a:t>
                      </a:r>
                      <a:r>
                        <a:rPr lang="en-US" sz="1000" dirty="0">
                          <a:latin typeface="Baskerville" panose="02020502070401020303" pitchFamily="18" charset="0"/>
                          <a:ea typeface="Baskerville" panose="02020502070401020303" pitchFamily="18" charset="0"/>
                        </a:rPr>
                        <a:t>Exploring the Genetic Landscape of Chicken Populations: Admixture, Growth QTLs, and Long-Term Selection Dynamics</a:t>
                      </a:r>
                      <a:br>
                        <a:rPr lang="en-US" sz="1000" dirty="0">
                          <a:latin typeface="Baskerville" panose="02020502070401020303" pitchFamily="18" charset="0"/>
                          <a:ea typeface="Baskerville" panose="02020502070401020303" pitchFamily="18" charset="0"/>
                        </a:rPr>
                      </a:br>
                      <a:r>
                        <a:rPr lang="en-US" sz="1000" dirty="0">
                          <a:solidFill>
                            <a:schemeClr val="tx1">
                              <a:lumMod val="50000"/>
                              <a:lumOff val="50000"/>
                            </a:schemeClr>
                          </a:solidFill>
                          <a:latin typeface="Baskerville" panose="02020502070401020303" pitchFamily="18" charset="0"/>
                          <a:ea typeface="Baskerville" panose="02020502070401020303" pitchFamily="18" charset="0"/>
                        </a:rPr>
                        <a:t>Uncover the domestication history of global chicken, the complex genetic architecture of chicken body weight, and the selection response after 40 generations of intense bi-directional selection.</a:t>
                      </a:r>
                      <a:endParaRPr lang="en-US" sz="1000" dirty="0">
                        <a:latin typeface="Baskerville" panose="02020502070401020303" pitchFamily="18" charset="0"/>
                        <a:ea typeface="Baskerville" panose="020205020704010203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7821915"/>
                  </a:ext>
                </a:extLst>
              </a:tr>
              <a:tr h="370840">
                <a:tc>
                  <a:txBody>
                    <a:bodyPr/>
                    <a:lstStyle/>
                    <a:p>
                      <a:pPr indent="-171450">
                        <a:buFont typeface="Wingdings" pitchFamily="2" charset="2"/>
                        <a:buChar char="v"/>
                        <a:tabLst>
                          <a:tab pos="6480000" algn="r"/>
                        </a:tabLst>
                      </a:pPr>
                      <a:r>
                        <a:rPr lang="en-TW" sz="1000" b="1" dirty="0">
                          <a:latin typeface="Baskerville" panose="02020502070401020303" pitchFamily="18" charset="0"/>
                          <a:ea typeface="Baskerville" panose="02020502070401020303" pitchFamily="18" charset="0"/>
                        </a:rPr>
                        <a:t>MSc in Biometry	2018-2019</a:t>
                      </a:r>
                    </a:p>
                    <a:p>
                      <a:pPr marL="360000" lvl="1" indent="-171450">
                        <a:buFont typeface="Wingdings" pitchFamily="2" charset="2"/>
                        <a:buChar char="§"/>
                      </a:pPr>
                      <a:r>
                        <a:rPr lang="en-TW" sz="1000" dirty="0">
                          <a:latin typeface="Baskerville" panose="02020502070401020303" pitchFamily="18" charset="0"/>
                          <a:ea typeface="Baskerville" panose="02020502070401020303" pitchFamily="18" charset="0"/>
                        </a:rPr>
                        <a:t>National Taiwan University, Taipei, Taiwan</a:t>
                      </a:r>
                    </a:p>
                    <a:p>
                      <a:pPr marL="360000" lvl="1" indent="-171450">
                        <a:buFont typeface="Wingdings" pitchFamily="2" charset="2"/>
                        <a:buChar char="§"/>
                      </a:pPr>
                      <a:r>
                        <a:rPr lang="en-TW" sz="1000" dirty="0">
                          <a:latin typeface="Baskerville" panose="02020502070401020303" pitchFamily="18" charset="0"/>
                          <a:ea typeface="Baskerville" panose="02020502070401020303" pitchFamily="18" charset="0"/>
                        </a:rPr>
                        <a:t>Thesis: Training Set Determination for Genomic Selection (doi: </a:t>
                      </a:r>
                      <a:r>
                        <a:rPr lang="en-US" sz="1000" u="none" dirty="0">
                          <a:solidFill>
                            <a:schemeClr val="tx1"/>
                          </a:solidFill>
                          <a:latin typeface="Baskerville" panose="02020502070401020303" pitchFamily="18" charset="0"/>
                          <a:ea typeface="Baskerville" panose="02020502070401020303" pitchFamily="18" charset="0"/>
                        </a:rPr>
                        <a:t>10.1007/s00122-019-03387-0</a:t>
                      </a:r>
                      <a:r>
                        <a:rPr lang="en-TW" sz="1000" dirty="0">
                          <a:latin typeface="Baskerville" panose="02020502070401020303" pitchFamily="18" charset="0"/>
                          <a:ea typeface="Baskerville" panose="02020502070401020303" pitchFamily="18" charset="0"/>
                        </a:rPr>
                        <a:t>)</a:t>
                      </a:r>
                      <a:br>
                        <a:rPr lang="en-TW" sz="1000" dirty="0">
                          <a:latin typeface="Baskerville" panose="02020502070401020303" pitchFamily="18" charset="0"/>
                          <a:ea typeface="Baskerville" panose="02020502070401020303" pitchFamily="18" charset="0"/>
                        </a:rPr>
                      </a:br>
                      <a:r>
                        <a:rPr lang="en-US" sz="1000" dirty="0">
                          <a:solidFill>
                            <a:schemeClr val="tx1">
                              <a:lumMod val="50000"/>
                              <a:lumOff val="50000"/>
                            </a:schemeClr>
                          </a:solidFill>
                          <a:latin typeface="Baskerville" panose="02020502070401020303" pitchFamily="18" charset="0"/>
                          <a:ea typeface="Baskerville" panose="02020502070401020303" pitchFamily="18" charset="0"/>
                        </a:rPr>
                        <a:t>Provide a new optimality criterion to determine a training set that is expected to result in the highest Pearson's correlation between the genomic estimated breeding value and the actual phenotype.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7161035"/>
                  </a:ext>
                </a:extLst>
              </a:tr>
              <a:tr h="370840">
                <a:tc>
                  <a:txBody>
                    <a:bodyPr/>
                    <a:lstStyle/>
                    <a:p>
                      <a:pPr indent="-171450">
                        <a:buFont typeface="Wingdings" pitchFamily="2" charset="2"/>
                        <a:buChar char="v"/>
                        <a:tabLst>
                          <a:tab pos="6480000" algn="r"/>
                        </a:tabLst>
                      </a:pPr>
                      <a:r>
                        <a:rPr lang="en-TW" sz="1000" b="1" dirty="0">
                          <a:latin typeface="Baskerville" panose="02020502070401020303" pitchFamily="18" charset="0"/>
                          <a:ea typeface="Baskerville" panose="02020502070401020303" pitchFamily="18" charset="0"/>
                        </a:rPr>
                        <a:t>BSc in Agronomy	2016-2018</a:t>
                      </a:r>
                    </a:p>
                    <a:p>
                      <a:pPr marL="360000" lvl="1" indent="-171450">
                        <a:buFont typeface="Wingdings" pitchFamily="2" charset="2"/>
                        <a:buChar char="§"/>
                      </a:pPr>
                      <a:r>
                        <a:rPr lang="en-TW" sz="1000" dirty="0">
                          <a:latin typeface="Baskerville" panose="02020502070401020303" pitchFamily="18" charset="0"/>
                          <a:ea typeface="Baskerville" panose="02020502070401020303" pitchFamily="18" charset="0"/>
                        </a:rPr>
                        <a:t>National Taiwan University, Taipei, Taiwan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7620961"/>
                  </a:ext>
                </a:extLst>
              </a:tr>
            </a:tbl>
          </a:graphicData>
        </a:graphic>
      </p:graphicFrame>
      <p:grpSp>
        <p:nvGrpSpPr>
          <p:cNvPr id="23" name="Group 22">
            <a:extLst>
              <a:ext uri="{FF2B5EF4-FFF2-40B4-BE49-F238E27FC236}">
                <a16:creationId xmlns:a16="http://schemas.microsoft.com/office/drawing/2014/main" id="{1745224D-5F89-7FDB-1E41-287E436C00FD}"/>
              </a:ext>
            </a:extLst>
          </p:cNvPr>
          <p:cNvGrpSpPr/>
          <p:nvPr/>
        </p:nvGrpSpPr>
        <p:grpSpPr>
          <a:xfrm>
            <a:off x="368300" y="5168590"/>
            <a:ext cx="6121400" cy="290481"/>
            <a:chOff x="368300" y="1046205"/>
            <a:chExt cx="6121400" cy="290481"/>
          </a:xfrm>
        </p:grpSpPr>
        <p:cxnSp>
          <p:nvCxnSpPr>
            <p:cNvPr id="24" name="Straight Connector 23">
              <a:extLst>
                <a:ext uri="{FF2B5EF4-FFF2-40B4-BE49-F238E27FC236}">
                  <a16:creationId xmlns:a16="http://schemas.microsoft.com/office/drawing/2014/main" id="{13BA5393-150E-FEED-3948-60DAC2AB14EE}"/>
                </a:ext>
              </a:extLst>
            </p:cNvPr>
            <p:cNvCxnSpPr>
              <a:cxnSpLocks/>
            </p:cNvCxnSpPr>
            <p:nvPr/>
          </p:nvCxnSpPr>
          <p:spPr>
            <a:xfrm>
              <a:off x="368300" y="1046205"/>
              <a:ext cx="6121400" cy="0"/>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8AAD4764-3570-4E7C-4D8D-5B297257A2ED}"/>
                </a:ext>
              </a:extLst>
            </p:cNvPr>
            <p:cNvSpPr txBox="1"/>
            <p:nvPr/>
          </p:nvSpPr>
          <p:spPr>
            <a:xfrm>
              <a:off x="368300" y="1059687"/>
              <a:ext cx="6121400" cy="276999"/>
            </a:xfrm>
            <a:prstGeom prst="rect">
              <a:avLst/>
            </a:prstGeom>
            <a:solidFill>
              <a:schemeClr val="bg1">
                <a:lumMod val="95000"/>
              </a:schemeClr>
            </a:solidFill>
            <a:ln>
              <a:noFill/>
            </a:ln>
          </p:spPr>
          <p:txBody>
            <a:bodyPr wrap="square" rtlCol="0">
              <a:spAutoFit/>
            </a:bodyPr>
            <a:lstStyle/>
            <a:p>
              <a:pPr algn="ctr"/>
              <a:r>
                <a:rPr lang="en-TW" sz="1200" u="sng" dirty="0">
                  <a:latin typeface="Baskerville" panose="02020502070401020303" pitchFamily="18" charset="0"/>
                  <a:ea typeface="Baskerville" panose="02020502070401020303" pitchFamily="18" charset="0"/>
                </a:rPr>
                <a:t>EXPERIENCES  &amp;  ACHIEVEMENTS</a:t>
              </a:r>
            </a:p>
          </p:txBody>
        </p:sp>
      </p:grpSp>
      <p:graphicFrame>
        <p:nvGraphicFramePr>
          <p:cNvPr id="26" name="Table 25">
            <a:extLst>
              <a:ext uri="{FF2B5EF4-FFF2-40B4-BE49-F238E27FC236}">
                <a16:creationId xmlns:a16="http://schemas.microsoft.com/office/drawing/2014/main" id="{D0CC4F4D-B750-16C2-2E38-C932BE8694AE}"/>
              </a:ext>
            </a:extLst>
          </p:cNvPr>
          <p:cNvGraphicFramePr>
            <a:graphicFrameLocks noGrp="1"/>
          </p:cNvGraphicFramePr>
          <p:nvPr>
            <p:extLst>
              <p:ext uri="{D42A27DB-BD31-4B8C-83A1-F6EECF244321}">
                <p14:modId xmlns:p14="http://schemas.microsoft.com/office/powerpoint/2010/main" val="4185236908"/>
              </p:ext>
            </p:extLst>
          </p:nvPr>
        </p:nvGraphicFramePr>
        <p:xfrm>
          <a:off x="368301" y="5459071"/>
          <a:ext cx="6121398" cy="3779520"/>
        </p:xfrm>
        <a:graphic>
          <a:graphicData uri="http://schemas.openxmlformats.org/drawingml/2006/table">
            <a:tbl>
              <a:tblPr>
                <a:tableStyleId>{5C22544A-7EE6-4342-B048-85BDC9FD1C3A}</a:tableStyleId>
              </a:tblPr>
              <a:tblGrid>
                <a:gridCol w="6121398">
                  <a:extLst>
                    <a:ext uri="{9D8B030D-6E8A-4147-A177-3AD203B41FA5}">
                      <a16:colId xmlns:a16="http://schemas.microsoft.com/office/drawing/2014/main" val="1464582466"/>
                    </a:ext>
                  </a:extLst>
                </a:gridCol>
              </a:tblGrid>
              <a:tr h="370840">
                <a:tc>
                  <a:txBody>
                    <a:bodyPr/>
                    <a:lstStyle/>
                    <a:p>
                      <a:pPr indent="-171450">
                        <a:buFont typeface="Wingdings" pitchFamily="2" charset="2"/>
                        <a:buChar char="v"/>
                        <a:tabLst>
                          <a:tab pos="6480000" algn="r"/>
                        </a:tabLst>
                      </a:pPr>
                      <a:r>
                        <a:rPr lang="en-TW" sz="1000" b="1" dirty="0">
                          <a:latin typeface="Baskerville" panose="02020502070401020303" pitchFamily="18" charset="0"/>
                          <a:ea typeface="Baskerville" panose="02020502070401020303" pitchFamily="18" charset="0"/>
                        </a:rPr>
                        <a:t>Speaker of Slice of Science Series	2024</a:t>
                      </a:r>
                    </a:p>
                    <a:p>
                      <a:pPr marL="360000" lvl="1" indent="-171450">
                        <a:buFont typeface="Wingdings" pitchFamily="2" charset="2"/>
                        <a:buChar char="§"/>
                      </a:pPr>
                      <a:r>
                        <a:rPr lang="en-US" sz="1000" dirty="0">
                          <a:latin typeface="Baskerville" panose="02020502070401020303" pitchFamily="18" charset="0"/>
                          <a:ea typeface="Baskerville" panose="02020502070401020303" pitchFamily="18" charset="0"/>
                        </a:rPr>
                        <a:t>After-hour speech of sharing own research with other researchers</a:t>
                      </a:r>
                      <a:endParaRPr lang="en-TW" sz="1000" dirty="0">
                        <a:latin typeface="Baskerville" panose="02020502070401020303" pitchFamily="18" charset="0"/>
                        <a:ea typeface="Baskerville" panose="020205020704010203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3702243"/>
                  </a:ext>
                </a:extLst>
              </a:tr>
              <a:tr h="370840">
                <a:tc>
                  <a:txBody>
                    <a:bodyPr/>
                    <a:lstStyle/>
                    <a:p>
                      <a:pPr indent="-171450">
                        <a:buFont typeface="Wingdings" pitchFamily="2" charset="2"/>
                        <a:buChar char="v"/>
                        <a:tabLst>
                          <a:tab pos="6480000" algn="r"/>
                        </a:tabLst>
                      </a:pPr>
                      <a:r>
                        <a:rPr lang="en-TW" sz="1000" b="1" dirty="0">
                          <a:latin typeface="Baskerville" panose="02020502070401020303" pitchFamily="18" charset="0"/>
                          <a:ea typeface="Baskerville" panose="02020502070401020303" pitchFamily="18" charset="0"/>
                        </a:rPr>
                        <a:t>ISAG Conference Bursary Winner (ISAG 2023)	2023</a:t>
                      </a:r>
                    </a:p>
                    <a:p>
                      <a:pPr marL="360000" lvl="1" indent="-171450">
                        <a:buFont typeface="Wingdings" pitchFamily="2" charset="2"/>
                        <a:buChar char="§"/>
                      </a:pPr>
                      <a:r>
                        <a:rPr lang="en-US" sz="1000" dirty="0">
                          <a:latin typeface="Baskerville" panose="02020502070401020303" pitchFamily="18" charset="0"/>
                          <a:ea typeface="Baskerville" panose="02020502070401020303" pitchFamily="18" charset="0"/>
                        </a:rPr>
                        <a:t>International Society for Animal Genetics Conference in South Africa</a:t>
                      </a:r>
                      <a:endParaRPr lang="en-TW" sz="1000" dirty="0">
                        <a:latin typeface="Baskerville" panose="02020502070401020303" pitchFamily="18" charset="0"/>
                        <a:ea typeface="Baskerville" panose="020205020704010203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0887487"/>
                  </a:ext>
                </a:extLst>
              </a:tr>
              <a:tr h="370840">
                <a:tc>
                  <a:txBody>
                    <a:bodyPr/>
                    <a:lstStyle/>
                    <a:p>
                      <a:pPr indent="-171450">
                        <a:buFont typeface="Wingdings" pitchFamily="2" charset="2"/>
                        <a:buChar char="v"/>
                        <a:tabLst>
                          <a:tab pos="6480000" algn="r"/>
                        </a:tabLst>
                      </a:pPr>
                      <a:r>
                        <a:rPr lang="en-US" sz="1000" b="1" dirty="0">
                          <a:latin typeface="Baskerville" panose="02020502070401020303" pitchFamily="18" charset="0"/>
                          <a:ea typeface="Baskerville" panose="02020502070401020303" pitchFamily="18" charset="0"/>
                        </a:rPr>
                        <a:t>Organizer and Host of the Department Workshop (IMBIM day 2023)</a:t>
                      </a:r>
                      <a:r>
                        <a:rPr lang="en-TW" sz="1000" b="1" dirty="0">
                          <a:latin typeface="Baskerville" panose="02020502070401020303" pitchFamily="18" charset="0"/>
                          <a:ea typeface="Baskerville" panose="02020502070401020303" pitchFamily="18" charset="0"/>
                        </a:rPr>
                        <a:t>	2023</a:t>
                      </a:r>
                    </a:p>
                    <a:p>
                      <a:pPr marL="360000" lvl="1" indent="-171450">
                        <a:buFont typeface="Wingdings" pitchFamily="2" charset="2"/>
                        <a:buChar char="§"/>
                      </a:pPr>
                      <a:r>
                        <a:rPr lang="en-TW" sz="1000" dirty="0">
                          <a:latin typeface="Baskerville" panose="02020502070401020303" pitchFamily="18" charset="0"/>
                          <a:ea typeface="Baskerville" panose="02020502070401020303" pitchFamily="18" charset="0"/>
                        </a:rPr>
                        <a:t>A full-day scientific workshop</a:t>
                      </a:r>
                      <a:r>
                        <a:rPr lang="zh-TW" altLang="en-US" sz="1000" dirty="0">
                          <a:latin typeface="Baskerville" panose="02020502070401020303" pitchFamily="18" charset="0"/>
                          <a:ea typeface="Baskerville" panose="02020502070401020303" pitchFamily="18" charset="0"/>
                        </a:rPr>
                        <a:t> </a:t>
                      </a:r>
                      <a:r>
                        <a:rPr lang="en-US" altLang="zh-TW" sz="1000" dirty="0">
                          <a:latin typeface="Baskerville" panose="02020502070401020303" pitchFamily="18" charset="0"/>
                          <a:ea typeface="Baskerville" panose="02020502070401020303" pitchFamily="18" charset="0"/>
                        </a:rPr>
                        <a:t>and banquet</a:t>
                      </a:r>
                      <a:endParaRPr lang="en-TW" sz="1000" dirty="0">
                        <a:latin typeface="Baskerville" panose="02020502070401020303" pitchFamily="18" charset="0"/>
                        <a:ea typeface="Baskerville" panose="020205020704010203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4121740"/>
                  </a:ext>
                </a:extLst>
              </a:tr>
              <a:tr h="370840">
                <a:tc>
                  <a:txBody>
                    <a:bodyPr/>
                    <a:lstStyle/>
                    <a:p>
                      <a:pPr indent="-171450">
                        <a:buFont typeface="Wingdings" pitchFamily="2" charset="2"/>
                        <a:buChar char="v"/>
                        <a:tabLst>
                          <a:tab pos="6480000" algn="r"/>
                        </a:tabLst>
                      </a:pPr>
                      <a:r>
                        <a:rPr lang="en-TW" sz="1000" b="1" dirty="0">
                          <a:latin typeface="Baskerville" panose="02020502070401020303" pitchFamily="18" charset="0"/>
                          <a:ea typeface="Baskerville" panose="02020502070401020303" pitchFamily="18" charset="0"/>
                        </a:rPr>
                        <a:t>TA for Comparative Genomics for Biomedicine Course	2021-2024</a:t>
                      </a:r>
                    </a:p>
                    <a:p>
                      <a:pPr marL="360000" lvl="1" indent="-171450">
                        <a:buFont typeface="Wingdings" pitchFamily="2" charset="2"/>
                        <a:buChar char="§"/>
                      </a:pPr>
                      <a:r>
                        <a:rPr lang="en-TW" sz="1000" dirty="0">
                          <a:latin typeface="Baskerville" panose="02020502070401020303" pitchFamily="18" charset="0"/>
                          <a:ea typeface="Baskerville" panose="02020502070401020303" pitchFamily="18" charset="0"/>
                        </a:rPr>
                        <a:t>Master-level course at Uppsala University, Uppsala, Sweden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7821915"/>
                  </a:ext>
                </a:extLst>
              </a:tr>
              <a:tr h="370840">
                <a:tc>
                  <a:txBody>
                    <a:bodyPr/>
                    <a:lstStyle/>
                    <a:p>
                      <a:pPr indent="-171450">
                        <a:buFont typeface="Wingdings" pitchFamily="2" charset="2"/>
                        <a:buChar char="v"/>
                        <a:tabLst>
                          <a:tab pos="6480000" algn="r"/>
                        </a:tabLst>
                      </a:pPr>
                      <a:r>
                        <a:rPr lang="en-TW" sz="1000" b="1" dirty="0">
                          <a:latin typeface="Baskerville" panose="02020502070401020303" pitchFamily="18" charset="0"/>
                          <a:ea typeface="Baskerville" panose="02020502070401020303" pitchFamily="18" charset="0"/>
                        </a:rPr>
                        <a:t>Teaching Bioinformatic Course	2021-2024</a:t>
                      </a:r>
                    </a:p>
                    <a:p>
                      <a:pPr marL="360000" lvl="1" indent="-171450">
                        <a:buFont typeface="Wingdings" pitchFamily="2" charset="2"/>
                        <a:buChar char="§"/>
                      </a:pPr>
                      <a:r>
                        <a:rPr lang="en-TW" sz="1000" dirty="0">
                          <a:latin typeface="Baskerville" panose="02020502070401020303" pitchFamily="18" charset="0"/>
                          <a:ea typeface="Baskerville" panose="02020502070401020303" pitchFamily="18" charset="0"/>
                        </a:rPr>
                        <a:t>Master-level course at Uppsala University, Uppsala, Sweden</a:t>
                      </a:r>
                    </a:p>
                    <a:p>
                      <a:pPr marL="360000" lvl="1" indent="-171450">
                        <a:buFont typeface="Wingdings" pitchFamily="2" charset="2"/>
                        <a:buChar char="§"/>
                      </a:pPr>
                      <a:r>
                        <a:rPr lang="en-US" sz="1000" dirty="0">
                          <a:latin typeface="Baskerville" panose="02020502070401020303" pitchFamily="18" charset="0"/>
                          <a:ea typeface="Baskerville" panose="02020502070401020303" pitchFamily="18" charset="0"/>
                        </a:rPr>
                        <a:t>Responsible for managing one module, giving main lectures, serving as an examiner, and practicing TA</a:t>
                      </a:r>
                      <a:endParaRPr lang="en-TW" sz="1000" dirty="0">
                        <a:latin typeface="Baskerville" panose="02020502070401020303" pitchFamily="18" charset="0"/>
                        <a:ea typeface="Baskerville" panose="020205020704010203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6779469"/>
                  </a:ext>
                </a:extLst>
              </a:tr>
              <a:tr h="370840">
                <a:tc>
                  <a:txBody>
                    <a:bodyPr/>
                    <a:lstStyle/>
                    <a:p>
                      <a:pPr indent="-171450">
                        <a:buFont typeface="Wingdings" pitchFamily="2" charset="2"/>
                        <a:buChar char="v"/>
                        <a:tabLst>
                          <a:tab pos="6480000" algn="r"/>
                        </a:tabLst>
                      </a:pPr>
                      <a:r>
                        <a:rPr lang="en-TW" sz="1000" b="1" dirty="0">
                          <a:latin typeface="Baskerville" panose="02020502070401020303" pitchFamily="18" charset="0"/>
                          <a:ea typeface="Baskerville" panose="02020502070401020303" pitchFamily="18" charset="0"/>
                        </a:rPr>
                        <a:t>Research Assistant	2019-2020</a:t>
                      </a:r>
                    </a:p>
                    <a:p>
                      <a:pPr marL="360000" lvl="1" indent="-171450">
                        <a:buFont typeface="Wingdings" pitchFamily="2" charset="2"/>
                        <a:buChar char="§"/>
                      </a:pPr>
                      <a:r>
                        <a:rPr lang="en-US" sz="1000" dirty="0">
                          <a:latin typeface="Baskerville" panose="02020502070401020303" pitchFamily="18" charset="0"/>
                          <a:ea typeface="Baskerville" panose="02020502070401020303" pitchFamily="18" charset="0"/>
                        </a:rPr>
                        <a:t>Uppsala Biomedical Centre, </a:t>
                      </a:r>
                      <a:r>
                        <a:rPr lang="en-TW" sz="1000" dirty="0">
                          <a:latin typeface="Baskerville" panose="02020502070401020303" pitchFamily="18" charset="0"/>
                          <a:ea typeface="Baskerville" panose="02020502070401020303" pitchFamily="18" charset="0"/>
                        </a:rPr>
                        <a:t>Uppsala University, Uppsala, Sweden</a:t>
                      </a:r>
                    </a:p>
                    <a:p>
                      <a:pPr marL="360000" lvl="1" indent="-171450">
                        <a:buFont typeface="Wingdings" pitchFamily="2" charset="2"/>
                        <a:buChar char="§"/>
                      </a:pPr>
                      <a:r>
                        <a:rPr lang="en-US" sz="1000" dirty="0">
                          <a:latin typeface="Baskerville" panose="02020502070401020303" pitchFamily="18" charset="0"/>
                          <a:ea typeface="Baskerville" panose="02020502070401020303" pitchFamily="18" charset="0"/>
                        </a:rPr>
                        <a:t>NGS data alignment, quality control, server maintenance, teaching, and software development</a:t>
                      </a:r>
                      <a:endParaRPr lang="en-TW" sz="1000" dirty="0">
                        <a:latin typeface="Baskerville" panose="02020502070401020303" pitchFamily="18" charset="0"/>
                        <a:ea typeface="Baskerville" panose="020205020704010203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7875385"/>
                  </a:ext>
                </a:extLst>
              </a:tr>
              <a:tr h="370840">
                <a:tc>
                  <a:txBody>
                    <a:bodyPr/>
                    <a:lstStyle/>
                    <a:p>
                      <a:pPr indent="-171450">
                        <a:buFont typeface="Wingdings" pitchFamily="2" charset="2"/>
                        <a:buChar char="v"/>
                        <a:tabLst>
                          <a:tab pos="6480000" algn="r"/>
                        </a:tabLst>
                      </a:pPr>
                      <a:r>
                        <a:rPr lang="en-TW" sz="1000" b="1" dirty="0">
                          <a:latin typeface="Baskerville" panose="02020502070401020303" pitchFamily="18" charset="0"/>
                          <a:ea typeface="Baskerville" panose="02020502070401020303" pitchFamily="18" charset="0"/>
                        </a:rPr>
                        <a:t>Research Assistant	2019-2020</a:t>
                      </a:r>
                    </a:p>
                    <a:p>
                      <a:pPr marL="360000" lvl="1" indent="-171450">
                        <a:buFont typeface="Wingdings" pitchFamily="2" charset="2"/>
                        <a:buChar char="§"/>
                      </a:pPr>
                      <a:r>
                        <a:rPr lang="en-TW" sz="1000" dirty="0">
                          <a:latin typeface="Baskerville" panose="02020502070401020303" pitchFamily="18" charset="0"/>
                          <a:ea typeface="Baskerville" panose="02020502070401020303" pitchFamily="18" charset="0"/>
                        </a:rPr>
                        <a:t>National Taiwan University, Taipei, Taiwan</a:t>
                      </a:r>
                    </a:p>
                    <a:p>
                      <a:pPr marL="360000" lvl="1" indent="-171450">
                        <a:buFont typeface="Wingdings" pitchFamily="2" charset="2"/>
                        <a:buChar char="§"/>
                      </a:pPr>
                      <a:r>
                        <a:rPr lang="en-US" sz="1000" dirty="0">
                          <a:latin typeface="Baskerville" panose="02020502070401020303" pitchFamily="18" charset="0"/>
                          <a:ea typeface="Baskerville" panose="02020502070401020303" pitchFamily="18" charset="0"/>
                        </a:rPr>
                        <a:t>Software developed for simulation studies, server maintenance, and manuscript writing.</a:t>
                      </a:r>
                      <a:endParaRPr lang="en-TW" sz="1000" dirty="0">
                        <a:latin typeface="Baskerville" panose="02020502070401020303" pitchFamily="18" charset="0"/>
                        <a:ea typeface="Baskerville" panose="020205020704010203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7161035"/>
                  </a:ext>
                </a:extLst>
              </a:tr>
              <a:tr h="370840">
                <a:tc>
                  <a:txBody>
                    <a:bodyPr/>
                    <a:lstStyle/>
                    <a:p>
                      <a:pPr indent="-171450">
                        <a:buFont typeface="Wingdings" pitchFamily="2" charset="2"/>
                        <a:buChar char="v"/>
                        <a:tabLst>
                          <a:tab pos="6480000" algn="r"/>
                        </a:tabLst>
                      </a:pPr>
                      <a:r>
                        <a:rPr lang="en-TW" sz="1000" b="1" dirty="0">
                          <a:latin typeface="Baskerville" panose="02020502070401020303" pitchFamily="18" charset="0"/>
                          <a:ea typeface="Baskerville" panose="02020502070401020303" pitchFamily="18" charset="0"/>
                        </a:rPr>
                        <a:t>TA &amp; 3 Times Excellent Teaching Assistants	2018-2019</a:t>
                      </a:r>
                    </a:p>
                    <a:p>
                      <a:pPr marL="360000" lvl="1" indent="-171450">
                        <a:buFont typeface="Wingdings" pitchFamily="2" charset="2"/>
                        <a:buChar char="§"/>
                      </a:pPr>
                      <a:r>
                        <a:rPr lang="en-TW" sz="1000" dirty="0">
                          <a:latin typeface="Baskerville" panose="02020502070401020303" pitchFamily="18" charset="0"/>
                          <a:ea typeface="Baskerville" panose="02020502070401020303" pitchFamily="18" charset="0"/>
                        </a:rPr>
                        <a:t>National Taiwan University, Taipei, Taiwan</a:t>
                      </a:r>
                    </a:p>
                    <a:p>
                      <a:pPr marL="360000" lvl="1" indent="-171450">
                        <a:buFont typeface="Wingdings" pitchFamily="2" charset="2"/>
                        <a:buChar char="§"/>
                      </a:pPr>
                      <a:r>
                        <a:rPr lang="en-US" sz="1000" dirty="0">
                          <a:latin typeface="Baskerville" panose="02020502070401020303" pitchFamily="18" charset="0"/>
                          <a:ea typeface="Baskerville" panose="02020502070401020303" pitchFamily="18" charset="0"/>
                        </a:rPr>
                        <a:t>TA for statistics labs. Teaching the R programming language and practical application of statistics.</a:t>
                      </a:r>
                      <a:endParaRPr lang="en-TW" sz="1000" dirty="0">
                        <a:latin typeface="Baskerville" panose="02020502070401020303" pitchFamily="18" charset="0"/>
                        <a:ea typeface="Baskerville" panose="020205020704010203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7620961"/>
                  </a:ext>
                </a:extLst>
              </a:tr>
            </a:tbl>
          </a:graphicData>
        </a:graphic>
      </p:graphicFrame>
    </p:spTree>
    <p:extLst>
      <p:ext uri="{BB962C8B-B14F-4D97-AF65-F5344CB8AC3E}">
        <p14:creationId xmlns:p14="http://schemas.microsoft.com/office/powerpoint/2010/main" val="64728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1AB4C9-57F2-4755-DBF1-AA7E98946D6B}"/>
              </a:ext>
            </a:extLst>
          </p:cNvPr>
          <p:cNvGrpSpPr/>
          <p:nvPr/>
        </p:nvGrpSpPr>
        <p:grpSpPr>
          <a:xfrm>
            <a:off x="368300" y="675144"/>
            <a:ext cx="6121400" cy="290481"/>
            <a:chOff x="368300" y="1046205"/>
            <a:chExt cx="6121400" cy="290481"/>
          </a:xfrm>
        </p:grpSpPr>
        <p:cxnSp>
          <p:nvCxnSpPr>
            <p:cNvPr id="3" name="Straight Connector 2">
              <a:extLst>
                <a:ext uri="{FF2B5EF4-FFF2-40B4-BE49-F238E27FC236}">
                  <a16:creationId xmlns:a16="http://schemas.microsoft.com/office/drawing/2014/main" id="{1CAE0B1E-5609-C1D0-D3AC-7B5EF8C116D5}"/>
                </a:ext>
              </a:extLst>
            </p:cNvPr>
            <p:cNvCxnSpPr>
              <a:cxnSpLocks/>
            </p:cNvCxnSpPr>
            <p:nvPr/>
          </p:nvCxnSpPr>
          <p:spPr>
            <a:xfrm>
              <a:off x="368300" y="1046205"/>
              <a:ext cx="6121400" cy="0"/>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4" name="TextBox 3">
              <a:extLst>
                <a:ext uri="{FF2B5EF4-FFF2-40B4-BE49-F238E27FC236}">
                  <a16:creationId xmlns:a16="http://schemas.microsoft.com/office/drawing/2014/main" id="{28EC8955-032C-58D6-5B91-F65E137A7D68}"/>
                </a:ext>
              </a:extLst>
            </p:cNvPr>
            <p:cNvSpPr txBox="1"/>
            <p:nvPr/>
          </p:nvSpPr>
          <p:spPr>
            <a:xfrm>
              <a:off x="368300" y="1059687"/>
              <a:ext cx="6121400" cy="276999"/>
            </a:xfrm>
            <a:prstGeom prst="rect">
              <a:avLst/>
            </a:prstGeom>
            <a:solidFill>
              <a:schemeClr val="bg1">
                <a:lumMod val="95000"/>
              </a:schemeClr>
            </a:solidFill>
            <a:ln>
              <a:noFill/>
            </a:ln>
          </p:spPr>
          <p:txBody>
            <a:bodyPr wrap="square" rtlCol="0">
              <a:spAutoFit/>
            </a:bodyPr>
            <a:lstStyle/>
            <a:p>
              <a:pPr algn="ctr"/>
              <a:r>
                <a:rPr lang="en-TW" sz="1200" u="sng" dirty="0">
                  <a:latin typeface="Baskerville" panose="02020502070401020303" pitchFamily="18" charset="0"/>
                  <a:ea typeface="Baskerville" panose="02020502070401020303" pitchFamily="18" charset="0"/>
                </a:rPr>
                <a:t>PUBLICATIONS  &amp;  SOFTWARE </a:t>
              </a:r>
            </a:p>
          </p:txBody>
        </p:sp>
      </p:grpSp>
      <p:graphicFrame>
        <p:nvGraphicFramePr>
          <p:cNvPr id="5" name="Table 4">
            <a:extLst>
              <a:ext uri="{FF2B5EF4-FFF2-40B4-BE49-F238E27FC236}">
                <a16:creationId xmlns:a16="http://schemas.microsoft.com/office/drawing/2014/main" id="{670E18F8-F732-9A4B-0233-84320C3C9013}"/>
              </a:ext>
            </a:extLst>
          </p:cNvPr>
          <p:cNvGraphicFramePr>
            <a:graphicFrameLocks noGrp="1"/>
          </p:cNvGraphicFramePr>
          <p:nvPr>
            <p:extLst>
              <p:ext uri="{D42A27DB-BD31-4B8C-83A1-F6EECF244321}">
                <p14:modId xmlns:p14="http://schemas.microsoft.com/office/powerpoint/2010/main" val="4137590485"/>
              </p:ext>
            </p:extLst>
          </p:nvPr>
        </p:nvGraphicFramePr>
        <p:xfrm>
          <a:off x="368302" y="965625"/>
          <a:ext cx="6121398" cy="3870960"/>
        </p:xfrm>
        <a:graphic>
          <a:graphicData uri="http://schemas.openxmlformats.org/drawingml/2006/table">
            <a:tbl>
              <a:tblPr>
                <a:tableStyleId>{5C22544A-7EE6-4342-B048-85BDC9FD1C3A}</a:tableStyleId>
              </a:tblPr>
              <a:tblGrid>
                <a:gridCol w="6121398">
                  <a:extLst>
                    <a:ext uri="{9D8B030D-6E8A-4147-A177-3AD203B41FA5}">
                      <a16:colId xmlns:a16="http://schemas.microsoft.com/office/drawing/2014/main" val="1464582466"/>
                    </a:ext>
                  </a:extLst>
                </a:gridCol>
              </a:tblGrid>
              <a:tr h="370840">
                <a:tc>
                  <a:txBody>
                    <a:bodyPr/>
                    <a:lstStyle/>
                    <a:p>
                      <a:pPr marL="171450" marR="0" indent="-171450" algn="l" defTabSz="1320759" rtl="0" eaLnBrk="1" fontAlgn="auto" latinLnBrk="0" hangingPunct="1">
                        <a:lnSpc>
                          <a:spcPct val="100000"/>
                        </a:lnSpc>
                        <a:spcBef>
                          <a:spcPts val="0"/>
                        </a:spcBef>
                        <a:spcAft>
                          <a:spcPts val="0"/>
                        </a:spcAft>
                        <a:buClrTx/>
                        <a:buSzTx/>
                        <a:buFont typeface="Wingdings" pitchFamily="2" charset="2"/>
                        <a:buChar char="v"/>
                        <a:tabLst>
                          <a:tab pos="6480000" algn="r"/>
                        </a:tabLst>
                        <a:defRPr/>
                      </a:pPr>
                      <a:r>
                        <a:rPr lang="en-TW" sz="1000" b="1" u="sng" dirty="0">
                          <a:latin typeface="Baskerville" panose="02020502070401020303" pitchFamily="18" charset="0"/>
                          <a:ea typeface="Baskerville" panose="02020502070401020303" pitchFamily="18" charset="0"/>
                        </a:rPr>
                        <a:t>Ou, J.H.</a:t>
                      </a:r>
                      <a:r>
                        <a:rPr lang="en-TW" sz="1000" b="0" u="none" dirty="0">
                          <a:latin typeface="Baskerville" panose="02020502070401020303" pitchFamily="18" charset="0"/>
                          <a:ea typeface="Baskerville" panose="02020502070401020303" pitchFamily="18" charset="0"/>
                        </a:rPr>
                        <a:t> (2024). Exploring the genetic landscape of chicken populations: Admixture, growth QTLs, and long-term selection dynamics. </a:t>
                      </a:r>
                      <a:r>
                        <a:rPr lang="en-TW" sz="1000" b="0" i="1" u="none" dirty="0">
                          <a:latin typeface="Baskerville" panose="02020502070401020303" pitchFamily="18" charset="0"/>
                          <a:ea typeface="Baskerville" panose="02020502070401020303" pitchFamily="18" charset="0"/>
                        </a:rPr>
                        <a:t>Doctoral thesis, Uppsala dissertations from the Faculty of Medicine 2053.</a:t>
                      </a:r>
                      <a:endParaRPr lang="en-TW" sz="1000" b="1" i="1" u="sng" dirty="0">
                        <a:latin typeface="Baskerville" panose="02020502070401020303" pitchFamily="18" charset="0"/>
                        <a:ea typeface="Baskerville" panose="020205020704010203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7087395"/>
                  </a:ext>
                </a:extLst>
              </a:tr>
              <a:tr h="370840">
                <a:tc>
                  <a:txBody>
                    <a:bodyPr/>
                    <a:lstStyle/>
                    <a:p>
                      <a:pPr marL="171450" marR="0" indent="-171450" algn="l" defTabSz="1320759" rtl="0" eaLnBrk="1" fontAlgn="auto" latinLnBrk="0" hangingPunct="1">
                        <a:lnSpc>
                          <a:spcPct val="100000"/>
                        </a:lnSpc>
                        <a:spcBef>
                          <a:spcPts val="0"/>
                        </a:spcBef>
                        <a:spcAft>
                          <a:spcPts val="0"/>
                        </a:spcAft>
                        <a:buClrTx/>
                        <a:buSzTx/>
                        <a:buFont typeface="Wingdings" pitchFamily="2" charset="2"/>
                        <a:buChar char="v"/>
                        <a:tabLst>
                          <a:tab pos="6480000" algn="r"/>
                        </a:tabLst>
                        <a:defRPr/>
                      </a:pPr>
                      <a:r>
                        <a:rPr lang="en-TW" sz="1000" b="1" u="sng" dirty="0">
                          <a:latin typeface="Baskerville" panose="02020502070401020303" pitchFamily="18" charset="0"/>
                          <a:ea typeface="Baskerville" panose="02020502070401020303" pitchFamily="18" charset="0"/>
                        </a:rPr>
                        <a:t>Ou, J.H.</a:t>
                      </a:r>
                      <a:r>
                        <a:rPr lang="en-TW" sz="1000" b="0" i="1" u="none" dirty="0">
                          <a:latin typeface="Baskerville" panose="02020502070401020303" pitchFamily="18" charset="0"/>
                          <a:ea typeface="Baskerville" panose="02020502070401020303" pitchFamily="18" charset="0"/>
                        </a:rPr>
                        <a:t> </a:t>
                      </a:r>
                      <a:r>
                        <a:rPr lang="en-TW" sz="1000" b="0" i="0" u="none" dirty="0">
                          <a:latin typeface="Baskerville" panose="02020502070401020303" pitchFamily="18" charset="0"/>
                          <a:ea typeface="Baskerville" panose="02020502070401020303" pitchFamily="18" charset="0"/>
                        </a:rPr>
                        <a:t>(2024)</a:t>
                      </a:r>
                      <a:r>
                        <a:rPr lang="en-TW" sz="1000" b="0" i="1" u="none" dirty="0">
                          <a:latin typeface="Baskerville" panose="02020502070401020303" pitchFamily="18" charset="0"/>
                          <a:ea typeface="Baskerville" panose="02020502070401020303" pitchFamily="18" charset="0"/>
                        </a:rPr>
                        <a:t>.</a:t>
                      </a:r>
                      <a:r>
                        <a:rPr lang="en-TW" sz="1000" b="0" i="0" u="none" dirty="0">
                          <a:latin typeface="Baskerville" panose="02020502070401020303" pitchFamily="18" charset="0"/>
                          <a:ea typeface="Baskerville" panose="02020502070401020303" pitchFamily="18" charset="0"/>
                        </a:rPr>
                        <a:t> geno2r: Functions for reading genotype data in R. </a:t>
                      </a:r>
                      <a:r>
                        <a:rPr lang="en-TW" sz="1000" b="0" i="1" u="none" dirty="0">
                          <a:latin typeface="Baskerville" panose="02020502070401020303" pitchFamily="18" charset="0"/>
                          <a:ea typeface="Baskerville" panose="02020502070401020303" pitchFamily="18" charset="0"/>
                        </a:rPr>
                        <a:t>R package version 1.6.2.</a:t>
                      </a:r>
                      <a:r>
                        <a:rPr lang="en-TW" sz="1000" b="0" i="0" u="none" dirty="0">
                          <a:latin typeface="Baskerville" panose="02020502070401020303" pitchFamily="18" charset="0"/>
                          <a:ea typeface="Baskerville" panose="02020502070401020303" pitchFamily="18" charset="0"/>
                        </a:rPr>
                        <a:t> </a:t>
                      </a:r>
                      <a:r>
                        <a:rPr lang="en-US" sz="1000" b="0" i="0" u="none" dirty="0">
                          <a:latin typeface="Baskerville" panose="02020502070401020303" pitchFamily="18" charset="0"/>
                          <a:ea typeface="Baskerville" panose="02020502070401020303" pitchFamily="18" charset="0"/>
                        </a:rPr>
                        <a:t>https://</a:t>
                      </a:r>
                      <a:r>
                        <a:rPr lang="en-US" sz="1000" b="0" i="0" u="none" dirty="0" err="1">
                          <a:latin typeface="Baskerville" panose="02020502070401020303" pitchFamily="18" charset="0"/>
                          <a:ea typeface="Baskerville" panose="02020502070401020303" pitchFamily="18" charset="0"/>
                        </a:rPr>
                        <a:t>www.oumark.net</a:t>
                      </a:r>
                      <a:r>
                        <a:rPr lang="en-US" sz="1000" b="0" i="0" u="none" dirty="0">
                          <a:latin typeface="Baskerville" panose="02020502070401020303" pitchFamily="18" charset="0"/>
                          <a:ea typeface="Baskerville" panose="02020502070401020303" pitchFamily="18" charset="0"/>
                        </a:rPr>
                        <a:t>/geno2r/</a:t>
                      </a:r>
                      <a:endParaRPr lang="en-TW" sz="1000" b="1" u="sng" dirty="0">
                        <a:latin typeface="Baskerville" panose="02020502070401020303" pitchFamily="18" charset="0"/>
                        <a:ea typeface="Baskerville" panose="020205020704010203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160083"/>
                  </a:ext>
                </a:extLst>
              </a:tr>
              <a:tr h="370840">
                <a:tc>
                  <a:txBody>
                    <a:bodyPr/>
                    <a:lstStyle/>
                    <a:p>
                      <a:pPr marL="171450" marR="0" indent="-171450" algn="l" defTabSz="1320759" rtl="0" eaLnBrk="1" fontAlgn="auto" latinLnBrk="0" hangingPunct="1">
                        <a:lnSpc>
                          <a:spcPct val="100000"/>
                        </a:lnSpc>
                        <a:spcBef>
                          <a:spcPts val="0"/>
                        </a:spcBef>
                        <a:spcAft>
                          <a:spcPts val="0"/>
                        </a:spcAft>
                        <a:buClrTx/>
                        <a:buSzTx/>
                        <a:buFont typeface="Wingdings" pitchFamily="2" charset="2"/>
                        <a:buChar char="v"/>
                        <a:tabLst>
                          <a:tab pos="6480000" algn="r"/>
                        </a:tabLst>
                        <a:defRPr/>
                      </a:pPr>
                      <a:r>
                        <a:rPr lang="en-TW" sz="1000" b="1" u="sng" dirty="0">
                          <a:latin typeface="Baskerville" panose="02020502070401020303" pitchFamily="18" charset="0"/>
                          <a:ea typeface="Baskerville" panose="02020502070401020303" pitchFamily="18" charset="0"/>
                        </a:rPr>
                        <a:t>Ou, J.H.</a:t>
                      </a:r>
                      <a:r>
                        <a:rPr lang="en-TW" sz="1000" b="0" u="none" dirty="0">
                          <a:latin typeface="Baskerville" panose="02020502070401020303" pitchFamily="18" charset="0"/>
                          <a:ea typeface="Baskerville" panose="02020502070401020303" pitchFamily="18" charset="0"/>
                        </a:rPr>
                        <a:t>, Rönneburg, T., Carlborg, Ö., Honaker, C.F., Siegel, P.B., Rubin, C.J. (2024). Complex genetic architecture of the chicken </a:t>
                      </a:r>
                      <a:r>
                        <a:rPr lang="en-TW" sz="1000" b="0" i="1" u="none" dirty="0">
                          <a:latin typeface="Baskerville" panose="02020502070401020303" pitchFamily="18" charset="0"/>
                          <a:ea typeface="Baskerville" panose="02020502070401020303" pitchFamily="18" charset="0"/>
                        </a:rPr>
                        <a:t>Growth1</a:t>
                      </a:r>
                      <a:r>
                        <a:rPr lang="en-TW" sz="1000" b="0" i="0" u="none" dirty="0">
                          <a:latin typeface="Baskerville" panose="02020502070401020303" pitchFamily="18" charset="0"/>
                          <a:ea typeface="Baskerville" panose="02020502070401020303" pitchFamily="18" charset="0"/>
                        </a:rPr>
                        <a:t> QTL region. </a:t>
                      </a:r>
                      <a:r>
                        <a:rPr lang="en-TW" sz="1000" b="0" i="1" u="none" dirty="0">
                          <a:latin typeface="Baskerville" panose="02020502070401020303" pitchFamily="18" charset="0"/>
                          <a:ea typeface="Baskerville" panose="02020502070401020303" pitchFamily="18" charset="0"/>
                        </a:rPr>
                        <a:t>PloS One</a:t>
                      </a:r>
                      <a:r>
                        <a:rPr lang="en-TW" sz="1000" b="0" i="0" u="none" dirty="0">
                          <a:latin typeface="Baskerville" panose="02020502070401020303" pitchFamily="18" charset="0"/>
                          <a:ea typeface="Baskerville" panose="02020502070401020303" pitchFamily="18" charset="0"/>
                        </a:rPr>
                        <a:t>, Accepted.</a:t>
                      </a:r>
                      <a:endParaRPr lang="en-TW" sz="1000" b="1" u="sng" dirty="0">
                        <a:latin typeface="Baskerville" panose="02020502070401020303" pitchFamily="18" charset="0"/>
                        <a:ea typeface="Baskerville" panose="020205020704010203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3702243"/>
                  </a:ext>
                </a:extLst>
              </a:tr>
              <a:tr h="370840">
                <a:tc>
                  <a:txBody>
                    <a:bodyPr/>
                    <a:lstStyle/>
                    <a:p>
                      <a:pPr marL="171450" marR="0" indent="-171450" algn="l" defTabSz="1320759" rtl="0" eaLnBrk="1" fontAlgn="auto" latinLnBrk="0" hangingPunct="1">
                        <a:lnSpc>
                          <a:spcPct val="100000"/>
                        </a:lnSpc>
                        <a:spcBef>
                          <a:spcPts val="0"/>
                        </a:spcBef>
                        <a:spcAft>
                          <a:spcPts val="0"/>
                        </a:spcAft>
                        <a:buClrTx/>
                        <a:buSzTx/>
                        <a:buFont typeface="Wingdings" pitchFamily="2" charset="2"/>
                        <a:buChar char="v"/>
                        <a:tabLst>
                          <a:tab pos="6480000" algn="r"/>
                        </a:tabLst>
                        <a:defRPr/>
                      </a:pPr>
                      <a:r>
                        <a:rPr lang="en-TW" sz="1000" b="1" u="sng" dirty="0">
                          <a:latin typeface="Baskerville" panose="02020502070401020303" pitchFamily="18" charset="0"/>
                          <a:ea typeface="Baskerville" panose="02020502070401020303" pitchFamily="18" charset="0"/>
                        </a:rPr>
                        <a:t>Ou, J.H.</a:t>
                      </a:r>
                      <a:r>
                        <a:rPr lang="en-TW" sz="1000" b="0" u="none" dirty="0">
                          <a:latin typeface="Baskerville" panose="02020502070401020303" pitchFamily="18" charset="0"/>
                          <a:ea typeface="Baskerville" panose="02020502070401020303" pitchFamily="18" charset="0"/>
                        </a:rPr>
                        <a:t>, Wu, P.Y., Liao, C.T., (2023). TSDFGS: Training set determination for genomic selection. </a:t>
                      </a:r>
                      <a:r>
                        <a:rPr lang="en-TW" sz="1000" b="0" i="1" u="none" dirty="0">
                          <a:latin typeface="Baskerville" panose="02020502070401020303" pitchFamily="18" charset="0"/>
                          <a:ea typeface="Baskerville" panose="02020502070401020303" pitchFamily="18" charset="0"/>
                        </a:rPr>
                        <a:t>R p</a:t>
                      </a:r>
                      <a:r>
                        <a:rPr lang="en-US" sz="1000" b="0" i="1" u="none" dirty="0">
                          <a:latin typeface="Baskerville" panose="02020502070401020303" pitchFamily="18" charset="0"/>
                          <a:ea typeface="Baskerville" panose="02020502070401020303" pitchFamily="18" charset="0"/>
                        </a:rPr>
                        <a:t>ac</a:t>
                      </a:r>
                      <a:r>
                        <a:rPr lang="en-TW" sz="1000" b="0" i="1" u="none" dirty="0">
                          <a:latin typeface="Baskerville" panose="02020502070401020303" pitchFamily="18" charset="0"/>
                          <a:ea typeface="Baskerville" panose="02020502070401020303" pitchFamily="18" charset="0"/>
                        </a:rPr>
                        <a:t>kage version 2.4.2</a:t>
                      </a:r>
                      <a:r>
                        <a:rPr lang="en-TW" sz="1000" b="0" i="0" u="none" dirty="0">
                          <a:latin typeface="Baskerville" panose="02020502070401020303" pitchFamily="18" charset="0"/>
                          <a:ea typeface="Baskerville" panose="02020502070401020303" pitchFamily="18" charset="0"/>
                        </a:rPr>
                        <a:t>. </a:t>
                      </a:r>
                      <a:r>
                        <a:rPr lang="en-US" sz="1000" b="0" i="0" u="none" dirty="0">
                          <a:latin typeface="Baskerville" panose="02020502070401020303" pitchFamily="18" charset="0"/>
                          <a:ea typeface="Baskerville" panose="02020502070401020303" pitchFamily="18" charset="0"/>
                        </a:rPr>
                        <a:t>https://</a:t>
                      </a:r>
                      <a:r>
                        <a:rPr lang="en-US" sz="1000" b="0" i="0" u="none" dirty="0" err="1">
                          <a:latin typeface="Baskerville" panose="02020502070401020303" pitchFamily="18" charset="0"/>
                          <a:ea typeface="Baskerville" panose="02020502070401020303" pitchFamily="18" charset="0"/>
                        </a:rPr>
                        <a:t>www.oumark.net</a:t>
                      </a:r>
                      <a:r>
                        <a:rPr lang="en-US" sz="1000" b="0" i="0" u="none" dirty="0">
                          <a:latin typeface="Baskerville" panose="02020502070401020303" pitchFamily="18" charset="0"/>
                          <a:ea typeface="Baskerville" panose="02020502070401020303" pitchFamily="18" charset="0"/>
                        </a:rPr>
                        <a:t>/TSDFGS</a:t>
                      </a:r>
                      <a:endParaRPr lang="en-TW" sz="1000" b="1" u="sng" dirty="0">
                        <a:latin typeface="Baskerville" panose="02020502070401020303" pitchFamily="18" charset="0"/>
                        <a:ea typeface="Baskerville" panose="020205020704010203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607184"/>
                  </a:ext>
                </a:extLst>
              </a:tr>
              <a:tr h="370840">
                <a:tc>
                  <a:txBody>
                    <a:bodyPr/>
                    <a:lstStyle/>
                    <a:p>
                      <a:pPr marL="171450" marR="0" indent="-171450" algn="l" defTabSz="1320759" rtl="0" eaLnBrk="1" fontAlgn="auto" latinLnBrk="0" hangingPunct="1">
                        <a:lnSpc>
                          <a:spcPct val="100000"/>
                        </a:lnSpc>
                        <a:spcBef>
                          <a:spcPts val="0"/>
                        </a:spcBef>
                        <a:spcAft>
                          <a:spcPts val="0"/>
                        </a:spcAft>
                        <a:buClrTx/>
                        <a:buSzTx/>
                        <a:buFont typeface="Wingdings" pitchFamily="2" charset="2"/>
                        <a:buChar char="v"/>
                        <a:tabLst>
                          <a:tab pos="6480000" algn="r"/>
                        </a:tabLst>
                        <a:defRPr/>
                      </a:pPr>
                      <a:r>
                        <a:rPr lang="en-US" sz="1000" dirty="0">
                          <a:latin typeface="Baskerville" panose="02020502070401020303" pitchFamily="18" charset="0"/>
                          <a:ea typeface="Baskerville" panose="02020502070401020303" pitchFamily="18" charset="0"/>
                        </a:rPr>
                        <a:t>Wu, P.Y., </a:t>
                      </a:r>
                      <a:r>
                        <a:rPr lang="en-US" sz="1000" b="1" u="sng" dirty="0" err="1">
                          <a:latin typeface="Baskerville" panose="02020502070401020303" pitchFamily="18" charset="0"/>
                          <a:ea typeface="Baskerville" panose="02020502070401020303" pitchFamily="18" charset="0"/>
                        </a:rPr>
                        <a:t>Ou</a:t>
                      </a:r>
                      <a:r>
                        <a:rPr lang="en-US" sz="1000" b="1" u="sng" dirty="0">
                          <a:latin typeface="Baskerville" panose="02020502070401020303" pitchFamily="18" charset="0"/>
                          <a:ea typeface="Baskerville" panose="02020502070401020303" pitchFamily="18" charset="0"/>
                        </a:rPr>
                        <a:t>, J.H.</a:t>
                      </a:r>
                      <a:r>
                        <a:rPr lang="en-US" sz="1000" dirty="0">
                          <a:latin typeface="Baskerville" panose="02020502070401020303" pitchFamily="18" charset="0"/>
                          <a:ea typeface="Baskerville" panose="02020502070401020303" pitchFamily="18" charset="0"/>
                        </a:rPr>
                        <a:t>, &amp; Liao, C.T. (2023). Sample size determination for training set optimization in genomic prediction. </a:t>
                      </a:r>
                      <a:r>
                        <a:rPr lang="en-US" sz="1000" i="1" dirty="0">
                          <a:latin typeface="Baskerville" panose="02020502070401020303" pitchFamily="18" charset="0"/>
                          <a:ea typeface="Baskerville" panose="02020502070401020303" pitchFamily="18" charset="0"/>
                        </a:rPr>
                        <a:t>Theoretical and Applied Genetics</a:t>
                      </a:r>
                      <a:r>
                        <a:rPr lang="en-US" sz="1000" dirty="0">
                          <a:latin typeface="Baskerville" panose="02020502070401020303" pitchFamily="18" charset="0"/>
                          <a:ea typeface="Baskerville" panose="02020502070401020303" pitchFamily="18" charset="0"/>
                        </a:rPr>
                        <a:t>, </a:t>
                      </a:r>
                      <a:r>
                        <a:rPr lang="en-US" sz="1000" i="0" dirty="0">
                          <a:latin typeface="Baskerville" panose="02020502070401020303" pitchFamily="18" charset="0"/>
                          <a:ea typeface="Baskerville" panose="02020502070401020303" pitchFamily="18" charset="0"/>
                        </a:rPr>
                        <a:t>136</a:t>
                      </a:r>
                      <a:r>
                        <a:rPr lang="en-US" sz="1000" dirty="0">
                          <a:latin typeface="Baskerville" panose="02020502070401020303" pitchFamily="18" charset="0"/>
                          <a:ea typeface="Baskerville" panose="02020502070401020303" pitchFamily="18" charset="0"/>
                        </a:rPr>
                        <a:t>(3).</a:t>
                      </a:r>
                      <a:endParaRPr lang="en-TW" sz="1000" dirty="0">
                        <a:latin typeface="Baskerville" panose="02020502070401020303" pitchFamily="18" charset="0"/>
                        <a:ea typeface="Baskerville" panose="020205020704010203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0887487"/>
                  </a:ext>
                </a:extLst>
              </a:tr>
              <a:tr h="370840">
                <a:tc>
                  <a:txBody>
                    <a:bodyPr/>
                    <a:lstStyle/>
                    <a:p>
                      <a:pPr marL="171450" indent="-171450">
                        <a:buFont typeface="Wingdings" pitchFamily="2" charset="2"/>
                        <a:buChar char="v"/>
                        <a:tabLst>
                          <a:tab pos="6480000" algn="r"/>
                        </a:tabLst>
                      </a:pPr>
                      <a:r>
                        <a:rPr lang="en-TW" sz="1000" b="0" i="0" u="none" dirty="0">
                          <a:latin typeface="Baskerville" panose="02020502070401020303" pitchFamily="18" charset="0"/>
                          <a:ea typeface="Baskerville" panose="02020502070401020303" pitchFamily="18" charset="0"/>
                        </a:rPr>
                        <a:t>Rönneburg, T., </a:t>
                      </a:r>
                      <a:r>
                        <a:rPr lang="en-TW" sz="1000" b="1" i="0" u="sng" dirty="0">
                          <a:latin typeface="Baskerville" panose="02020502070401020303" pitchFamily="18" charset="0"/>
                          <a:ea typeface="Baskerville" panose="02020502070401020303" pitchFamily="18" charset="0"/>
                        </a:rPr>
                        <a:t>Ou, J.H.</a:t>
                      </a:r>
                      <a:r>
                        <a:rPr lang="en-TW" sz="1000" b="0" i="0" u="none" dirty="0">
                          <a:latin typeface="Baskerville" panose="02020502070401020303" pitchFamily="18" charset="0"/>
                          <a:ea typeface="Baskerville" panose="02020502070401020303" pitchFamily="18" charset="0"/>
                        </a:rPr>
                        <a:t>, Pettersson, M., Honaker, C.F., Siegel, P.B., Caroborg, Ö. (2023). Within-line segregation as contributors to long-term, single-trait selection-responses in the Virginia chicken lines. Manuscript in thesis, Uppsala University.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4121740"/>
                  </a:ext>
                </a:extLst>
              </a:tr>
              <a:tr h="370840">
                <a:tc>
                  <a:txBody>
                    <a:bodyPr/>
                    <a:lstStyle/>
                    <a:p>
                      <a:pPr marL="171450" indent="-171450">
                        <a:buFont typeface="Wingdings" pitchFamily="2" charset="2"/>
                        <a:buChar char="v"/>
                        <a:tabLst>
                          <a:tab pos="6480000" algn="r"/>
                        </a:tabLst>
                      </a:pPr>
                      <a:r>
                        <a:rPr lang="en-TW" sz="1000" dirty="0">
                          <a:latin typeface="Baskerville" panose="02020502070401020303" pitchFamily="18" charset="0"/>
                          <a:ea typeface="Baskerville" panose="02020502070401020303" pitchFamily="18" charset="0"/>
                        </a:rPr>
                        <a:t>Guo, Y., </a:t>
                      </a:r>
                      <a:r>
                        <a:rPr lang="en-TW" sz="1000" b="1" u="sng" dirty="0">
                          <a:latin typeface="Baskerville" panose="02020502070401020303" pitchFamily="18" charset="0"/>
                          <a:ea typeface="Baskerville" panose="02020502070401020303" pitchFamily="18" charset="0"/>
                        </a:rPr>
                        <a:t>Ou, J.H.</a:t>
                      </a:r>
                      <a:r>
                        <a:rPr lang="en-TW" sz="1000" b="0" u="none" dirty="0">
                          <a:latin typeface="Baskerville" panose="02020502070401020303" pitchFamily="18" charset="0"/>
                          <a:ea typeface="Baskerville" panose="02020502070401020303" pitchFamily="18" charset="0"/>
                        </a:rPr>
                        <a:t>, Zan, Y., Wang, Y., Li, H., Zhu, C., Chen, K., Zhou, X., Hu, X., Caroborg, Ö. (2022). Researching on the fine structure and admixture of the worldwide chicken population reveal connections between populations and important events in breeding history. </a:t>
                      </a:r>
                      <a:r>
                        <a:rPr lang="en-TW" sz="1000" b="0" i="1" u="none" dirty="0">
                          <a:latin typeface="Baskerville" panose="02020502070401020303" pitchFamily="18" charset="0"/>
                          <a:ea typeface="Baskerville" panose="02020502070401020303" pitchFamily="18" charset="0"/>
                        </a:rPr>
                        <a:t>Evolutionary Applications</a:t>
                      </a:r>
                      <a:r>
                        <a:rPr lang="en-TW" sz="1000" b="0" i="0" u="none" dirty="0">
                          <a:latin typeface="Baskerville" panose="02020502070401020303" pitchFamily="18" charset="0"/>
                          <a:ea typeface="Baskerville" panose="02020502070401020303" pitchFamily="18" charset="0"/>
                        </a:rPr>
                        <a:t>, 15(4). </a:t>
                      </a:r>
                      <a:endParaRPr lang="en-TW" sz="1000" dirty="0">
                        <a:latin typeface="Baskerville" panose="02020502070401020303" pitchFamily="18" charset="0"/>
                        <a:ea typeface="Baskerville" panose="020205020704010203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7821915"/>
                  </a:ext>
                </a:extLst>
              </a:tr>
              <a:tr h="370840">
                <a:tc>
                  <a:txBody>
                    <a:bodyPr/>
                    <a:lstStyle/>
                    <a:p>
                      <a:pPr marL="171450" indent="-171450">
                        <a:buFont typeface="Wingdings" pitchFamily="2" charset="2"/>
                        <a:buChar char="v"/>
                        <a:tabLst>
                          <a:tab pos="6480000" algn="r"/>
                        </a:tabLst>
                      </a:pPr>
                      <a:r>
                        <a:rPr lang="en-TW" sz="1000" b="1" u="sng" dirty="0">
                          <a:latin typeface="Baskerville" panose="02020502070401020303" pitchFamily="18" charset="0"/>
                          <a:ea typeface="Baskerville" panose="02020502070401020303" pitchFamily="18" charset="0"/>
                        </a:rPr>
                        <a:t>Ou, J.H.</a:t>
                      </a:r>
                      <a:r>
                        <a:rPr lang="en-TW" sz="1000" b="0" u="none" dirty="0">
                          <a:latin typeface="Baskerville" panose="02020502070401020303" pitchFamily="18" charset="0"/>
                          <a:ea typeface="Baskerville" panose="02020502070401020303" pitchFamily="18" charset="0"/>
                        </a:rPr>
                        <a:t>, Liao, C.T. (2019). Training set determination for genomic selection. </a:t>
                      </a:r>
                      <a:r>
                        <a:rPr lang="en-TW" sz="1000" b="0" i="1" u="none" dirty="0">
                          <a:latin typeface="Baskerville" panose="02020502070401020303" pitchFamily="18" charset="0"/>
                          <a:ea typeface="Baskerville" panose="02020502070401020303" pitchFamily="18" charset="0"/>
                        </a:rPr>
                        <a:t>Theoretical and Applied Genetics</a:t>
                      </a:r>
                      <a:r>
                        <a:rPr lang="en-TW" sz="1000" b="0" i="0" u="none" dirty="0">
                          <a:latin typeface="Baskerville" panose="02020502070401020303" pitchFamily="18" charset="0"/>
                          <a:ea typeface="Baskerville" panose="02020502070401020303" pitchFamily="18" charset="0"/>
                        </a:rPr>
                        <a:t>, 132(10). (Also being used as my master</a:t>
                      </a:r>
                      <a:r>
                        <a:rPr lang="en-US" sz="1000" b="0" i="0" u="none" dirty="0">
                          <a:latin typeface="Baskerville" panose="02020502070401020303" pitchFamily="18" charset="0"/>
                          <a:ea typeface="Baskerville" panose="02020502070401020303" pitchFamily="18" charset="0"/>
                        </a:rPr>
                        <a:t>'s</a:t>
                      </a:r>
                      <a:r>
                        <a:rPr lang="en-TW" sz="1000" b="0" i="0" u="none" dirty="0">
                          <a:latin typeface="Baskerville" panose="02020502070401020303" pitchFamily="18" charset="0"/>
                          <a:ea typeface="Baskerville" panose="02020502070401020303" pitchFamily="18" charset="0"/>
                        </a:rPr>
                        <a:t> thesis)</a:t>
                      </a:r>
                      <a:endParaRPr lang="en-TW" sz="1000" b="1" u="sng" dirty="0">
                        <a:latin typeface="Baskerville" panose="02020502070401020303" pitchFamily="18" charset="0"/>
                        <a:ea typeface="Baskerville" panose="020205020704010203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6779469"/>
                  </a:ext>
                </a:extLst>
              </a:tr>
              <a:tr h="370840">
                <a:tc>
                  <a:txBody>
                    <a:bodyPr/>
                    <a:lstStyle/>
                    <a:p>
                      <a:pPr marL="171450" indent="-171450">
                        <a:buFont typeface="Wingdings" pitchFamily="2" charset="2"/>
                        <a:buChar char="v"/>
                        <a:tabLst>
                          <a:tab pos="6480000" algn="r"/>
                        </a:tabLst>
                      </a:pPr>
                      <a:r>
                        <a:rPr lang="en-TW" sz="1000" dirty="0">
                          <a:latin typeface="Baskerville" panose="02020502070401020303" pitchFamily="18" charset="0"/>
                          <a:ea typeface="Baskerville" panose="02020502070401020303" pitchFamily="18" charset="0"/>
                        </a:rPr>
                        <a:t>Lin, P.C., Tsai, Y.C., Hsu, S.K., </a:t>
                      </a:r>
                      <a:r>
                        <a:rPr lang="en-TW" sz="1000" b="1" u="sng" dirty="0">
                          <a:latin typeface="Baskerville" panose="02020502070401020303" pitchFamily="18" charset="0"/>
                          <a:ea typeface="Baskerville" panose="02020502070401020303" pitchFamily="18" charset="0"/>
                        </a:rPr>
                        <a:t>Ou, J.H.</a:t>
                      </a:r>
                      <a:r>
                        <a:rPr lang="en-TW" sz="1000" b="0" u="none" dirty="0">
                          <a:latin typeface="Baskerville" panose="02020502070401020303" pitchFamily="18" charset="0"/>
                          <a:ea typeface="Baskerville" panose="02020502070401020303" pitchFamily="18" charset="0"/>
                        </a:rPr>
                        <a:t>, Liao, C.T., Tung, C.W. (2018).</a:t>
                      </a:r>
                      <a:r>
                        <a:rPr lang="zh-TW" altLang="en-US" sz="1000" b="0" u="none" dirty="0">
                          <a:latin typeface="Baskerville" panose="02020502070401020303" pitchFamily="18" charset="0"/>
                          <a:ea typeface="Baskerville" panose="02020502070401020303" pitchFamily="18" charset="0"/>
                        </a:rPr>
                        <a:t> </a:t>
                      </a:r>
                      <a:r>
                        <a:rPr lang="en-US" altLang="zh-TW" sz="1000" b="0" u="none" dirty="0">
                          <a:latin typeface="Baskerville" panose="02020502070401020303" pitchFamily="18" charset="0"/>
                          <a:ea typeface="Baskerville" panose="02020502070401020303" pitchFamily="18" charset="0"/>
                        </a:rPr>
                        <a:t>Identification of nature variants affecting chlorophyll content dynamics during rice seedling development. </a:t>
                      </a:r>
                      <a:r>
                        <a:rPr lang="en-US" altLang="zh-TW" sz="1000" b="0" i="1" u="none" dirty="0">
                          <a:latin typeface="Baskerville" panose="02020502070401020303" pitchFamily="18" charset="0"/>
                          <a:ea typeface="Baskerville" panose="02020502070401020303" pitchFamily="18" charset="0"/>
                        </a:rPr>
                        <a:t>Plant breeding</a:t>
                      </a:r>
                      <a:r>
                        <a:rPr lang="en-US" altLang="zh-TW" sz="1000" b="0" i="0" u="none" dirty="0">
                          <a:latin typeface="Baskerville" panose="02020502070401020303" pitchFamily="18" charset="0"/>
                          <a:ea typeface="Baskerville" panose="02020502070401020303" pitchFamily="18" charset="0"/>
                        </a:rPr>
                        <a:t>, 137(3).</a:t>
                      </a:r>
                      <a:endParaRPr lang="en-TW" sz="1000" dirty="0">
                        <a:latin typeface="Baskerville" panose="02020502070401020303" pitchFamily="18" charset="0"/>
                        <a:ea typeface="Baskerville" panose="020205020704010203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7875385"/>
                  </a:ext>
                </a:extLst>
              </a:tr>
            </a:tbl>
          </a:graphicData>
        </a:graphic>
      </p:graphicFrame>
      <p:grpSp>
        <p:nvGrpSpPr>
          <p:cNvPr id="7" name="Group 6">
            <a:extLst>
              <a:ext uri="{FF2B5EF4-FFF2-40B4-BE49-F238E27FC236}">
                <a16:creationId xmlns:a16="http://schemas.microsoft.com/office/drawing/2014/main" id="{5D91234F-C558-6A63-3D35-57BEB8C12614}"/>
              </a:ext>
            </a:extLst>
          </p:cNvPr>
          <p:cNvGrpSpPr/>
          <p:nvPr/>
        </p:nvGrpSpPr>
        <p:grpSpPr>
          <a:xfrm>
            <a:off x="368300" y="5069416"/>
            <a:ext cx="6121400" cy="290481"/>
            <a:chOff x="368300" y="1046205"/>
            <a:chExt cx="6121400" cy="290481"/>
          </a:xfrm>
        </p:grpSpPr>
        <p:cxnSp>
          <p:nvCxnSpPr>
            <p:cNvPr id="8" name="Straight Connector 7">
              <a:extLst>
                <a:ext uri="{FF2B5EF4-FFF2-40B4-BE49-F238E27FC236}">
                  <a16:creationId xmlns:a16="http://schemas.microsoft.com/office/drawing/2014/main" id="{FC2C158E-6806-98AC-506B-72F7510C669D}"/>
                </a:ext>
              </a:extLst>
            </p:cNvPr>
            <p:cNvCxnSpPr>
              <a:cxnSpLocks/>
            </p:cNvCxnSpPr>
            <p:nvPr/>
          </p:nvCxnSpPr>
          <p:spPr>
            <a:xfrm>
              <a:off x="368300" y="1046205"/>
              <a:ext cx="6121400" cy="0"/>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F083D8AB-80E0-3099-692C-B831EE578F77}"/>
                </a:ext>
              </a:extLst>
            </p:cNvPr>
            <p:cNvSpPr txBox="1"/>
            <p:nvPr/>
          </p:nvSpPr>
          <p:spPr>
            <a:xfrm>
              <a:off x="368300" y="1059687"/>
              <a:ext cx="6121400" cy="276999"/>
            </a:xfrm>
            <a:prstGeom prst="rect">
              <a:avLst/>
            </a:prstGeom>
            <a:solidFill>
              <a:schemeClr val="bg1">
                <a:lumMod val="95000"/>
              </a:schemeClr>
            </a:solidFill>
            <a:ln>
              <a:noFill/>
            </a:ln>
          </p:spPr>
          <p:txBody>
            <a:bodyPr wrap="square" rtlCol="0">
              <a:spAutoFit/>
            </a:bodyPr>
            <a:lstStyle/>
            <a:p>
              <a:pPr algn="ctr"/>
              <a:r>
                <a:rPr lang="en-TW" sz="1200" u="sng" dirty="0">
                  <a:latin typeface="Baskerville" panose="02020502070401020303" pitchFamily="18" charset="0"/>
                  <a:ea typeface="Baskerville" panose="02020502070401020303" pitchFamily="18" charset="0"/>
                </a:rPr>
                <a:t>PRESENTATIONS</a:t>
              </a:r>
            </a:p>
          </p:txBody>
        </p:sp>
      </p:grpSp>
      <p:graphicFrame>
        <p:nvGraphicFramePr>
          <p:cNvPr id="10" name="Table 9">
            <a:extLst>
              <a:ext uri="{FF2B5EF4-FFF2-40B4-BE49-F238E27FC236}">
                <a16:creationId xmlns:a16="http://schemas.microsoft.com/office/drawing/2014/main" id="{EF9C2E65-EBAA-5F1E-7FB5-F0C1EAA6006E}"/>
              </a:ext>
            </a:extLst>
          </p:cNvPr>
          <p:cNvGraphicFramePr>
            <a:graphicFrameLocks noGrp="1"/>
          </p:cNvGraphicFramePr>
          <p:nvPr>
            <p:extLst>
              <p:ext uri="{D42A27DB-BD31-4B8C-83A1-F6EECF244321}">
                <p14:modId xmlns:p14="http://schemas.microsoft.com/office/powerpoint/2010/main" val="1277199731"/>
              </p:ext>
            </p:extLst>
          </p:nvPr>
        </p:nvGraphicFramePr>
        <p:xfrm>
          <a:off x="368302" y="5362318"/>
          <a:ext cx="6121398" cy="1158240"/>
        </p:xfrm>
        <a:graphic>
          <a:graphicData uri="http://schemas.openxmlformats.org/drawingml/2006/table">
            <a:tbl>
              <a:tblPr>
                <a:tableStyleId>{5C22544A-7EE6-4342-B048-85BDC9FD1C3A}</a:tableStyleId>
              </a:tblPr>
              <a:tblGrid>
                <a:gridCol w="6121398">
                  <a:extLst>
                    <a:ext uri="{9D8B030D-6E8A-4147-A177-3AD203B41FA5}">
                      <a16:colId xmlns:a16="http://schemas.microsoft.com/office/drawing/2014/main" val="1464582466"/>
                    </a:ext>
                  </a:extLst>
                </a:gridCol>
              </a:tblGrid>
              <a:tr h="370840">
                <a:tc>
                  <a:txBody>
                    <a:bodyPr/>
                    <a:lstStyle/>
                    <a:p>
                      <a:pPr marL="0" marR="0" lvl="0" indent="-171450" algn="l" defTabSz="1320759" rtl="0" eaLnBrk="1" fontAlgn="auto" latinLnBrk="0" hangingPunct="1">
                        <a:lnSpc>
                          <a:spcPct val="100000"/>
                        </a:lnSpc>
                        <a:spcBef>
                          <a:spcPts val="0"/>
                        </a:spcBef>
                        <a:spcAft>
                          <a:spcPts val="0"/>
                        </a:spcAft>
                        <a:buClrTx/>
                        <a:buSzTx/>
                        <a:buFont typeface="Wingdings" pitchFamily="2" charset="2"/>
                        <a:buChar char="v"/>
                        <a:tabLst>
                          <a:tab pos="6480000" algn="r"/>
                        </a:tabLst>
                        <a:defRPr/>
                      </a:pPr>
                      <a:r>
                        <a:rPr lang="en-TW" sz="1000" b="0" dirty="0">
                          <a:latin typeface="Baskerville" panose="02020502070401020303" pitchFamily="18" charset="0"/>
                          <a:ea typeface="Baskerville" panose="02020502070401020303" pitchFamily="18" charset="0"/>
                        </a:rPr>
                        <a:t>Presentation for the Slice of Science activity	2024/04/09</a:t>
                      </a:r>
                    </a:p>
                    <a:p>
                      <a:pPr marL="0" marR="0" lvl="0" indent="-171450" algn="l" defTabSz="1320759" rtl="0" eaLnBrk="1" fontAlgn="auto" latinLnBrk="0" hangingPunct="1">
                        <a:lnSpc>
                          <a:spcPct val="100000"/>
                        </a:lnSpc>
                        <a:spcBef>
                          <a:spcPts val="0"/>
                        </a:spcBef>
                        <a:spcAft>
                          <a:spcPts val="0"/>
                        </a:spcAft>
                        <a:buClrTx/>
                        <a:buSzTx/>
                        <a:buFont typeface="Wingdings" pitchFamily="2" charset="2"/>
                        <a:buChar char="v"/>
                        <a:tabLst>
                          <a:tab pos="6480000" algn="r"/>
                        </a:tabLst>
                        <a:defRPr/>
                      </a:pPr>
                      <a:r>
                        <a:rPr lang="en-TW" sz="1000" b="0" dirty="0">
                          <a:latin typeface="Baskerville" panose="02020502070401020303" pitchFamily="18" charset="0"/>
                          <a:ea typeface="Baskerville" panose="02020502070401020303" pitchFamily="18" charset="0"/>
                        </a:rPr>
                        <a:t>Presentation for the genomic seminar series	2024/02/23</a:t>
                      </a:r>
                    </a:p>
                    <a:p>
                      <a:pPr marL="0" marR="0" lvl="0" indent="-171450" algn="l" defTabSz="1320759" rtl="0" eaLnBrk="1" fontAlgn="auto" latinLnBrk="0" hangingPunct="1">
                        <a:lnSpc>
                          <a:spcPct val="100000"/>
                        </a:lnSpc>
                        <a:spcBef>
                          <a:spcPts val="0"/>
                        </a:spcBef>
                        <a:spcAft>
                          <a:spcPts val="0"/>
                        </a:spcAft>
                        <a:buClrTx/>
                        <a:buSzTx/>
                        <a:buFont typeface="Wingdings" pitchFamily="2" charset="2"/>
                        <a:buChar char="v"/>
                        <a:tabLst>
                          <a:tab pos="6480000" algn="r"/>
                        </a:tabLst>
                        <a:defRPr/>
                      </a:pPr>
                      <a:r>
                        <a:rPr lang="en-TW" sz="1000" b="0" dirty="0">
                          <a:latin typeface="Baskerville" panose="02020502070401020303" pitchFamily="18" charset="0"/>
                          <a:ea typeface="Baskerville" panose="02020502070401020303" pitchFamily="18" charset="0"/>
                        </a:rPr>
                        <a:t>Presentation for the genomic seminar series	2023/04/14</a:t>
                      </a:r>
                    </a:p>
                    <a:p>
                      <a:pPr marL="0" marR="0" lvl="0" indent="-171450" algn="l" defTabSz="1320759" rtl="0" eaLnBrk="1" fontAlgn="auto" latinLnBrk="0" hangingPunct="1">
                        <a:lnSpc>
                          <a:spcPct val="100000"/>
                        </a:lnSpc>
                        <a:spcBef>
                          <a:spcPts val="0"/>
                        </a:spcBef>
                        <a:spcAft>
                          <a:spcPts val="0"/>
                        </a:spcAft>
                        <a:buClrTx/>
                        <a:buSzTx/>
                        <a:buFont typeface="Wingdings" pitchFamily="2" charset="2"/>
                        <a:buChar char="v"/>
                        <a:tabLst>
                          <a:tab pos="6480000" algn="r"/>
                        </a:tabLst>
                        <a:defRPr/>
                      </a:pPr>
                      <a:r>
                        <a:rPr lang="en-TW" sz="1000" b="0" dirty="0">
                          <a:latin typeface="Baskerville" panose="02020502070401020303" pitchFamily="18" charset="0"/>
                          <a:ea typeface="Baskerville" panose="02020502070401020303" pitchFamily="18" charset="0"/>
                        </a:rPr>
                        <a:t>Presentation for the Swedish Bioinformatic</a:t>
                      </a:r>
                      <a:r>
                        <a:rPr lang="en-US" sz="1000" b="0" dirty="0">
                          <a:latin typeface="Baskerville" panose="02020502070401020303" pitchFamily="18" charset="0"/>
                          <a:ea typeface="Baskerville" panose="02020502070401020303" pitchFamily="18" charset="0"/>
                        </a:rPr>
                        <a:t>s</a:t>
                      </a:r>
                      <a:r>
                        <a:rPr lang="en-TW" sz="1000" b="0" dirty="0">
                          <a:latin typeface="Baskerville" panose="02020502070401020303" pitchFamily="18" charset="0"/>
                          <a:ea typeface="Baskerville" panose="02020502070401020303" pitchFamily="18" charset="0"/>
                        </a:rPr>
                        <a:t> Workshop	2022/07/28</a:t>
                      </a:r>
                    </a:p>
                    <a:p>
                      <a:pPr marL="0" marR="0" lvl="0" indent="-171450" algn="l" defTabSz="1320759" rtl="0" eaLnBrk="1" fontAlgn="auto" latinLnBrk="0" hangingPunct="1">
                        <a:lnSpc>
                          <a:spcPct val="100000"/>
                        </a:lnSpc>
                        <a:spcBef>
                          <a:spcPts val="0"/>
                        </a:spcBef>
                        <a:spcAft>
                          <a:spcPts val="0"/>
                        </a:spcAft>
                        <a:buClrTx/>
                        <a:buSzTx/>
                        <a:buFont typeface="Wingdings" pitchFamily="2" charset="2"/>
                        <a:buChar char="v"/>
                        <a:tabLst>
                          <a:tab pos="6480000" algn="r"/>
                        </a:tabLst>
                        <a:defRPr/>
                      </a:pPr>
                      <a:r>
                        <a:rPr lang="en-TW" sz="1000" b="0" dirty="0">
                          <a:latin typeface="Baskerville" panose="02020502070401020303" pitchFamily="18" charset="0"/>
                          <a:ea typeface="Baskerville" panose="02020502070401020303" pitchFamily="18" charset="0"/>
                        </a:rPr>
                        <a:t>Half-time presentation	2022/04/12</a:t>
                      </a:r>
                    </a:p>
                    <a:p>
                      <a:pPr indent="-171450">
                        <a:buFont typeface="Wingdings" pitchFamily="2" charset="2"/>
                        <a:buChar char="v"/>
                        <a:tabLst>
                          <a:tab pos="6480000" algn="r"/>
                        </a:tabLst>
                      </a:pPr>
                      <a:r>
                        <a:rPr lang="en-TW" sz="1000" b="0" dirty="0">
                          <a:latin typeface="Baskerville" panose="02020502070401020303" pitchFamily="18" charset="0"/>
                          <a:ea typeface="Baskerville" panose="02020502070401020303" pitchFamily="18" charset="0"/>
                        </a:rPr>
                        <a:t>Presentation for the genomic seminar series	2021/08/27</a:t>
                      </a:r>
                    </a:p>
                    <a:p>
                      <a:pPr indent="-171450">
                        <a:buFont typeface="Wingdings" pitchFamily="2" charset="2"/>
                        <a:buChar char="v"/>
                        <a:tabLst>
                          <a:tab pos="6480000" algn="r"/>
                        </a:tabLst>
                      </a:pPr>
                      <a:r>
                        <a:rPr lang="en-TW" sz="1000" b="0" dirty="0">
                          <a:latin typeface="Baskerville" panose="02020502070401020303" pitchFamily="18" charset="0"/>
                          <a:ea typeface="Baskerville" panose="02020502070401020303" pitchFamily="18" charset="0"/>
                        </a:rPr>
                        <a:t>Collaboration workshop with CAU	2020/11/24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7087395"/>
                  </a:ext>
                </a:extLst>
              </a:tr>
            </a:tbl>
          </a:graphicData>
        </a:graphic>
      </p:graphicFrame>
    </p:spTree>
    <p:extLst>
      <p:ext uri="{BB962C8B-B14F-4D97-AF65-F5344CB8AC3E}">
        <p14:creationId xmlns:p14="http://schemas.microsoft.com/office/powerpoint/2010/main" val="3195831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369</TotalTime>
  <Words>925</Words>
  <Application>Microsoft Macintosh PowerPoint</Application>
  <PresentationFormat>A4 Paper (210x297 mm)</PresentationFormat>
  <Paragraphs>54</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Aptos</vt:lpstr>
      <vt:lpstr>Aptos Display</vt:lpstr>
      <vt:lpstr>Arial</vt:lpstr>
      <vt:lpstr>Baskerville</vt:lpstr>
      <vt:lpstr>Baskerville SemiBold</vt:lpstr>
      <vt:lpstr>Wingdings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Jen-Hsiang Ou</dc:creator>
  <cp:lastModifiedBy>Jen-Hsiang Ou</cp:lastModifiedBy>
  <cp:revision>242</cp:revision>
  <cp:lastPrinted>2024-05-03T09:56:27Z</cp:lastPrinted>
  <dcterms:created xsi:type="dcterms:W3CDTF">2024-05-03T08:52:11Z</dcterms:created>
  <dcterms:modified xsi:type="dcterms:W3CDTF">2024-05-03T15:02:36Z</dcterms:modified>
</cp:coreProperties>
</file>