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10234613" cy="14662150"/>
  <p:embeddedFontLst>
    <p:embeddedFont>
      <p:font typeface="Domine" panose="020B0604020202020204" charset="0"/>
      <p:regular r:id="rId4"/>
    </p:embeddedFont>
    <p:embeddedFont>
      <p:font typeface="Montserrat Semi Bold" panose="020B0604020202020204" charset="0"/>
      <p:bold r:id="rId5"/>
    </p:embeddedFont>
  </p:embeddedFontLst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53"/>
    <a:srgbClr val="F59696"/>
    <a:srgbClr val="4E7988"/>
    <a:srgbClr val="5D8FA1"/>
    <a:srgbClr val="A0BEC8"/>
    <a:srgbClr val="235078"/>
    <a:srgbClr val="1482A5"/>
    <a:srgbClr val="BEBEBE"/>
    <a:srgbClr val="DCDCDC"/>
    <a:srgbClr val="DCE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6839B-0CFB-4BF0-85B4-66A856E114F0}" v="10" dt="2021-10-02T13:25:57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9" autoAdjust="0"/>
    <p:restoredTop sz="94660"/>
  </p:normalViewPr>
  <p:slideViewPr>
    <p:cSldViewPr snapToGrid="0">
      <p:cViewPr varScale="1">
        <p:scale>
          <a:sx n="24" d="100"/>
          <a:sy n="24" d="100"/>
        </p:scale>
        <p:origin x="186" y="30"/>
      </p:cViewPr>
      <p:guideLst>
        <p:guide orient="horz" pos="6912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36033" cy="73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2833" tIns="76416" rIns="152833" bIns="76416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20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6194" y="1"/>
            <a:ext cx="4436032" cy="73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2833" tIns="76416" rIns="152833" bIns="76416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20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379413" y="1100138"/>
            <a:ext cx="10993438" cy="5497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701" y="6965529"/>
            <a:ext cx="8187212" cy="659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2833" tIns="76416" rIns="152833" bIns="76416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925302"/>
            <a:ext cx="4436033" cy="73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2833" tIns="76416" rIns="152833" bIns="76416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20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6194" y="13925302"/>
            <a:ext cx="4436032" cy="73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2833" tIns="76416" rIns="152833" bIns="76416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2000" smtClean="0">
                <a:latin typeface="Arial" pitchFamily="34" charset="0"/>
              </a:defRPr>
            </a:lvl1pPr>
          </a:lstStyle>
          <a:p>
            <a:pPr>
              <a:defRPr/>
            </a:pPr>
            <a:fld id="{FD68BA3D-49E0-46A5-97E9-F72E8ED8D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00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eaLnBrk="0" hangingPunct="0">
              <a:defRPr sz="6700">
                <a:solidFill>
                  <a:schemeClr val="tx1"/>
                </a:solidFill>
                <a:latin typeface="Arial"/>
              </a:defRPr>
            </a:lvl1pPr>
            <a:lvl2pPr marL="1241767" indent="-477603" eaLnBrk="0" hangingPunct="0">
              <a:defRPr sz="6700">
                <a:solidFill>
                  <a:schemeClr val="tx1"/>
                </a:solidFill>
                <a:latin typeface="Arial"/>
              </a:defRPr>
            </a:lvl2pPr>
            <a:lvl3pPr marL="1910410" indent="-382082" eaLnBrk="0" hangingPunct="0">
              <a:defRPr sz="6700">
                <a:solidFill>
                  <a:schemeClr val="tx1"/>
                </a:solidFill>
                <a:latin typeface="Arial"/>
              </a:defRPr>
            </a:lvl3pPr>
            <a:lvl4pPr marL="2674574" indent="-382082" eaLnBrk="0" hangingPunct="0">
              <a:defRPr sz="6700">
                <a:solidFill>
                  <a:schemeClr val="tx1"/>
                </a:solidFill>
                <a:latin typeface="Arial"/>
              </a:defRPr>
            </a:lvl4pPr>
            <a:lvl5pPr marL="3438738" indent="-382082" eaLnBrk="0" hangingPunct="0">
              <a:defRPr sz="6700">
                <a:solidFill>
                  <a:schemeClr val="tx1"/>
                </a:solidFill>
                <a:latin typeface="Arial"/>
              </a:defRPr>
            </a:lvl5pPr>
            <a:lvl6pPr marL="4202902" indent="-382082" eaLnBrk="0" fontAlgn="base" hangingPunct="0">
              <a:spcBef>
                <a:spcPct val="0"/>
              </a:spcBef>
              <a:spcAft>
                <a:spcPct val="0"/>
              </a:spcAft>
              <a:defRPr sz="6700">
                <a:solidFill>
                  <a:schemeClr val="tx1"/>
                </a:solidFill>
                <a:latin typeface="Arial"/>
              </a:defRPr>
            </a:lvl6pPr>
            <a:lvl7pPr marL="4967067" indent="-382082" eaLnBrk="0" fontAlgn="base" hangingPunct="0">
              <a:spcBef>
                <a:spcPct val="0"/>
              </a:spcBef>
              <a:spcAft>
                <a:spcPct val="0"/>
              </a:spcAft>
              <a:defRPr sz="6700">
                <a:solidFill>
                  <a:schemeClr val="tx1"/>
                </a:solidFill>
                <a:latin typeface="Arial"/>
              </a:defRPr>
            </a:lvl7pPr>
            <a:lvl8pPr marL="5731231" indent="-382082" eaLnBrk="0" fontAlgn="base" hangingPunct="0">
              <a:spcBef>
                <a:spcPct val="0"/>
              </a:spcBef>
              <a:spcAft>
                <a:spcPct val="0"/>
              </a:spcAft>
              <a:defRPr sz="6700">
                <a:solidFill>
                  <a:schemeClr val="tx1"/>
                </a:solidFill>
                <a:latin typeface="Arial"/>
              </a:defRPr>
            </a:lvl8pPr>
            <a:lvl9pPr marL="6495395" indent="-382082" eaLnBrk="0" fontAlgn="base" hangingPunct="0">
              <a:spcBef>
                <a:spcPct val="0"/>
              </a:spcBef>
              <a:spcAft>
                <a:spcPct val="0"/>
              </a:spcAft>
              <a:defRPr sz="67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FE711041-1460-417A-9628-0999F88FE5EF}" type="slidenum">
              <a:rPr lang="en-US" altLang="en-US" sz="2000"/>
              <a:pPr eaLnBrk="1" hangingPunct="1"/>
              <a:t>1</a:t>
            </a:fld>
            <a:endParaRPr lang="en-US" altLang="en-US" sz="2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79413" y="1100138"/>
            <a:ext cx="10993438" cy="5497512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altLang="en-US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115" y="6817179"/>
            <a:ext cx="37308972" cy="4704443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044" y="12436022"/>
            <a:ext cx="30723114" cy="5607957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261257" indent="0" algn="ctr">
              <a:buNone/>
              <a:defRPr/>
            </a:lvl2pPr>
            <a:lvl3pPr marL="522514" indent="0" algn="ctr">
              <a:buNone/>
              <a:defRPr/>
            </a:lvl3pPr>
            <a:lvl4pPr marL="783771" indent="0" algn="ctr">
              <a:buNone/>
              <a:defRPr/>
            </a:lvl4pPr>
            <a:lvl5pPr marL="1045028" indent="0" algn="ctr">
              <a:buNone/>
              <a:defRPr/>
            </a:lvl5pPr>
            <a:lvl6pPr marL="1306286" indent="0" algn="ctr">
              <a:buNone/>
              <a:defRPr/>
            </a:lvl6pPr>
            <a:lvl7pPr marL="1567543" indent="0" algn="ctr">
              <a:buNone/>
              <a:defRPr/>
            </a:lvl7pPr>
            <a:lvl8pPr marL="1828800" indent="0" algn="ctr">
              <a:buNone/>
              <a:defRPr/>
            </a:lvl8pPr>
            <a:lvl9pPr marL="209005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A95BE68-8CCE-46D6-825E-4C8931113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30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B474208-0198-4A25-8E49-9981AE94C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23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2572" y="879929"/>
            <a:ext cx="9875158" cy="18724336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286" y="879929"/>
            <a:ext cx="29453114" cy="18724336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C450EB3-2DBF-480F-84FE-E177DB3F6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06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AA1885A-9E93-4209-AD0F-62A47E16B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33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14102445"/>
            <a:ext cx="37307158" cy="4357914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228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9301843"/>
            <a:ext cx="37307158" cy="48006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43"/>
            </a:lvl1pPr>
            <a:lvl2pPr marL="261257" indent="0">
              <a:buNone/>
              <a:defRPr sz="1029"/>
            </a:lvl2pPr>
            <a:lvl3pPr marL="522514" indent="0">
              <a:buNone/>
              <a:defRPr sz="914"/>
            </a:lvl3pPr>
            <a:lvl4pPr marL="783771" indent="0">
              <a:buNone/>
              <a:defRPr sz="800"/>
            </a:lvl4pPr>
            <a:lvl5pPr marL="1045028" indent="0">
              <a:buNone/>
              <a:defRPr sz="800"/>
            </a:lvl5pPr>
            <a:lvl6pPr marL="1306286" indent="0">
              <a:buNone/>
              <a:defRPr sz="800"/>
            </a:lvl6pPr>
            <a:lvl7pPr marL="1567543" indent="0">
              <a:buNone/>
              <a:defRPr sz="800"/>
            </a:lvl7pPr>
            <a:lvl8pPr marL="1828800" indent="0">
              <a:buNone/>
              <a:defRPr sz="800"/>
            </a:lvl8pPr>
            <a:lvl9pPr marL="209005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D8E578A-D0F8-4058-94E3-8546EF85F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55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287" y="5121729"/>
            <a:ext cx="19663229" cy="14482536"/>
          </a:xfrm>
        </p:spPr>
        <p:txBody>
          <a:bodyPr/>
          <a:lstStyle>
            <a:defPPr>
              <a:defRPr kern="1200" smtId="4294967295"/>
            </a:defPPr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32686" y="5121729"/>
            <a:ext cx="19665042" cy="14482536"/>
          </a:xfrm>
        </p:spPr>
        <p:txBody>
          <a:bodyPr/>
          <a:lstStyle>
            <a:defPPr>
              <a:defRPr kern="1200" smtId="4294967295"/>
            </a:defPPr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AD92783-880D-4EF9-AAA3-035310173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01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286" y="879022"/>
            <a:ext cx="39500628" cy="36576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285" y="4912180"/>
            <a:ext cx="19392902" cy="2047421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371" b="1"/>
            </a:lvl1pPr>
            <a:lvl2pPr marL="261257" indent="0">
              <a:buNone/>
              <a:defRPr sz="1143" b="1"/>
            </a:lvl2pPr>
            <a:lvl3pPr marL="522514" indent="0">
              <a:buNone/>
              <a:defRPr sz="1029" b="1"/>
            </a:lvl3pPr>
            <a:lvl4pPr marL="783771" indent="0">
              <a:buNone/>
              <a:defRPr sz="914" b="1"/>
            </a:lvl4pPr>
            <a:lvl5pPr marL="1045028" indent="0">
              <a:buNone/>
              <a:defRPr sz="914" b="1"/>
            </a:lvl5pPr>
            <a:lvl6pPr marL="1306286" indent="0">
              <a:buNone/>
              <a:defRPr sz="914" b="1"/>
            </a:lvl6pPr>
            <a:lvl7pPr marL="1567543" indent="0">
              <a:buNone/>
              <a:defRPr sz="914" b="1"/>
            </a:lvl7pPr>
            <a:lvl8pPr marL="1828800" indent="0">
              <a:buNone/>
              <a:defRPr sz="914" b="1"/>
            </a:lvl8pPr>
            <a:lvl9pPr marL="2090057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285" y="6959600"/>
            <a:ext cx="19392902" cy="12643757"/>
          </a:xfrm>
        </p:spPr>
        <p:txBody>
          <a:bodyPr/>
          <a:lstStyle>
            <a:defPPr>
              <a:defRPr kern="1200" smtId="4294967295"/>
            </a:defPPr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758" y="4912180"/>
            <a:ext cx="19400158" cy="2047421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371" b="1"/>
            </a:lvl1pPr>
            <a:lvl2pPr marL="261257" indent="0">
              <a:buNone/>
              <a:defRPr sz="1143" b="1"/>
            </a:lvl2pPr>
            <a:lvl3pPr marL="522514" indent="0">
              <a:buNone/>
              <a:defRPr sz="1029" b="1"/>
            </a:lvl3pPr>
            <a:lvl4pPr marL="783771" indent="0">
              <a:buNone/>
              <a:defRPr sz="914" b="1"/>
            </a:lvl4pPr>
            <a:lvl5pPr marL="1045028" indent="0">
              <a:buNone/>
              <a:defRPr sz="914" b="1"/>
            </a:lvl5pPr>
            <a:lvl6pPr marL="1306286" indent="0">
              <a:buNone/>
              <a:defRPr sz="914" b="1"/>
            </a:lvl6pPr>
            <a:lvl7pPr marL="1567543" indent="0">
              <a:buNone/>
              <a:defRPr sz="914" b="1"/>
            </a:lvl7pPr>
            <a:lvl8pPr marL="1828800" indent="0">
              <a:buNone/>
              <a:defRPr sz="914" b="1"/>
            </a:lvl8pPr>
            <a:lvl9pPr marL="2090057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758" y="6959600"/>
            <a:ext cx="19400158" cy="12643757"/>
          </a:xfrm>
        </p:spPr>
        <p:txBody>
          <a:bodyPr/>
          <a:lstStyle>
            <a:defPPr>
              <a:defRPr kern="1200" smtId="4294967295"/>
            </a:defPPr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78D30F0-36CE-423B-87E3-3336EA73C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13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3C68488-87DD-4EF1-ADE4-C23BB20DA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42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04324FF-B463-45BE-A8A2-637C431B8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53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287" y="873580"/>
            <a:ext cx="14439902" cy="371837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514" y="873580"/>
            <a:ext cx="24536400" cy="18729778"/>
          </a:xfrm>
        </p:spPr>
        <p:txBody>
          <a:bodyPr/>
          <a:lstStyle>
            <a:defPPr>
              <a:defRPr kern="1200" smtId="4294967295"/>
            </a:defPPr>
            <a:lvl1pPr>
              <a:defRPr sz="1829"/>
            </a:lvl1pPr>
            <a:lvl2pPr>
              <a:defRPr sz="1600"/>
            </a:lvl2pPr>
            <a:lvl3pPr>
              <a:defRPr sz="13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5287" y="4591957"/>
            <a:ext cx="14439902" cy="150114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800"/>
            </a:lvl1pPr>
            <a:lvl2pPr marL="261257" indent="0">
              <a:buNone/>
              <a:defRPr sz="686"/>
            </a:lvl2pPr>
            <a:lvl3pPr marL="522514" indent="0">
              <a:buNone/>
              <a:defRPr sz="571"/>
            </a:lvl3pPr>
            <a:lvl4pPr marL="783771" indent="0">
              <a:buNone/>
              <a:defRPr sz="514"/>
            </a:lvl4pPr>
            <a:lvl5pPr marL="1045028" indent="0">
              <a:buNone/>
              <a:defRPr sz="514"/>
            </a:lvl5pPr>
            <a:lvl6pPr marL="1306286" indent="0">
              <a:buNone/>
              <a:defRPr sz="514"/>
            </a:lvl6pPr>
            <a:lvl7pPr marL="1567543" indent="0">
              <a:buNone/>
              <a:defRPr sz="514"/>
            </a:lvl7pPr>
            <a:lvl8pPr marL="1828800" indent="0">
              <a:buNone/>
              <a:defRPr sz="514"/>
            </a:lvl8pPr>
            <a:lvl9pPr marL="2090057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569AF8B2-148F-4F0B-8BF4-12161EC2D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20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344" y="15361558"/>
            <a:ext cx="26334358" cy="1814286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344" y="1961244"/>
            <a:ext cx="26334358" cy="1316717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829"/>
            </a:lvl1pPr>
            <a:lvl2pPr marL="261257" indent="0">
              <a:buNone/>
              <a:defRPr sz="1600"/>
            </a:lvl2pPr>
            <a:lvl3pPr marL="522514" indent="0">
              <a:buNone/>
              <a:defRPr sz="1371"/>
            </a:lvl3pPr>
            <a:lvl4pPr marL="783771" indent="0">
              <a:buNone/>
              <a:defRPr sz="1143"/>
            </a:lvl4pPr>
            <a:lvl5pPr marL="1045028" indent="0">
              <a:buNone/>
              <a:defRPr sz="1143"/>
            </a:lvl5pPr>
            <a:lvl6pPr marL="1306286" indent="0">
              <a:buNone/>
              <a:defRPr sz="1143"/>
            </a:lvl6pPr>
            <a:lvl7pPr marL="1567543" indent="0">
              <a:buNone/>
              <a:defRPr sz="1143"/>
            </a:lvl7pPr>
            <a:lvl8pPr marL="1828800" indent="0">
              <a:buNone/>
              <a:defRPr sz="1143"/>
            </a:lvl8pPr>
            <a:lvl9pPr marL="2090057" indent="0">
              <a:buNone/>
              <a:defRPr sz="114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344" y="17175843"/>
            <a:ext cx="26334358" cy="257537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800"/>
            </a:lvl1pPr>
            <a:lvl2pPr marL="261257" indent="0">
              <a:buNone/>
              <a:defRPr sz="686"/>
            </a:lvl2pPr>
            <a:lvl3pPr marL="522514" indent="0">
              <a:buNone/>
              <a:defRPr sz="571"/>
            </a:lvl3pPr>
            <a:lvl4pPr marL="783771" indent="0">
              <a:buNone/>
              <a:defRPr sz="514"/>
            </a:lvl4pPr>
            <a:lvl5pPr marL="1045028" indent="0">
              <a:buNone/>
              <a:defRPr sz="514"/>
            </a:lvl5pPr>
            <a:lvl6pPr marL="1306286" indent="0">
              <a:buNone/>
              <a:defRPr sz="514"/>
            </a:lvl6pPr>
            <a:lvl7pPr marL="1567543" indent="0">
              <a:buNone/>
              <a:defRPr sz="514"/>
            </a:lvl7pPr>
            <a:lvl8pPr marL="1828800" indent="0">
              <a:buNone/>
              <a:defRPr sz="514"/>
            </a:lvl8pPr>
            <a:lvl9pPr marL="2090057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94B4100-3FB4-4EE7-9A6A-3BB0409A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287" y="879929"/>
            <a:ext cx="3950244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287" y="5121729"/>
            <a:ext cx="39502442" cy="1448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287" y="19985264"/>
            <a:ext cx="1024164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2687864">
              <a:defRPr sz="4114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888" y="19985264"/>
            <a:ext cx="1389924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2687864">
              <a:defRPr sz="4114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086" y="19985264"/>
            <a:ext cx="1024164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2687864">
              <a:defRPr sz="4114" smtClean="0">
                <a:latin typeface="Arial" pitchFamily="34" charset="0"/>
              </a:defRPr>
            </a:lvl1pPr>
          </a:lstStyle>
          <a:p>
            <a:pPr>
              <a:defRPr/>
            </a:pPr>
            <a:fld id="{0B35A14E-1105-4CD0-847A-A3FB94D0B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0972800"/>
            <a:ext cx="14274800" cy="4368800"/>
          </a:xfrm>
          <a:prstGeom prst="rect">
            <a:avLst/>
          </a:prstGeom>
        </p:spPr>
      </p:pic>
      <p:pic>
        <p:nvPicPr>
          <p:cNvPr id="205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0972800"/>
            <a:ext cx="14274800" cy="4368800"/>
          </a:xfrm>
          <a:prstGeom prst="rect">
            <a:avLst/>
          </a:prstGeom>
        </p:spPr>
      </p:pic>
      <p:pic>
        <p:nvPicPr>
          <p:cNvPr id="205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22453600"/>
            <a:ext cx="29972000" cy="1549400"/>
          </a:xfrm>
          <a:prstGeom prst="rect">
            <a:avLst/>
          </a:prstGeom>
        </p:spPr>
      </p:pic>
      <p:sp>
        <p:nvSpPr>
          <p:cNvPr id="2055" name="New shape"/>
          <p:cNvSpPr/>
          <p:nvPr/>
        </p:nvSpPr>
        <p:spPr>
          <a:xfrm>
            <a:off x="6959600" y="230251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introspectiveporpoise  Size: 48x24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2687864" rtl="0" eaLnBrk="0" fontAlgn="base" hangingPunct="0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+mj-lt"/>
          <a:ea typeface="+mj-ea"/>
          <a:cs typeface="+mj-cs"/>
        </a:defRPr>
      </a:lvl1pPr>
      <a:lvl2pPr algn="ctr" defTabSz="2687864" rtl="0" eaLnBrk="0" fontAlgn="base" hangingPunct="0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2pPr>
      <a:lvl3pPr algn="ctr" defTabSz="2687864" rtl="0" eaLnBrk="0" fontAlgn="base" hangingPunct="0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3pPr>
      <a:lvl4pPr algn="ctr" defTabSz="2687864" rtl="0" eaLnBrk="0" fontAlgn="base" hangingPunct="0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4pPr>
      <a:lvl5pPr algn="ctr" defTabSz="2687864" rtl="0" eaLnBrk="0" fontAlgn="base" hangingPunct="0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5pPr>
      <a:lvl6pPr marL="261257" algn="ctr" defTabSz="2687864" rtl="0" fontAlgn="base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6pPr>
      <a:lvl7pPr marL="522514" algn="ctr" defTabSz="2687864" rtl="0" fontAlgn="base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7pPr>
      <a:lvl8pPr marL="783771" algn="ctr" defTabSz="2687864" rtl="0" fontAlgn="base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8pPr>
      <a:lvl9pPr marL="1045028" algn="ctr" defTabSz="2687864" rtl="0" fontAlgn="base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008743" indent="-1008743" algn="l" defTabSz="2687864" rtl="0" eaLnBrk="0" fontAlgn="base" hangingPunct="0">
        <a:spcBef>
          <a:spcPct val="20000"/>
        </a:spcBef>
        <a:spcAft>
          <a:spcPct val="0"/>
        </a:spcAft>
        <a:buChar char="•"/>
        <a:defRPr sz="9428">
          <a:solidFill>
            <a:schemeClr val="tx1"/>
          </a:solidFill>
          <a:latin typeface="+mn-lt"/>
          <a:ea typeface="+mn-ea"/>
          <a:cs typeface="+mn-cs"/>
        </a:defRPr>
      </a:lvl1pPr>
      <a:lvl2pPr marL="2184400" indent="-840922" algn="l" defTabSz="2687864" rtl="0" eaLnBrk="0" fontAlgn="base" hangingPunct="0">
        <a:spcBef>
          <a:spcPct val="20000"/>
        </a:spcBef>
        <a:spcAft>
          <a:spcPct val="0"/>
        </a:spcAft>
        <a:buChar char="–"/>
        <a:defRPr sz="8228">
          <a:solidFill>
            <a:schemeClr val="tx1"/>
          </a:solidFill>
          <a:latin typeface="+mn-lt"/>
        </a:defRPr>
      </a:lvl2pPr>
      <a:lvl3pPr marL="3360057" indent="-672193" algn="l" defTabSz="2687864" rtl="0" eaLnBrk="0" fontAlgn="base" hangingPunct="0">
        <a:spcBef>
          <a:spcPct val="20000"/>
        </a:spcBef>
        <a:spcAft>
          <a:spcPct val="0"/>
        </a:spcAft>
        <a:buChar char="•"/>
        <a:defRPr sz="7028">
          <a:solidFill>
            <a:schemeClr val="tx1"/>
          </a:solidFill>
          <a:latin typeface="+mn-lt"/>
        </a:defRPr>
      </a:lvl3pPr>
      <a:lvl4pPr marL="4702628" indent="-672193" algn="l" defTabSz="2687864" rtl="0" eaLnBrk="0" fontAlgn="base" hangingPunct="0">
        <a:spcBef>
          <a:spcPct val="20000"/>
        </a:spcBef>
        <a:spcAft>
          <a:spcPct val="0"/>
        </a:spcAft>
        <a:buChar char="–"/>
        <a:defRPr sz="5943">
          <a:solidFill>
            <a:schemeClr val="tx1"/>
          </a:solidFill>
          <a:latin typeface="+mn-lt"/>
        </a:defRPr>
      </a:lvl4pPr>
      <a:lvl5pPr marL="6046108" indent="-671286" algn="l" defTabSz="2687864" rtl="0" eaLnBrk="0" fontAlgn="base" hangingPunct="0">
        <a:spcBef>
          <a:spcPct val="20000"/>
        </a:spcBef>
        <a:spcAft>
          <a:spcPct val="0"/>
        </a:spcAft>
        <a:buChar char="»"/>
        <a:defRPr sz="5943">
          <a:solidFill>
            <a:schemeClr val="tx1"/>
          </a:solidFill>
          <a:latin typeface="+mn-lt"/>
        </a:defRPr>
      </a:lvl5pPr>
      <a:lvl6pPr marL="6307365" indent="-671286" algn="l" defTabSz="2687864" rtl="0" fontAlgn="base">
        <a:spcBef>
          <a:spcPct val="20000"/>
        </a:spcBef>
        <a:spcAft>
          <a:spcPct val="0"/>
        </a:spcAft>
        <a:buChar char="»"/>
        <a:defRPr sz="5943">
          <a:solidFill>
            <a:schemeClr val="tx1"/>
          </a:solidFill>
          <a:latin typeface="+mn-lt"/>
        </a:defRPr>
      </a:lvl6pPr>
      <a:lvl7pPr marL="6568622" indent="-671286" algn="l" defTabSz="2687864" rtl="0" fontAlgn="base">
        <a:spcBef>
          <a:spcPct val="20000"/>
        </a:spcBef>
        <a:spcAft>
          <a:spcPct val="0"/>
        </a:spcAft>
        <a:buChar char="»"/>
        <a:defRPr sz="5943">
          <a:solidFill>
            <a:schemeClr val="tx1"/>
          </a:solidFill>
          <a:latin typeface="+mn-lt"/>
        </a:defRPr>
      </a:lvl7pPr>
      <a:lvl8pPr marL="6829879" indent="-671286" algn="l" defTabSz="2687864" rtl="0" fontAlgn="base">
        <a:spcBef>
          <a:spcPct val="20000"/>
        </a:spcBef>
        <a:spcAft>
          <a:spcPct val="0"/>
        </a:spcAft>
        <a:buChar char="»"/>
        <a:defRPr sz="5943">
          <a:solidFill>
            <a:schemeClr val="tx1"/>
          </a:solidFill>
          <a:latin typeface="+mn-lt"/>
        </a:defRPr>
      </a:lvl8pPr>
      <a:lvl9pPr marL="7091136" indent="-671286" algn="l" defTabSz="2687864" rtl="0" fontAlgn="base">
        <a:spcBef>
          <a:spcPct val="20000"/>
        </a:spcBef>
        <a:spcAft>
          <a:spcPct val="0"/>
        </a:spcAft>
        <a:buChar char="»"/>
        <a:defRPr sz="5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257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514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3771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5028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6286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7543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90057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ABEB7D-7EC3-464A-9B2A-6F756213FB59}"/>
              </a:ext>
            </a:extLst>
          </p:cNvPr>
          <p:cNvSpPr/>
          <p:nvPr/>
        </p:nvSpPr>
        <p:spPr bwMode="auto">
          <a:xfrm>
            <a:off x="492844" y="427466"/>
            <a:ext cx="42826859" cy="4208796"/>
          </a:xfrm>
          <a:prstGeom prst="roundRect">
            <a:avLst/>
          </a:prstGeom>
          <a:solidFill>
            <a:srgbClr val="A0BE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3135999"/>
            <a:endParaRPr lang="en-US" sz="2667">
              <a:latin typeface="Arial" pitchFamily="34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68E529-8A16-411A-BDAA-E2A35F304B7D}"/>
              </a:ext>
            </a:extLst>
          </p:cNvPr>
          <p:cNvSpPr txBox="1"/>
          <p:nvPr/>
        </p:nvSpPr>
        <p:spPr>
          <a:xfrm>
            <a:off x="9753600" y="854096"/>
            <a:ext cx="24384000" cy="1958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fr-FR" sz="5700" dirty="0">
                <a:solidFill>
                  <a:schemeClr val="bg1"/>
                </a:solidFill>
                <a:latin typeface="Montserrat Semi Bold" panose="00000700000000000000" pitchFamily="50" charset="0"/>
              </a:rPr>
              <a:t>Développement d'une application mobile d’e-commerce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A1A3D7F-B117-4409-BE6B-6787C15E6108}"/>
              </a:ext>
            </a:extLst>
          </p:cNvPr>
          <p:cNvSpPr txBox="1"/>
          <p:nvPr/>
        </p:nvSpPr>
        <p:spPr>
          <a:xfrm>
            <a:off x="9577457" y="2230890"/>
            <a:ext cx="24384000" cy="20313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dirty="0">
                <a:solidFill>
                  <a:schemeClr val="bg1"/>
                </a:solidFill>
                <a:latin typeface="Domine" panose="02040503040403060204" pitchFamily="18" charset="0"/>
                <a:cs typeface="Arial" pitchFamily="34" charset="0"/>
              </a:rPr>
              <a:t>Oumayma MTAT</a:t>
            </a:r>
          </a:p>
          <a:p>
            <a:pPr algn="ctr">
              <a:defRPr/>
            </a:pPr>
            <a:r>
              <a:rPr lang="fr-FR" dirty="0">
                <a:solidFill>
                  <a:schemeClr val="bg1"/>
                </a:solidFill>
                <a:latin typeface="Domine" panose="02040503040403060204" pitchFamily="18" charset="0"/>
                <a:cs typeface="Arial" pitchFamily="34" charset="0"/>
              </a:rPr>
              <a:t>Ecole Nationale d'ingénieurs de Carthage</a:t>
            </a:r>
          </a:p>
        </p:txBody>
      </p:sp>
      <p:sp>
        <p:nvSpPr>
          <p:cNvPr id="15" name="AutoShape 85">
            <a:extLst>
              <a:ext uri="{FF2B5EF4-FFF2-40B4-BE49-F238E27FC236}">
                <a16:creationId xmlns:a16="http://schemas.microsoft.com/office/drawing/2014/main" id="{61A3DEB9-5A27-42F6-84CA-1D8F177CDA34}"/>
              </a:ext>
            </a:extLst>
          </p:cNvPr>
          <p:cNvSpPr>
            <a:spLocks noChangeArrowheads="1"/>
          </p:cNvSpPr>
          <p:nvPr/>
        </p:nvSpPr>
        <p:spPr bwMode="auto">
          <a:xfrm rot="5163333" flipH="1">
            <a:off x="37285092" y="8629905"/>
            <a:ext cx="6542323" cy="4446969"/>
          </a:xfrm>
          <a:prstGeom prst="curvedDownArrow">
            <a:avLst>
              <a:gd name="adj1" fmla="val 13741"/>
              <a:gd name="adj2" fmla="val 43468"/>
              <a:gd name="adj3" fmla="val 32956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 smtId="4294967295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2285"/>
          </a:p>
        </p:txBody>
      </p:sp>
      <p:sp>
        <p:nvSpPr>
          <p:cNvPr id="14" name="AutoShape 85">
            <a:extLst>
              <a:ext uri="{FF2B5EF4-FFF2-40B4-BE49-F238E27FC236}">
                <a16:creationId xmlns:a16="http://schemas.microsoft.com/office/drawing/2014/main" id="{AD04BB7C-9DE4-4771-B47D-97D10F45C0EE}"/>
              </a:ext>
            </a:extLst>
          </p:cNvPr>
          <p:cNvSpPr>
            <a:spLocks noChangeArrowheads="1"/>
          </p:cNvSpPr>
          <p:nvPr/>
        </p:nvSpPr>
        <p:spPr bwMode="auto">
          <a:xfrm rot="11583029" flipH="1">
            <a:off x="25757481" y="17446792"/>
            <a:ext cx="9886939" cy="3806552"/>
          </a:xfrm>
          <a:prstGeom prst="curvedDownArrow">
            <a:avLst>
              <a:gd name="adj1" fmla="val 25101"/>
              <a:gd name="adj2" fmla="val 59672"/>
              <a:gd name="adj3" fmla="val 35176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 smtId="4294967295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2285"/>
          </a:p>
        </p:txBody>
      </p:sp>
      <p:sp>
        <p:nvSpPr>
          <p:cNvPr id="13" name="AutoShape 85">
            <a:extLst>
              <a:ext uri="{FF2B5EF4-FFF2-40B4-BE49-F238E27FC236}">
                <a16:creationId xmlns:a16="http://schemas.microsoft.com/office/drawing/2014/main" id="{6DF993F1-D25C-4D36-A533-F8852256489F}"/>
              </a:ext>
            </a:extLst>
          </p:cNvPr>
          <p:cNvSpPr>
            <a:spLocks noChangeArrowheads="1"/>
          </p:cNvSpPr>
          <p:nvPr/>
        </p:nvSpPr>
        <p:spPr bwMode="auto">
          <a:xfrm rot="13729913" flipH="1">
            <a:off x="6280491" y="16606890"/>
            <a:ext cx="8939914" cy="3953999"/>
          </a:xfrm>
          <a:prstGeom prst="curvedDownArrow">
            <a:avLst>
              <a:gd name="adj1" fmla="val 18816"/>
              <a:gd name="adj2" fmla="val 50827"/>
              <a:gd name="adj3" fmla="val 30277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 smtId="4294967295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2285"/>
          </a:p>
        </p:txBody>
      </p:sp>
      <p:sp>
        <p:nvSpPr>
          <p:cNvPr id="1037" name="AutoShape 85"/>
          <p:cNvSpPr>
            <a:spLocks noChangeArrowheads="1"/>
          </p:cNvSpPr>
          <p:nvPr/>
        </p:nvSpPr>
        <p:spPr bwMode="auto">
          <a:xfrm rot="18867186" flipH="1">
            <a:off x="1404187" y="7261145"/>
            <a:ext cx="6542323" cy="3190049"/>
          </a:xfrm>
          <a:prstGeom prst="curvedDownArrow">
            <a:avLst>
              <a:gd name="adj1" fmla="val 22694"/>
              <a:gd name="adj2" fmla="val 65914"/>
              <a:gd name="adj3" fmla="val 39794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 smtId="4294967295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2285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27902F-6CAA-4EB4-AAC2-DBF9D53CB75B}"/>
              </a:ext>
            </a:extLst>
          </p:cNvPr>
          <p:cNvGrpSpPr/>
          <p:nvPr/>
        </p:nvGrpSpPr>
        <p:grpSpPr>
          <a:xfrm>
            <a:off x="699134" y="5052220"/>
            <a:ext cx="42620567" cy="16465913"/>
            <a:chOff x="855406" y="6602876"/>
            <a:chExt cx="42371838" cy="256743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679D65-B39E-44D7-B4E2-4F0BCB00CA3B}"/>
                </a:ext>
              </a:extLst>
            </p:cNvPr>
            <p:cNvGrpSpPr/>
            <p:nvPr/>
          </p:nvGrpSpPr>
          <p:grpSpPr>
            <a:xfrm>
              <a:off x="855406" y="16622812"/>
              <a:ext cx="15178625" cy="10298592"/>
              <a:chOff x="855406" y="16622812"/>
              <a:chExt cx="15178625" cy="10298592"/>
            </a:xfrm>
          </p:grpSpPr>
          <p:sp>
            <p:nvSpPr>
              <p:cNvPr id="19" name="Oval 81">
                <a:extLst>
                  <a:ext uri="{FF2B5EF4-FFF2-40B4-BE49-F238E27FC236}">
                    <a16:creationId xmlns:a16="http://schemas.microsoft.com/office/drawing/2014/main" id="{2EC6D8E5-5614-4C42-9EF8-431031F97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857" y="16926020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  <p:sp>
            <p:nvSpPr>
              <p:cNvPr id="40" name="Oval 81">
                <a:extLst>
                  <a:ext uri="{FF2B5EF4-FFF2-40B4-BE49-F238E27FC236}">
                    <a16:creationId xmlns:a16="http://schemas.microsoft.com/office/drawing/2014/main" id="{7FF6EDBD-F39C-478E-993E-525A4A962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406" y="16622812"/>
                <a:ext cx="14987174" cy="9995384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1AAA1B8-4F09-403A-B9C3-8500D63F3BAF}"/>
                </a:ext>
              </a:extLst>
            </p:cNvPr>
            <p:cNvGrpSpPr/>
            <p:nvPr/>
          </p:nvGrpSpPr>
          <p:grpSpPr>
            <a:xfrm>
              <a:off x="28048620" y="16592048"/>
              <a:ext cx="15178625" cy="10298592"/>
              <a:chOff x="28048620" y="16592048"/>
              <a:chExt cx="15178625" cy="10298592"/>
            </a:xfrm>
          </p:grpSpPr>
          <p:sp>
            <p:nvSpPr>
              <p:cNvPr id="20" name="Oval 81">
                <a:extLst>
                  <a:ext uri="{FF2B5EF4-FFF2-40B4-BE49-F238E27FC236}">
                    <a16:creationId xmlns:a16="http://schemas.microsoft.com/office/drawing/2014/main" id="{3EA82CEC-343B-4E42-8C20-3EEA245E4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0072" y="16895256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  <p:sp>
            <p:nvSpPr>
              <p:cNvPr id="42" name="Oval 81">
                <a:extLst>
                  <a:ext uri="{FF2B5EF4-FFF2-40B4-BE49-F238E27FC236}">
                    <a16:creationId xmlns:a16="http://schemas.microsoft.com/office/drawing/2014/main" id="{39B92F31-F8F0-4EA9-AC1B-59A0E372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8620" y="16592048"/>
                <a:ext cx="14987174" cy="9995384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FD913D-4762-4A29-95EB-28FCAA4E0488}"/>
                </a:ext>
              </a:extLst>
            </p:cNvPr>
            <p:cNvGrpSpPr/>
            <p:nvPr/>
          </p:nvGrpSpPr>
          <p:grpSpPr>
            <a:xfrm>
              <a:off x="14452012" y="21978607"/>
              <a:ext cx="15178625" cy="10298592"/>
              <a:chOff x="14452012" y="21978607"/>
              <a:chExt cx="15178625" cy="10298592"/>
            </a:xfrm>
          </p:grpSpPr>
          <p:sp>
            <p:nvSpPr>
              <p:cNvPr id="21" name="Oval 81">
                <a:extLst>
                  <a:ext uri="{FF2B5EF4-FFF2-40B4-BE49-F238E27FC236}">
                    <a16:creationId xmlns:a16="http://schemas.microsoft.com/office/drawing/2014/main" id="{26B44134-232C-4D96-A04A-7A9E2A5BB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3464" y="22281817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  <p:sp>
            <p:nvSpPr>
              <p:cNvPr id="41" name="Oval 81">
                <a:extLst>
                  <a:ext uri="{FF2B5EF4-FFF2-40B4-BE49-F238E27FC236}">
                    <a16:creationId xmlns:a16="http://schemas.microsoft.com/office/drawing/2014/main" id="{729CCB52-B6FC-406C-96EC-9F317F510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52012" y="21978607"/>
                <a:ext cx="14987174" cy="9995384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4CDBF1-AAD8-470F-B784-2B55E444EAAD}"/>
                </a:ext>
              </a:extLst>
            </p:cNvPr>
            <p:cNvGrpSpPr/>
            <p:nvPr/>
          </p:nvGrpSpPr>
          <p:grpSpPr>
            <a:xfrm>
              <a:off x="6603547" y="6602876"/>
              <a:ext cx="15178625" cy="10298592"/>
              <a:chOff x="6603547" y="6602876"/>
              <a:chExt cx="15178625" cy="10298592"/>
            </a:xfrm>
          </p:grpSpPr>
          <p:sp>
            <p:nvSpPr>
              <p:cNvPr id="22" name="Oval 81">
                <a:extLst>
                  <a:ext uri="{FF2B5EF4-FFF2-40B4-BE49-F238E27FC236}">
                    <a16:creationId xmlns:a16="http://schemas.microsoft.com/office/drawing/2014/main" id="{A4D8AB75-B6FB-4E7B-8E4F-F4853EC6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4998" y="6906084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  <p:sp>
            <p:nvSpPr>
              <p:cNvPr id="1043" name="Oval 81"/>
              <p:cNvSpPr>
                <a:spLocks noChangeArrowheads="1"/>
              </p:cNvSpPr>
              <p:nvPr/>
            </p:nvSpPr>
            <p:spPr bwMode="auto">
              <a:xfrm>
                <a:off x="6603547" y="6602876"/>
                <a:ext cx="14987174" cy="9995384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CBCD27-41A2-4BD7-9C9E-E6879B9811F7}"/>
                </a:ext>
              </a:extLst>
            </p:cNvPr>
            <p:cNvGrpSpPr/>
            <p:nvPr/>
          </p:nvGrpSpPr>
          <p:grpSpPr>
            <a:xfrm>
              <a:off x="22300481" y="6602876"/>
              <a:ext cx="15178625" cy="10298592"/>
              <a:chOff x="22300481" y="6602876"/>
              <a:chExt cx="15178625" cy="10298592"/>
            </a:xfrm>
          </p:grpSpPr>
          <p:sp>
            <p:nvSpPr>
              <p:cNvPr id="23" name="Oval 81">
                <a:extLst>
                  <a:ext uri="{FF2B5EF4-FFF2-40B4-BE49-F238E27FC236}">
                    <a16:creationId xmlns:a16="http://schemas.microsoft.com/office/drawing/2014/main" id="{418FCC2E-AFFC-4381-8008-5F3BAA92D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1931" y="6906084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  <p:sp>
            <p:nvSpPr>
              <p:cNvPr id="43" name="Oval 81">
                <a:extLst>
                  <a:ext uri="{FF2B5EF4-FFF2-40B4-BE49-F238E27FC236}">
                    <a16:creationId xmlns:a16="http://schemas.microsoft.com/office/drawing/2014/main" id="{24CEA4CA-BE3C-4DE5-AA72-8DB5C6848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0481" y="6602876"/>
                <a:ext cx="14987174" cy="9995384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 smtId="4294967295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F5F059-7763-40EC-9D33-F41BF62183BF}"/>
              </a:ext>
            </a:extLst>
          </p:cNvPr>
          <p:cNvSpPr txBox="1"/>
          <p:nvPr/>
        </p:nvSpPr>
        <p:spPr>
          <a:xfrm>
            <a:off x="9537218" y="5511641"/>
            <a:ext cx="83075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5D8FA1"/>
                </a:solidFill>
                <a:latin typeface="Montserrat Semi Bold" panose="00000700000000000000" pitchFamily="50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BCC94-5A48-49CD-AE0B-3BABC264569C}"/>
              </a:ext>
            </a:extLst>
          </p:cNvPr>
          <p:cNvSpPr txBox="1"/>
          <p:nvPr/>
        </p:nvSpPr>
        <p:spPr>
          <a:xfrm>
            <a:off x="9719927" y="6818097"/>
            <a:ext cx="935895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EF5353"/>
                </a:solidFill>
                <a:effectLst/>
                <a:uLnTx/>
                <a:uFillTx/>
                <a:latin typeface="+mn-lt"/>
                <a:cs typeface="+mj-cs"/>
              </a:rPr>
              <a:t>Application mobile d’e-commerce 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571500" marR="0" lvl="0" indent="-5715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Arial"/>
              </a:rPr>
              <a:t>Créer un </a:t>
            </a:r>
            <a:r>
              <a:rPr kumimoji="0" lang="fr-FR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Arial"/>
              </a:rPr>
              <a:t>compte 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Arial"/>
              </a:rPr>
              <a:t>utilisateur </a:t>
            </a:r>
            <a:endParaRPr kumimoji="0" lang="fr-FR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cs typeface="Arial"/>
            </a:endParaRPr>
          </a:p>
          <a:p>
            <a:pPr marL="571500" marR="0" lvl="0" indent="-5715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Arial"/>
              </a:rPr>
              <a:t>Se connecter </a:t>
            </a:r>
          </a:p>
          <a:p>
            <a:pPr marL="571500" marR="0" lvl="0" indent="-5715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A</a:t>
            </a:r>
            <a:r>
              <a:rPr kumimoji="0" lang="fr-FR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Arial"/>
              </a:rPr>
              <a:t>jouter un produit 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</a:p>
          <a:p>
            <a:pPr marL="571500" marR="0" lvl="0" indent="-5715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Consulter tout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Arial"/>
              </a:rPr>
              <a:t> les produits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C18A6-93EE-4FA9-999D-18129CE32977}"/>
              </a:ext>
            </a:extLst>
          </p:cNvPr>
          <p:cNvSpPr txBox="1"/>
          <p:nvPr/>
        </p:nvSpPr>
        <p:spPr>
          <a:xfrm>
            <a:off x="3294392" y="12489694"/>
            <a:ext cx="94389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5D8FA1"/>
                </a:solidFill>
                <a:latin typeface="Montserrat Semi Bold" panose="00000700000000000000" pitchFamily="50" charset="0"/>
              </a:rPr>
              <a:t>Technologies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25C99-FCA8-4771-8146-756030D2120A}"/>
              </a:ext>
            </a:extLst>
          </p:cNvPr>
          <p:cNvSpPr txBox="1"/>
          <p:nvPr/>
        </p:nvSpPr>
        <p:spPr>
          <a:xfrm>
            <a:off x="2883173" y="13971298"/>
            <a:ext cx="4916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Flutter</a:t>
            </a:r>
            <a:r>
              <a:rPr lang="en-US" sz="4400" dirty="0">
                <a:latin typeface="Domine" panose="02040503040403060204" pitchFamily="18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ADF2F8-88AE-4788-9006-52AF3010800A}"/>
              </a:ext>
            </a:extLst>
          </p:cNvPr>
          <p:cNvSpPr txBox="1"/>
          <p:nvPr/>
        </p:nvSpPr>
        <p:spPr>
          <a:xfrm>
            <a:off x="17759341" y="15858310"/>
            <a:ext cx="83075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5D8FA1"/>
                </a:solidFill>
                <a:latin typeface="Montserrat Semi Bold" panose="00000700000000000000" pitchFamily="50" charset="0"/>
              </a:rPr>
              <a:t>Méthode de travail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7034A-39FB-448D-A8E6-A895FA29A735}"/>
              </a:ext>
            </a:extLst>
          </p:cNvPr>
          <p:cNvSpPr txBox="1"/>
          <p:nvPr/>
        </p:nvSpPr>
        <p:spPr>
          <a:xfrm>
            <a:off x="16159435" y="16893380"/>
            <a:ext cx="114084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F5353"/>
                </a:solidFill>
                <a:latin typeface="+mj-lt"/>
                <a:cs typeface="+mj-cs"/>
              </a:rPr>
              <a:t>Méthode Scrum </a:t>
            </a:r>
          </a:p>
          <a:p>
            <a:pPr algn="ctr"/>
            <a:endParaRPr lang="fr-FR" sz="1200" dirty="0">
              <a:latin typeface="Domine" panose="020405030404030602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Division des taches</a:t>
            </a:r>
          </a:p>
          <a:p>
            <a:pPr marL="571500" indent="-571500" algn="just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Daily Scrum Meeting</a:t>
            </a:r>
          </a:p>
          <a:p>
            <a:pPr marL="571500" indent="-571500" algn="just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Validation de travail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6E7DEF-3AC4-42E1-A1EB-D1CE420D375D}"/>
              </a:ext>
            </a:extLst>
          </p:cNvPr>
          <p:cNvSpPr txBox="1"/>
          <p:nvPr/>
        </p:nvSpPr>
        <p:spPr>
          <a:xfrm>
            <a:off x="31337939" y="11701547"/>
            <a:ext cx="83075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5D8FA1"/>
                </a:solidFill>
                <a:latin typeface="Montserrat Semi Bold" panose="00000700000000000000" pitchFamily="50" charset="0"/>
              </a:rPr>
              <a:t>Résultats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567200-FD6C-4913-BFAA-BA65AC0A65F4}"/>
              </a:ext>
            </a:extLst>
          </p:cNvPr>
          <p:cNvSpPr txBox="1"/>
          <p:nvPr/>
        </p:nvSpPr>
        <p:spPr>
          <a:xfrm>
            <a:off x="25779184" y="5628085"/>
            <a:ext cx="83075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5D8FA1"/>
                </a:solidFill>
                <a:latin typeface="Montserrat Semi Bold" panose="00000700000000000000" pitchFamily="50" charset="0"/>
              </a:rPr>
              <a:t>Conclusion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53E027-9019-43FF-976D-E742F6876784}"/>
              </a:ext>
            </a:extLst>
          </p:cNvPr>
          <p:cNvSpPr txBox="1"/>
          <p:nvPr/>
        </p:nvSpPr>
        <p:spPr>
          <a:xfrm>
            <a:off x="24768089" y="6916085"/>
            <a:ext cx="1186572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EF5353"/>
                </a:solidFill>
                <a:latin typeface="+mj-lt"/>
              </a:rPr>
              <a:t>           Une très bonne expérience </a:t>
            </a:r>
          </a:p>
          <a:p>
            <a:endParaRPr lang="fr-FR" sz="1000" b="1" dirty="0">
              <a:solidFill>
                <a:srgbClr val="EF5353"/>
              </a:solidFill>
              <a:latin typeface="Domine" panose="0204050304040306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Equipe bien motive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Discipline, ponctualité et autonomie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rPr>
              <a:t>Premier pas dans le développement mobile</a:t>
            </a: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3C5F7ACD-AA37-492C-B7A0-585C7347D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730" y="15178880"/>
            <a:ext cx="1714500" cy="1714500"/>
          </a:xfrm>
          <a:prstGeom prst="rect">
            <a:avLst/>
          </a:prstGeom>
        </p:spPr>
      </p:pic>
      <p:pic>
        <p:nvPicPr>
          <p:cNvPr id="44" name="Picture 43" descr="Text&#10;&#10;Description automatically generated">
            <a:extLst>
              <a:ext uri="{FF2B5EF4-FFF2-40B4-BE49-F238E27FC236}">
                <a16:creationId xmlns:a16="http://schemas.microsoft.com/office/drawing/2014/main" id="{BE1D1A8A-3D13-4982-8C94-13E9F649B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24" y="-74738"/>
            <a:ext cx="8067633" cy="5003718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4DE73DCA-C83C-45A9-BACC-155097FEC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10" y="15159473"/>
            <a:ext cx="1446550" cy="14465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3A32A-CC29-4025-927E-4F14D31C807C}"/>
              </a:ext>
            </a:extLst>
          </p:cNvPr>
          <p:cNvSpPr txBox="1"/>
          <p:nvPr/>
        </p:nvSpPr>
        <p:spPr>
          <a:xfrm>
            <a:off x="7466870" y="14046586"/>
            <a:ext cx="7372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Firebase </a:t>
            </a:r>
          </a:p>
        </p:txBody>
      </p:sp>
      <p:pic>
        <p:nvPicPr>
          <p:cNvPr id="48" name="Picture 4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E8E401A-8313-49B4-AD5E-C10027017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571" y="294168"/>
            <a:ext cx="10782054" cy="5003718"/>
          </a:xfrm>
          <a:prstGeom prst="rect">
            <a:avLst/>
          </a:prstGeom>
        </p:spPr>
      </p:pic>
      <p:pic>
        <p:nvPicPr>
          <p:cNvPr id="55" name="Picture 54" descr="Icon&#10;&#10;Description automatically generated with medium confidence">
            <a:extLst>
              <a:ext uri="{FF2B5EF4-FFF2-40B4-BE49-F238E27FC236}">
                <a16:creationId xmlns:a16="http://schemas.microsoft.com/office/drawing/2014/main" id="{7C38D6A1-C4EC-4108-B425-46C7A6FB66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667" y="6569837"/>
            <a:ext cx="1229857" cy="1229857"/>
          </a:xfrm>
          <a:prstGeom prst="rect">
            <a:avLst/>
          </a:prstGeom>
        </p:spPr>
      </p:pic>
      <p:pic>
        <p:nvPicPr>
          <p:cNvPr id="59" name="Picture 5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419C82-B7E7-403D-A4A1-34DFB0812E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118" y="17514725"/>
            <a:ext cx="8344534" cy="2700027"/>
          </a:xfrm>
          <a:prstGeom prst="rect">
            <a:avLst/>
          </a:prstGeom>
        </p:spPr>
      </p:pic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2658B498-81B7-4BFC-9ADB-7CD85B329287}"/>
              </a:ext>
            </a:extLst>
          </p:cNvPr>
          <p:cNvSpPr/>
          <p:nvPr/>
        </p:nvSpPr>
        <p:spPr bwMode="auto">
          <a:xfrm>
            <a:off x="6655772" y="14990196"/>
            <a:ext cx="3150477" cy="787305"/>
          </a:xfrm>
          <a:prstGeom prst="leftRightArrow">
            <a:avLst/>
          </a:prstGeom>
          <a:solidFill>
            <a:srgbClr val="F59696"/>
          </a:solidFill>
          <a:ln w="9525" cap="flat" cmpd="sng" algn="ctr">
            <a:solidFill>
              <a:srgbClr val="F5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2" name="Picture 6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244A04-47E2-4786-B012-D6ABC5B68D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133" y="13311548"/>
            <a:ext cx="2388249" cy="4055517"/>
          </a:xfrm>
          <a:prstGeom prst="rect">
            <a:avLst/>
          </a:prstGeom>
        </p:spPr>
      </p:pic>
      <p:pic>
        <p:nvPicPr>
          <p:cNvPr id="1024" name="Picture 1023" descr="Timeline&#10;&#10;Description automatically generated">
            <a:extLst>
              <a:ext uri="{FF2B5EF4-FFF2-40B4-BE49-F238E27FC236}">
                <a16:creationId xmlns:a16="http://schemas.microsoft.com/office/drawing/2014/main" id="{4DF0ECAA-0664-40BC-BE26-4FAE4F36A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485" y="13289438"/>
            <a:ext cx="2273525" cy="3978668"/>
          </a:xfrm>
          <a:prstGeom prst="rect">
            <a:avLst/>
          </a:prstGeom>
        </p:spPr>
      </p:pic>
      <p:pic>
        <p:nvPicPr>
          <p:cNvPr id="1032" name="Picture 103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F88C252-8445-4619-82B1-EC4B0CC095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693" y="12775065"/>
            <a:ext cx="2751958" cy="4055518"/>
          </a:xfrm>
          <a:prstGeom prst="rect">
            <a:avLst/>
          </a:prstGeom>
        </p:spPr>
      </p:pic>
      <p:pic>
        <p:nvPicPr>
          <p:cNvPr id="1034" name="Picture 1033" descr="Graphical user interface&#10;&#10;Description automatically generated">
            <a:extLst>
              <a:ext uri="{FF2B5EF4-FFF2-40B4-BE49-F238E27FC236}">
                <a16:creationId xmlns:a16="http://schemas.microsoft.com/office/drawing/2014/main" id="{EA693E05-7C56-49DD-99CC-28167983B2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308" y="12745093"/>
            <a:ext cx="2429997" cy="3902722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introspectiveporpoise|09-201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69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Domine</vt:lpstr>
      <vt:lpstr>Montserrat Semi Bold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Oumayma Mtat</cp:lastModifiedBy>
  <cp:revision>48</cp:revision>
  <cp:lastPrinted>2021-10-02T08:48:29Z</cp:lastPrinted>
  <dcterms:modified xsi:type="dcterms:W3CDTF">2021-10-06T07:56:43Z</dcterms:modified>
  <cp:category>science research poster</cp:category>
</cp:coreProperties>
</file>