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>
        <p14:glitter pattern="hexagon"/>
      </p:transition>
    </mc:Choice>
    <mc:Fallback>
      <p:transition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>
        <p14:glitter pattern="hexagon"/>
      </p:transition>
    </mc:Choice>
    <mc:Fallback>
      <p:transition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>
        <p14:glitter pattern="hexagon"/>
      </p:transition>
    </mc:Choice>
    <mc:Fallback>
      <p:transition advClick="0" advTm="5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>
        <p14:glitter pattern="hexagon"/>
      </p:transition>
    </mc:Choice>
    <mc:Fallback>
      <p:transition advClick="0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>
        <p14:glitter pattern="hexagon"/>
      </p:transition>
    </mc:Choice>
    <mc:Fallback>
      <p:transition advClick="0" advTm="5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>
        <p14:glitter pattern="hexagon"/>
      </p:transition>
    </mc:Choice>
    <mc:Fallback>
      <p:transition advClick="0" advTm="5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>
        <p14:glitter pattern="hexagon"/>
      </p:transition>
    </mc:Choice>
    <mc:Fallback>
      <p:transition advClick="0" advTm="5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>
        <p14:glitter pattern="hexagon"/>
      </p:transition>
    </mc:Choice>
    <mc:Fallback>
      <p:transition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>
        <p14:glitter pattern="hexagon"/>
      </p:transition>
    </mc:Choice>
    <mc:Fallback>
      <p:transition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>
        <p14:glitter pattern="hexagon"/>
      </p:transition>
    </mc:Choice>
    <mc:Fallback>
      <p:transition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>
        <p14:glitter pattern="hexagon"/>
      </p:transition>
    </mc:Choice>
    <mc:Fallback>
      <p:transition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>
        <p14:glitter pattern="hexagon"/>
      </p:transition>
    </mc:Choice>
    <mc:Fallback>
      <p:transition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>
        <p14:glitter pattern="hexagon"/>
      </p:transition>
    </mc:Choice>
    <mc:Fallback>
      <p:transition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>
        <p14:glitter pattern="hexagon"/>
      </p:transition>
    </mc:Choice>
    <mc:Fallback>
      <p:transition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>
        <p14:glitter pattern="hexagon"/>
      </p:transition>
    </mc:Choice>
    <mc:Fallback>
      <p:transition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>
        <p14:glitter pattern="hexagon"/>
      </p:transition>
    </mc:Choice>
    <mc:Fallback>
      <p:transition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>
    <mc:Choice xmlns:p14="http://schemas.microsoft.com/office/powerpoint/2010/main" Requires="p14">
      <p:transition p14:dur="10" advClick="0" advTm="5000">
        <p14:glitter pattern="hexagon"/>
      </p:transition>
    </mc:Choice>
    <mc:Fallback>
      <p:transition advClick="0" advTm="5000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Projet </a:t>
            </a:r>
            <a:r>
              <a:rPr lang="fr-FR" sz="4400" dirty="0" smtClean="0"/>
              <a:t>Multimédia:</a:t>
            </a:r>
            <a:endParaRPr lang="fr-FR" sz="4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création d'une image avec GIMP</a:t>
            </a:r>
          </a:p>
        </p:txBody>
      </p:sp>
    </p:spTree>
    <p:extLst>
      <p:ext uri="{BB962C8B-B14F-4D97-AF65-F5344CB8AC3E}">
        <p14:creationId xmlns:p14="http://schemas.microsoft.com/office/powerpoint/2010/main" val="2356825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>
        <p14:glitter pattern="hexagon"/>
      </p:transition>
    </mc:Choice>
    <mc:Fallback>
      <p:transition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A la fin, on termine par ajouter une sorte de '</a:t>
            </a:r>
            <a:r>
              <a:rPr lang="fr-FR" sz="2800" dirty="0" err="1"/>
              <a:t>shadow</a:t>
            </a:r>
            <a:r>
              <a:rPr lang="fr-FR" sz="2800" dirty="0"/>
              <a:t>' pour l'image (en dupliquant </a:t>
            </a:r>
            <a:r>
              <a:rPr lang="fr-FR" sz="2800" dirty="0" smtClean="0"/>
              <a:t>l'image , </a:t>
            </a:r>
            <a:br>
              <a:rPr lang="fr-FR" sz="2800" dirty="0" smtClean="0"/>
            </a:br>
            <a:r>
              <a:rPr lang="fr-FR" sz="2800" dirty="0" smtClean="0"/>
              <a:t>la </a:t>
            </a:r>
            <a:r>
              <a:rPr lang="fr-FR" sz="2800" dirty="0"/>
              <a:t>faire pivoter et enfin diminuer son opacité).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371" y="2133600"/>
            <a:ext cx="6297083" cy="3778250"/>
          </a:xfrm>
        </p:spPr>
      </p:pic>
    </p:spTree>
    <p:extLst>
      <p:ext uri="{BB962C8B-B14F-4D97-AF65-F5344CB8AC3E}">
        <p14:creationId xmlns:p14="http://schemas.microsoft.com/office/powerpoint/2010/main" val="527307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>
        <p14:glitter pattern="hexagon"/>
      </p:transition>
    </mc:Choice>
    <mc:Fallback>
      <p:transition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beaucoup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 err="1" smtClean="0"/>
              <a:t>Oumayma</a:t>
            </a:r>
            <a:r>
              <a:rPr lang="fr-FR" dirty="0" smtClean="0"/>
              <a:t> </a:t>
            </a:r>
            <a:r>
              <a:rPr lang="fr-FR" dirty="0" err="1" smtClean="0"/>
              <a:t>Mtat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4993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>
        <p14:glitter pattern="hexagon"/>
      </p:transition>
    </mc:Choice>
    <mc:Fallback>
      <p:transition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/>
          <p:cNvSpPr>
            <a:spLocks noGrp="1"/>
          </p:cNvSpPr>
          <p:nvPr>
            <p:ph type="title"/>
          </p:nvPr>
        </p:nvSpPr>
        <p:spPr>
          <a:xfrm>
            <a:off x="2489892" y="2916550"/>
            <a:ext cx="8911687" cy="1280890"/>
          </a:xfrm>
        </p:spPr>
        <p:txBody>
          <a:bodyPr/>
          <a:lstStyle/>
          <a:p>
            <a:r>
              <a:rPr lang="fr-FR" dirty="0" smtClean="0"/>
              <a:t>On dispose de </a:t>
            </a:r>
            <a:r>
              <a:rPr lang="fr-FR" dirty="0"/>
              <a:t>3 trois images </a:t>
            </a:r>
            <a:r>
              <a:rPr lang="fr-FR" dirty="0" smtClean="0"/>
              <a:t>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3913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>
        <p14:glitter pattern="hexagon"/>
      </p:transition>
    </mc:Choice>
    <mc:Fallback>
      <p:transition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589212" y="5264239"/>
            <a:ext cx="8915400" cy="566738"/>
          </a:xfrm>
        </p:spPr>
        <p:txBody>
          <a:bodyPr/>
          <a:lstStyle/>
          <a:p>
            <a:r>
              <a:rPr lang="fr-FR" dirty="0" smtClean="0"/>
              <a:t>Ampoule</a:t>
            </a:r>
            <a:endParaRPr lang="fr-FR" dirty="0"/>
          </a:p>
        </p:txBody>
      </p:sp>
      <p:pic>
        <p:nvPicPr>
          <p:cNvPr id="6" name="Espace réservé pour une image 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72" b="13972"/>
          <a:stretch>
            <a:fillRect/>
          </a:stretch>
        </p:blipFill>
        <p:spPr>
          <a:xfrm>
            <a:off x="2589212" y="450761"/>
            <a:ext cx="8915400" cy="4813478"/>
          </a:xfrm>
        </p:spPr>
      </p:pic>
    </p:spTree>
    <p:extLst>
      <p:ext uri="{BB962C8B-B14F-4D97-AF65-F5344CB8AC3E}">
        <p14:creationId xmlns:p14="http://schemas.microsoft.com/office/powerpoint/2010/main" val="423424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>
        <p14:glitter pattern="hexagon"/>
      </p:transition>
    </mc:Choice>
    <mc:Fallback>
      <p:transition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5457423"/>
            <a:ext cx="8915400" cy="566738"/>
          </a:xfrm>
        </p:spPr>
        <p:txBody>
          <a:bodyPr/>
          <a:lstStyle/>
          <a:p>
            <a:r>
              <a:rPr lang="fr-FR" dirty="0" smtClean="0"/>
              <a:t>Eclaboussure </a:t>
            </a:r>
            <a:r>
              <a:rPr lang="fr-FR" dirty="0"/>
              <a:t>d'eau</a:t>
            </a:r>
          </a:p>
        </p:txBody>
      </p:sp>
      <p:pic>
        <p:nvPicPr>
          <p:cNvPr id="5" name="Espace réservé pour une image 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14" b="19714"/>
          <a:stretch>
            <a:fillRect/>
          </a:stretch>
        </p:blipFill>
        <p:spPr>
          <a:xfrm>
            <a:off x="2589212" y="634965"/>
            <a:ext cx="8915400" cy="4684010"/>
          </a:xfrm>
        </p:spPr>
      </p:pic>
    </p:spTree>
    <p:extLst>
      <p:ext uri="{BB962C8B-B14F-4D97-AF65-F5344CB8AC3E}">
        <p14:creationId xmlns:p14="http://schemas.microsoft.com/office/powerpoint/2010/main" val="1697687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>
        <p14:glitter pattern="hexagon"/>
      </p:transition>
    </mc:Choice>
    <mc:Fallback>
      <p:transition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5508938"/>
            <a:ext cx="8915400" cy="566738"/>
          </a:xfrm>
        </p:spPr>
        <p:txBody>
          <a:bodyPr/>
          <a:lstStyle/>
          <a:p>
            <a:r>
              <a:rPr lang="fr-FR" dirty="0" smtClean="0"/>
              <a:t>Poisson Rouge</a:t>
            </a:r>
            <a:endParaRPr lang="fr-FR" dirty="0"/>
          </a:p>
        </p:txBody>
      </p:sp>
      <p:pic>
        <p:nvPicPr>
          <p:cNvPr id="5" name="Espace réservé pour une image 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05" b="13205"/>
          <a:stretch>
            <a:fillRect/>
          </a:stretch>
        </p:blipFill>
        <p:spPr>
          <a:xfrm>
            <a:off x="2589212" y="634964"/>
            <a:ext cx="8915400" cy="4873973"/>
          </a:xfrm>
        </p:spPr>
      </p:pic>
    </p:spTree>
    <p:extLst>
      <p:ext uri="{BB962C8B-B14F-4D97-AF65-F5344CB8AC3E}">
        <p14:creationId xmlns:p14="http://schemas.microsoft.com/office/powerpoint/2010/main" val="3847678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>
        <p14:glitter pattern="hexagon"/>
      </p:transition>
    </mc:Choice>
    <mc:Fallback>
      <p:transition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On commence par importer l'image de l'ampoule et la faire tourner avec '</a:t>
            </a:r>
            <a:r>
              <a:rPr lang="fr-FR" sz="2800" dirty="0" err="1"/>
              <a:t>Rotate</a:t>
            </a:r>
            <a:r>
              <a:rPr lang="fr-FR" sz="2800" dirty="0"/>
              <a:t> </a:t>
            </a:r>
            <a:r>
              <a:rPr lang="fr-FR" sz="2800" dirty="0" err="1"/>
              <a:t>Tool</a:t>
            </a:r>
            <a:r>
              <a:rPr lang="fr-FR" sz="2800" dirty="0" smtClean="0"/>
              <a:t>'</a:t>
            </a:r>
            <a:endParaRPr lang="fr-FR" sz="2800" dirty="0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845" y="2133600"/>
            <a:ext cx="4818135" cy="3778250"/>
          </a:xfrm>
        </p:spPr>
      </p:pic>
    </p:spTree>
    <p:extLst>
      <p:ext uri="{BB962C8B-B14F-4D97-AF65-F5344CB8AC3E}">
        <p14:creationId xmlns:p14="http://schemas.microsoft.com/office/powerpoint/2010/main" val="1275928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>
        <p14:glitter pattern="hexagon"/>
      </p:transition>
    </mc:Choice>
    <mc:Fallback>
      <p:transition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On </a:t>
            </a:r>
            <a:r>
              <a:rPr lang="fr-FR" sz="2400" dirty="0"/>
              <a:t>ajoute l'image de l'eau et on met </a:t>
            </a:r>
            <a:r>
              <a:rPr lang="fr-FR" sz="2400" dirty="0" smtClean="0"/>
              <a:t>‘Model= </a:t>
            </a:r>
            <a:r>
              <a:rPr lang="fr-FR" sz="2400" dirty="0" err="1" smtClean="0"/>
              <a:t>Multiply</a:t>
            </a:r>
            <a:r>
              <a:rPr lang="fr-FR" sz="2400" dirty="0" smtClean="0"/>
              <a:t>’ </a:t>
            </a:r>
            <a:r>
              <a:rPr lang="fr-FR" sz="2400" dirty="0"/>
              <a:t>pour voir l'eau dans </a:t>
            </a:r>
            <a:r>
              <a:rPr lang="fr-FR" sz="2400" dirty="0" smtClean="0"/>
              <a:t>l'ampoule, ensuite on la justifie </a:t>
            </a:r>
            <a:r>
              <a:rPr lang="fr-FR" sz="2400" dirty="0"/>
              <a:t>avec '</a:t>
            </a:r>
            <a:r>
              <a:rPr lang="fr-FR" sz="2400" dirty="0" err="1"/>
              <a:t>scale</a:t>
            </a:r>
            <a:r>
              <a:rPr lang="fr-FR" sz="2400" dirty="0"/>
              <a:t>' et '</a:t>
            </a:r>
            <a:r>
              <a:rPr lang="fr-FR" sz="2400" dirty="0" err="1"/>
              <a:t>rotate</a:t>
            </a:r>
            <a:r>
              <a:rPr lang="fr-FR" sz="2400" dirty="0" smtClean="0"/>
              <a:t>'</a:t>
            </a:r>
            <a:endParaRPr lang="fr-FR" sz="24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538" y="2174875"/>
            <a:ext cx="5238750" cy="3695700"/>
          </a:xfrm>
        </p:spPr>
      </p:pic>
    </p:spTree>
    <p:extLst>
      <p:ext uri="{BB962C8B-B14F-4D97-AF65-F5344CB8AC3E}">
        <p14:creationId xmlns:p14="http://schemas.microsoft.com/office/powerpoint/2010/main" val="234202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>
        <p14:glitter pattern="hexagon"/>
      </p:transition>
    </mc:Choice>
    <mc:Fallback>
      <p:transition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On utilise '</a:t>
            </a:r>
            <a:r>
              <a:rPr lang="fr-FR" sz="2800" dirty="0" err="1" smtClean="0"/>
              <a:t>paintbrush</a:t>
            </a:r>
            <a:r>
              <a:rPr lang="fr-FR" sz="2800" dirty="0" smtClean="0"/>
              <a:t>‘ pour </a:t>
            </a:r>
            <a:r>
              <a:rPr lang="fr-FR" sz="2800" dirty="0"/>
              <a:t>supprimer les zones extérieures de l'ampoule.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945" y="2133600"/>
            <a:ext cx="5559936" cy="3778250"/>
          </a:xfrm>
        </p:spPr>
      </p:pic>
    </p:spTree>
    <p:extLst>
      <p:ext uri="{BB962C8B-B14F-4D97-AF65-F5344CB8AC3E}">
        <p14:creationId xmlns:p14="http://schemas.microsoft.com/office/powerpoint/2010/main" val="1098893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>
        <p14:glitter pattern="hexagon"/>
      </p:transition>
    </mc:Choice>
    <mc:Fallback>
      <p:transition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On </a:t>
            </a:r>
            <a:r>
              <a:rPr lang="fr-FR" sz="2800" dirty="0"/>
              <a:t>importe l'image de poisson rouge tout en </a:t>
            </a:r>
            <a:r>
              <a:rPr lang="fr-FR" sz="2800" dirty="0" smtClean="0"/>
              <a:t>redimensionnant </a:t>
            </a:r>
            <a:r>
              <a:rPr lang="fr-FR" sz="2800" dirty="0"/>
              <a:t>avec '</a:t>
            </a:r>
            <a:r>
              <a:rPr lang="fr-FR" sz="2800" dirty="0" err="1"/>
              <a:t>scale</a:t>
            </a:r>
            <a:r>
              <a:rPr lang="fr-FR" dirty="0"/>
              <a:t>'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41" y="2133600"/>
            <a:ext cx="4562415" cy="3778250"/>
          </a:xfrm>
        </p:spPr>
      </p:pic>
    </p:spTree>
    <p:extLst>
      <p:ext uri="{BB962C8B-B14F-4D97-AF65-F5344CB8AC3E}">
        <p14:creationId xmlns:p14="http://schemas.microsoft.com/office/powerpoint/2010/main" val="2410982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>
        <p14:glitter pattern="hexagon"/>
      </p:transition>
    </mc:Choice>
    <mc:Fallback>
      <p:transition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</TotalTime>
  <Words>112</Words>
  <Application>Microsoft Office PowerPoint</Application>
  <PresentationFormat>Grand écran</PresentationFormat>
  <Paragraphs>13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Brin</vt:lpstr>
      <vt:lpstr>Projet Multimédia:</vt:lpstr>
      <vt:lpstr>On dispose de 3 trois images :</vt:lpstr>
      <vt:lpstr>Ampoule</vt:lpstr>
      <vt:lpstr>Eclaboussure d'eau</vt:lpstr>
      <vt:lpstr>Poisson Rouge</vt:lpstr>
      <vt:lpstr>On commence par importer l'image de l'ampoule et la faire tourner avec 'Rotate Tool'</vt:lpstr>
      <vt:lpstr>On ajoute l'image de l'eau et on met ‘Model= Multiply’ pour voir l'eau dans l'ampoule, ensuite on la justifie avec 'scale' et 'rotate'</vt:lpstr>
      <vt:lpstr>On utilise 'paintbrush‘ pour supprimer les zones extérieures de l'ampoule.</vt:lpstr>
      <vt:lpstr>On importe l'image de poisson rouge tout en redimensionnant avec 'scale'</vt:lpstr>
      <vt:lpstr>A la fin, on termine par ajouter une sorte de 'shadow' pour l'image (en dupliquant l'image ,  la faire pivoter et enfin diminuer son opacité).</vt:lpstr>
      <vt:lpstr>Merci beaucoup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Multimédia:</dc:title>
  <dc:creator>Bsi 00</dc:creator>
  <cp:lastModifiedBy>Bsi 00</cp:lastModifiedBy>
  <cp:revision>6</cp:revision>
  <dcterms:created xsi:type="dcterms:W3CDTF">2020-01-14T12:31:53Z</dcterms:created>
  <dcterms:modified xsi:type="dcterms:W3CDTF">2020-01-14T13:42:51Z</dcterms:modified>
</cp:coreProperties>
</file>