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dba9484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dba9484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61700" y="663150"/>
            <a:ext cx="91440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4175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entity-relationship model</a:t>
            </a:r>
            <a:endParaRPr sz="3140"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96150" y="2571750"/>
            <a:ext cx="2847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/>
              <a:t>diagramme de classe </a:t>
            </a:r>
            <a:endParaRPr b="1"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225"/>
            <a:ext cx="8520599" cy="49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