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Roboto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Robo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Lato-regular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de0cdbe8f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de0cdbe8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5750">
                <a:solidFill>
                  <a:srgbClr val="0F0F1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Relational model</a:t>
            </a:r>
            <a:endParaRPr sz="63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4530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