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1149C-2845-435C-AC32-788E6F3A1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chemeClr val="accent2">
                    <a:lumMod val="75000"/>
                  </a:schemeClr>
                </a:solidFill>
              </a:rPr>
              <a:t>Dd vs </a:t>
            </a:r>
            <a:r>
              <a:rPr lang="fr-FR" sz="7200" dirty="0" err="1">
                <a:solidFill>
                  <a:schemeClr val="accent2">
                    <a:lumMod val="75000"/>
                  </a:schemeClr>
                </a:solidFill>
              </a:rPr>
              <a:t>rse</a:t>
            </a:r>
            <a:endParaRPr lang="fr-FR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3F9F0C-4B30-4255-9FC9-A8D1A5C7D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Pésenter</a:t>
            </a:r>
            <a:r>
              <a:rPr lang="fr-FR" dirty="0"/>
              <a:t> par :</a:t>
            </a:r>
            <a:r>
              <a:rPr lang="fr-FR" dirty="0" err="1"/>
              <a:t>Oumayma</a:t>
            </a:r>
            <a:r>
              <a:rPr lang="fr-FR" dirty="0"/>
              <a:t> </a:t>
            </a:r>
            <a:r>
              <a:rPr lang="fr-FR" dirty="0" err="1"/>
              <a:t>Touihri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3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620F1-D6E5-48D8-B35E-3E65EEE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B4AA1-618E-4FA2-BBDF-A55FDFC3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1) DD</a:t>
            </a:r>
          </a:p>
          <a:p>
            <a:r>
              <a:rPr lang="fr-FR" sz="6000" dirty="0"/>
              <a:t>2) RSE</a:t>
            </a:r>
          </a:p>
          <a:p>
            <a:r>
              <a:rPr lang="fr-FR" sz="6000" dirty="0"/>
              <a:t>3) DD VS RSE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6F5ABB-E1F4-4B0C-BA1B-CF09C3DB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23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F5D3F-296B-41A0-9C28-A447A2A8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26258"/>
            <a:ext cx="7729728" cy="1188720"/>
          </a:xfrm>
        </p:spPr>
        <p:txBody>
          <a:bodyPr/>
          <a:lstStyle/>
          <a:p>
            <a:r>
              <a:rPr lang="fr-FR" sz="2800" dirty="0"/>
              <a:t>1)</a:t>
            </a:r>
            <a:r>
              <a:rPr lang="fr-FR" sz="2800" dirty="0" err="1"/>
              <a:t>DéVELOPPEMENT</a:t>
            </a:r>
            <a:r>
              <a:rPr lang="fr-FR" sz="2800" dirty="0"/>
              <a:t> DURABLE </a:t>
            </a:r>
            <a:br>
              <a:rPr lang="fr-FR" sz="2800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68498-4D34-4681-93F0-18D7032F5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549268"/>
            <a:ext cx="4271771" cy="3101982"/>
          </a:xfrm>
        </p:spPr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 développement durable est 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un développement qui répond aux besoins du présent sans compromettre la capacité des générations futures à répondre aux leurs </a:t>
            </a: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Le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développement durable</a:t>
            </a: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 réconcilie trois champs de l'activité humaine la société, l'économie et l'environnement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AF91AB-9AAC-446C-B6E1-2705B08D1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45776" y="2549268"/>
            <a:ext cx="3266984" cy="2755236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D9DF97-187B-429E-AD9F-562622DF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3" y="2549268"/>
            <a:ext cx="3445853" cy="27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3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83482-92EB-461C-8D83-C133132F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responsabilité sociétale des entreprises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DBA2F-520A-4C03-B9DF-3E0740C1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298" y="2638045"/>
            <a:ext cx="4271771" cy="3101982"/>
          </a:xfrm>
        </p:spPr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La responsabilité sociétale des entreprises (RSE) également appelée responsabilité sociale des entreprises est définie par la commission européenne comme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l'intégration volontaire par les entreprises de préoccupations sociales et environnementales à leurs activités commerciales et leurs relations avec les parties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37A782-F72C-4149-9F72-5F3F70145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4171" y="2180702"/>
            <a:ext cx="3871457" cy="2695984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62456C-B84E-428D-9E1A-EB56C2A1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69" y="4419342"/>
            <a:ext cx="3414121" cy="24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3166DB-8F0F-4CE1-8D2F-7D1A00E31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1D7F1-A958-4D43-B0EB-E62ED2DBE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Le terme de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développement durable</a:t>
            </a: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 s'adresse à toutes les sphères de la société tandis que le terme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RSE</a:t>
            </a: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 (Responsabilité sociale et sociétale des entreprises) s'adresse exclusivement aux entreprises ou tous types d'organisations de façon générale.</a:t>
            </a:r>
            <a:b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D11F6-F325-48B5-926B-1DF143389D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La RSE, c'est tout simplement l'application du concept de développement durable au monde de l'entreprise</a:t>
            </a: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. Concept dans lequel les entreprises intègrent les préoccupations sociales, environnementales, et économiques dans leurs activités et dans leurs interactions avec leurs parties prenantes sur une base volontaire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D55DE1-D688-4AF7-9AA0-B4E5E7127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RSE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5B2BB15-0661-4B7D-83AA-ECE9FD7F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8000" dirty="0"/>
              <a:t>DD VS RSE</a:t>
            </a:r>
          </a:p>
        </p:txBody>
      </p:sp>
    </p:spTree>
    <p:extLst>
      <p:ext uri="{BB962C8B-B14F-4D97-AF65-F5344CB8AC3E}">
        <p14:creationId xmlns:p14="http://schemas.microsoft.com/office/powerpoint/2010/main" val="3897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59008-0147-4B67-8F0F-BC6950554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30EF0C-EBE3-4EC2-9012-2ED39778E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675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256</TotalTime>
  <Words>203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</vt:lpstr>
      <vt:lpstr>Gill Sans MT</vt:lpstr>
      <vt:lpstr>Google Sans</vt:lpstr>
      <vt:lpstr>Colis</vt:lpstr>
      <vt:lpstr>Dd vs rse</vt:lpstr>
      <vt:lpstr>Plan </vt:lpstr>
      <vt:lpstr>1)DéVELOPPEMENT DURABLE  </vt:lpstr>
      <vt:lpstr>responsabilité sociétale des entreprises</vt:lpstr>
      <vt:lpstr>DD VS RSE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vs rse</dc:title>
  <dc:creator>user</dc:creator>
  <cp:lastModifiedBy>user</cp:lastModifiedBy>
  <cp:revision>8</cp:revision>
  <dcterms:created xsi:type="dcterms:W3CDTF">2023-10-13T12:25:47Z</dcterms:created>
  <dcterms:modified xsi:type="dcterms:W3CDTF">2023-10-17T21:28:29Z</dcterms:modified>
</cp:coreProperties>
</file>