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73" r:id="rId15"/>
    <p:sldId id="275" r:id="rId16"/>
    <p:sldId id="274" r:id="rId17"/>
    <p:sldId id="280" r:id="rId18"/>
    <p:sldId id="281" r:id="rId19"/>
    <p:sldId id="282" r:id="rId20"/>
    <p:sldId id="283" r:id="rId21"/>
    <p:sldId id="268" r:id="rId22"/>
    <p:sldId id="269" r:id="rId23"/>
    <p:sldId id="270" r:id="rId24"/>
    <p:sldId id="271" r:id="rId25"/>
    <p:sldId id="276" r:id="rId26"/>
    <p:sldId id="277" r:id="rId27"/>
    <p:sldId id="278" r:id="rId28"/>
    <p:sldId id="279" r:id="rId29"/>
    <p:sldId id="272" r:id="rId30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08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768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768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08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36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576000"/>
            <a:ext cx="719928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08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768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768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08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36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640" y="576000"/>
            <a:ext cx="719928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/>
          <p:nvPr/>
        </p:nvPicPr>
        <p:blipFill>
          <a:blip r:embed="rId14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8287A74-569B-42DC-A6C2-56B72B72C832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/>
          <p:nvPr/>
        </p:nvPicPr>
        <p:blipFill>
          <a:blip r:embed="rId14"/>
          <a:stretch/>
        </p:blipFill>
        <p:spPr>
          <a:xfrm>
            <a:off x="360" y="720"/>
            <a:ext cx="10078560" cy="7559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9000000" cy="64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これからの</a:t>
            </a:r>
          </a:p>
          <a:p>
            <a:pPr algn="ctr"/>
            <a:r>
              <a:rPr lang="de-DE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</a:t>
            </a:r>
          </a:p>
          <a:p>
            <a:pPr algn="ctr"/>
            <a:r>
              <a:rPr lang="de-DE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の話をしよう</a:t>
            </a:r>
            <a:endParaRPr lang="de-DE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重要な点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1.リスト内包表記は外側から評価される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2.[list]の形式でfor i in [list]を行うとlistを取り出せて便利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3.[f for i in a for j in b]と [[f for j in b] for i in a]では動きが違う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重要な点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4.[g(i) for i in j if f(i)]で条件式f(i)にかからないものを省くことができる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5.[g(i) if f(i) else h(i) for i in j]でもし条件式f(i)が真の時g(i)そうでない場合h(i)を返す。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799999"/>
            <a:ext cx="9072000" cy="5395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[[1 if k in j else 0 for j in [[int(k) for k in input().split()]] for k in range(n)] for i in range(n)]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if k in j else 0 </a:t>
            </a:r>
            <a:endParaRPr lang="de-DE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 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ja-JP" alt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int(k</a:t>
            </a: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for k in input().split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]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range(n)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range(n)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変数</a:t>
            </a:r>
            <a:r>
              <a:rPr lang="ja-JP" altLang="en-US" dirty="0"/>
              <a:t>定義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内包表記内では変数の宣言ができない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→本当に？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次のようなコードを考える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[</a:t>
            </a:r>
            <a:r>
              <a:rPr lang="en-US" altLang="ja-JP" dirty="0" err="1"/>
              <a:t>i</a:t>
            </a:r>
            <a:r>
              <a:rPr lang="en-US" altLang="ja-JP" dirty="0"/>
              <a:t> for </a:t>
            </a:r>
            <a:r>
              <a:rPr lang="en-US" altLang="ja-JP" dirty="0" err="1"/>
              <a:t>i</a:t>
            </a:r>
            <a:r>
              <a:rPr lang="en-US" altLang="ja-JP" dirty="0"/>
              <a:t> in [</a:t>
            </a:r>
            <a:r>
              <a:rPr lang="en-US" altLang="ja-JP" dirty="0" err="1"/>
              <a:t>int</a:t>
            </a:r>
            <a:r>
              <a:rPr lang="en-US" altLang="ja-JP" dirty="0"/>
              <a:t>(1)]]</a:t>
            </a:r>
          </a:p>
          <a:p>
            <a:pPr marL="0" indent="0">
              <a:buNone/>
            </a:pPr>
            <a:r>
              <a:rPr lang="ja-JP" altLang="en-US" dirty="0"/>
              <a:t>　ここで</a:t>
            </a:r>
            <a:r>
              <a:rPr lang="en-US" altLang="ja-JP" dirty="0" err="1"/>
              <a:t>i</a:t>
            </a:r>
            <a:r>
              <a:rPr lang="ja-JP" altLang="en-US" dirty="0"/>
              <a:t>の中身は、解説の２より</a:t>
            </a:r>
            <a:r>
              <a:rPr lang="en-US" altLang="ja-JP" dirty="0"/>
              <a:t>[]</a:t>
            </a:r>
            <a:r>
              <a:rPr lang="ja-JP" altLang="en-US" dirty="0"/>
              <a:t>の中身の</a:t>
            </a:r>
            <a:r>
              <a:rPr lang="en-US" altLang="ja-JP" dirty="0" err="1"/>
              <a:t>int</a:t>
            </a:r>
            <a:r>
              <a:rPr lang="en-US" altLang="ja-JP" dirty="0"/>
              <a:t>(1),</a:t>
            </a:r>
            <a:r>
              <a:rPr lang="ja-JP" altLang="en-US" dirty="0"/>
              <a:t>つまり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int</a:t>
            </a:r>
            <a:r>
              <a:rPr lang="en-US" altLang="ja-JP" dirty="0"/>
              <a:t>(1)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以上より </a:t>
            </a:r>
            <a:r>
              <a:rPr lang="en-US" altLang="ja-JP" dirty="0"/>
              <a:t>for </a:t>
            </a:r>
            <a:r>
              <a:rPr lang="en-US" altLang="ja-JP" dirty="0" err="1"/>
              <a:t>var</a:t>
            </a:r>
            <a:r>
              <a:rPr lang="en-US" altLang="ja-JP" dirty="0"/>
              <a:t> in [type]</a:t>
            </a:r>
            <a:r>
              <a:rPr lang="ja-JP" altLang="en-US" dirty="0"/>
              <a:t>で</a:t>
            </a:r>
            <a:r>
              <a:rPr lang="en-US" altLang="ja-JP" dirty="0"/>
              <a:t>type</a:t>
            </a:r>
            <a:r>
              <a:rPr lang="ja-JP" altLang="en-US" dirty="0"/>
              <a:t>型の変数</a:t>
            </a:r>
            <a:r>
              <a:rPr lang="en-US" altLang="ja-JP" dirty="0" err="1"/>
              <a:t>var</a:t>
            </a:r>
            <a:r>
              <a:rPr lang="ja-JP" altLang="en-US" dirty="0"/>
              <a:t>が作れる</a:t>
            </a:r>
            <a:r>
              <a:rPr lang="ja-JP" altLang="en-US" dirty="0" smtClean="0"/>
              <a:t>。　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Python</a:t>
            </a:r>
            <a:r>
              <a:rPr lang="ja-JP" altLang="en-US" smtClean="0"/>
              <a:t>芸の手法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260367"/>
          </a:xfrm>
        </p:spPr>
        <p:txBody>
          <a:bodyPr>
            <a:normAutofit/>
          </a:bodyPr>
          <a:lstStyle/>
          <a:p>
            <a:r>
              <a:rPr lang="ja-JP" altLang="en-US" dirty="0"/>
              <a:t>複数命令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内包表記では基本的に１つの命令しか実行できない。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次のコードを考える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sz="2400" dirty="0" smtClean="0"/>
              <a:t>[[</a:t>
            </a:r>
            <a:r>
              <a:rPr lang="en-US" altLang="ja-JP" sz="2400" dirty="0" err="1"/>
              <a:t>a.extend</a:t>
            </a:r>
            <a:r>
              <a:rPr lang="en-US" altLang="ja-JP" sz="2400" dirty="0"/>
              <a:t>([a[0]-2]), </a:t>
            </a:r>
            <a:r>
              <a:rPr lang="en-US" altLang="ja-JP" sz="2400" dirty="0" err="1"/>
              <a:t>a.extend</a:t>
            </a:r>
            <a:r>
              <a:rPr lang="en-US" altLang="ja-JP" sz="2400" dirty="0"/>
              <a:t>([a[1]+1]), a[2]][2] for a in [[1</a:t>
            </a:r>
            <a:r>
              <a:rPr lang="en-US" altLang="ja-JP" sz="2400" dirty="0" smtClean="0"/>
              <a:t>]]]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dirty="0"/>
              <a:t>最初の</a:t>
            </a:r>
            <a:r>
              <a:rPr lang="en-US" altLang="ja-JP" dirty="0"/>
              <a:t>[]</a:t>
            </a:r>
            <a:r>
              <a:rPr lang="ja-JP" altLang="en-US" dirty="0"/>
              <a:t>は先に</a:t>
            </a:r>
            <a:r>
              <a:rPr lang="en-US" altLang="ja-JP" dirty="0"/>
              <a:t>a[0].append(a[0]-2)</a:t>
            </a:r>
            <a:r>
              <a:rPr lang="ja-JP" altLang="en-US" dirty="0" err="1"/>
              <a:t>が評</a:t>
            </a:r>
            <a:r>
              <a:rPr lang="ja-JP" altLang="en-US" dirty="0"/>
              <a:t>価された後に、</a:t>
            </a:r>
            <a:r>
              <a:rPr lang="en-US" altLang="ja-JP" dirty="0"/>
              <a:t>a[0].append(a[0]+1)</a:t>
            </a:r>
            <a:r>
              <a:rPr lang="ja-JP" altLang="en-US" dirty="0"/>
              <a:t> 、最後に</a:t>
            </a:r>
            <a:r>
              <a:rPr lang="en-US" altLang="ja-JP" dirty="0"/>
              <a:t>a[2]</a:t>
            </a:r>
            <a:r>
              <a:rPr lang="ja-JP" altLang="en-US" dirty="0" err="1"/>
              <a:t>が評</a:t>
            </a:r>
            <a:r>
              <a:rPr lang="ja-JP" altLang="en-US" dirty="0"/>
              <a:t>価されそれぞれの結果を要素に持つリストが生成される。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この場合の結果は</a:t>
            </a:r>
            <a:r>
              <a:rPr lang="en-US" altLang="ja-JP" dirty="0"/>
              <a:t>[0]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内包表記内で複数の命令を行うことができた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芸の手法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代入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内包表記では“代入”が使えない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ただし、</a:t>
            </a:r>
            <a:r>
              <a:rPr lang="en-US" altLang="ja-JP" dirty="0"/>
              <a:t>list</a:t>
            </a:r>
            <a:r>
              <a:rPr lang="ja-JP" altLang="en-US" dirty="0"/>
              <a:t>の</a:t>
            </a:r>
            <a:r>
              <a:rPr lang="en-US" altLang="ja-JP" dirty="0"/>
              <a:t>append</a:t>
            </a:r>
            <a:r>
              <a:rPr lang="ja-JP" altLang="en-US" dirty="0"/>
              <a:t>や</a:t>
            </a:r>
            <a:r>
              <a:rPr lang="en-US" altLang="ja-JP" dirty="0"/>
              <a:t>extend</a:t>
            </a:r>
            <a:r>
              <a:rPr lang="ja-JP" altLang="en-US" dirty="0" err="1"/>
              <a:t>、</a:t>
            </a:r>
            <a:r>
              <a:rPr lang="en-US" altLang="ja-JP" dirty="0" err="1"/>
              <a:t>dict</a:t>
            </a:r>
            <a:r>
              <a:rPr lang="ja-JP" altLang="en-US" dirty="0"/>
              <a:t>の</a:t>
            </a:r>
            <a:r>
              <a:rPr lang="en-US" altLang="ja-JP" dirty="0"/>
              <a:t>update</a:t>
            </a:r>
            <a:r>
              <a:rPr lang="ja-JP" altLang="en-US" dirty="0"/>
              <a:t>は使える。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次のようなコードを考える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[[</a:t>
            </a:r>
            <a:r>
              <a:rPr lang="en-US" altLang="ja-JP" dirty="0" err="1"/>
              <a:t>v.update</a:t>
            </a:r>
            <a:r>
              <a:rPr lang="en-US" altLang="ja-JP" dirty="0"/>
              <a:t>({j:1}), v][1] for v in [</a:t>
            </a:r>
            <a:r>
              <a:rPr lang="en-US" altLang="ja-JP" dirty="0" err="1"/>
              <a:t>dict</a:t>
            </a:r>
            <a:r>
              <a:rPr lang="en-US" altLang="ja-JP" dirty="0"/>
              <a:t>()] for j in ["a"]]</a:t>
            </a:r>
          </a:p>
          <a:p>
            <a:pPr marL="0" indent="0">
              <a:buNone/>
            </a:pPr>
            <a:r>
              <a:rPr lang="ja-JP" altLang="en-US" dirty="0"/>
              <a:t>　この時のリストの中身は</a:t>
            </a:r>
            <a:r>
              <a:rPr lang="en-US" altLang="ja-JP" dirty="0"/>
              <a:t>{“a”:1}</a:t>
            </a:r>
            <a:r>
              <a:rPr lang="ja-JP" altLang="en-US" dirty="0" err="1"/>
              <a:t>、</a:t>
            </a:r>
            <a:r>
              <a:rPr lang="ja-JP" altLang="en-US" dirty="0"/>
              <a:t>つまり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が対応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→変数の代わりにつかえる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は同じキーを更新するからより好都合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芸の手法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5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みんな大好き</a:t>
            </a:r>
            <a:r>
              <a:rPr lang="en-US" altLang="ja-JP" dirty="0" err="1"/>
              <a:t>fizzbuzz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4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fizzbuzz</a:t>
            </a:r>
            <a:r>
              <a:rPr lang="en-US" altLang="ja-JP" dirty="0"/>
              <a:t>(end):</a:t>
            </a:r>
          </a:p>
          <a:p>
            <a:pPr marL="0" indent="0">
              <a:buNone/>
            </a:pPr>
            <a:r>
              <a:rPr lang="en-US" altLang="ja-JP" dirty="0"/>
              <a:t>	for </a:t>
            </a:r>
            <a:r>
              <a:rPr lang="en-US" altLang="ja-JP" dirty="0" err="1"/>
              <a:t>i</a:t>
            </a:r>
            <a:r>
              <a:rPr lang="en-US" altLang="ja-JP" dirty="0"/>
              <a:t> in range(1,end+1):</a:t>
            </a:r>
          </a:p>
          <a:p>
            <a:pPr marL="0" indent="0">
              <a:buNone/>
            </a:pPr>
            <a:r>
              <a:rPr lang="en-US" altLang="ja-JP" dirty="0"/>
              <a:t>		if not </a:t>
            </a:r>
            <a:r>
              <a:rPr lang="en-US" altLang="ja-JP" dirty="0" err="1"/>
              <a:t>i</a:t>
            </a:r>
            <a:r>
              <a:rPr lang="en-US" altLang="ja-JP" dirty="0"/>
              <a:t> % 15:</a:t>
            </a:r>
          </a:p>
          <a:p>
            <a:pPr marL="0" indent="0">
              <a:buNone/>
            </a:pPr>
            <a:r>
              <a:rPr lang="en-US" altLang="ja-JP" dirty="0"/>
              <a:t>			print(“</a:t>
            </a:r>
            <a:r>
              <a:rPr lang="en-US" altLang="ja-JP" dirty="0" err="1"/>
              <a:t>fizzbuzz</a:t>
            </a:r>
            <a:r>
              <a:rPr lang="en-US" altLang="ja-JP" dirty="0"/>
              <a:t>”)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en-US" altLang="ja-JP" dirty="0" err="1"/>
              <a:t>elif</a:t>
            </a:r>
            <a:r>
              <a:rPr lang="en-US" altLang="ja-JP" dirty="0"/>
              <a:t> not </a:t>
            </a:r>
            <a:r>
              <a:rPr lang="en-US" altLang="ja-JP" dirty="0" err="1"/>
              <a:t>i</a:t>
            </a:r>
            <a:r>
              <a:rPr lang="en-US" altLang="ja-JP" dirty="0"/>
              <a:t> % 3:</a:t>
            </a:r>
          </a:p>
          <a:p>
            <a:pPr marL="0" indent="0">
              <a:buNone/>
            </a:pPr>
            <a:r>
              <a:rPr lang="en-US" altLang="ja-JP" dirty="0"/>
              <a:t>			print(“fizz”)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en-US" altLang="ja-JP" dirty="0" err="1"/>
              <a:t>elif</a:t>
            </a:r>
            <a:r>
              <a:rPr lang="en-US" altLang="ja-JP" dirty="0"/>
              <a:t> not </a:t>
            </a:r>
            <a:r>
              <a:rPr lang="en-US" altLang="ja-JP" dirty="0" err="1"/>
              <a:t>i</a:t>
            </a:r>
            <a:r>
              <a:rPr lang="en-US" altLang="ja-JP" dirty="0"/>
              <a:t> % 5:</a:t>
            </a:r>
          </a:p>
          <a:p>
            <a:pPr marL="0" indent="0">
              <a:buNone/>
            </a:pPr>
            <a:r>
              <a:rPr lang="en-US" altLang="ja-JP" dirty="0"/>
              <a:t>			print(“buzz”)</a:t>
            </a:r>
          </a:p>
          <a:p>
            <a:pPr marL="0" indent="0">
              <a:buNone/>
            </a:pPr>
            <a:r>
              <a:rPr lang="en-US" altLang="ja-JP" dirty="0"/>
              <a:t>		else:</a:t>
            </a:r>
          </a:p>
          <a:p>
            <a:pPr marL="0" indent="0">
              <a:buNone/>
            </a:pPr>
            <a:r>
              <a:rPr lang="en-US" altLang="ja-JP" dirty="0"/>
              <a:t>			print(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[print("</a:t>
            </a:r>
            <a:r>
              <a:rPr lang="en-US" altLang="ja-JP" dirty="0" err="1"/>
              <a:t>fizzbuzz</a:t>
            </a:r>
            <a:r>
              <a:rPr lang="en-US" altLang="ja-JP" dirty="0"/>
              <a:t>") if not </a:t>
            </a:r>
            <a:r>
              <a:rPr lang="en-US" altLang="ja-JP" dirty="0" err="1"/>
              <a:t>i</a:t>
            </a:r>
            <a:r>
              <a:rPr lang="en-US" altLang="ja-JP" dirty="0"/>
              <a:t> % 15 else print("fizz") if not </a:t>
            </a:r>
            <a:r>
              <a:rPr lang="en-US" altLang="ja-JP" dirty="0" err="1"/>
              <a:t>i</a:t>
            </a:r>
            <a:r>
              <a:rPr lang="en-US" altLang="ja-JP" dirty="0"/>
              <a:t> % 3 else print("buzz") if not </a:t>
            </a:r>
            <a:r>
              <a:rPr lang="en-US" altLang="ja-JP" dirty="0" err="1"/>
              <a:t>i</a:t>
            </a:r>
            <a:r>
              <a:rPr lang="en-US" altLang="ja-JP" dirty="0"/>
              <a:t> % 5 else print(</a:t>
            </a:r>
            <a:r>
              <a:rPr lang="en-US" altLang="ja-JP" dirty="0" err="1"/>
              <a:t>i</a:t>
            </a:r>
            <a:r>
              <a:rPr lang="en-US" altLang="ja-JP" dirty="0"/>
              <a:t>) for </a:t>
            </a:r>
            <a:r>
              <a:rPr lang="en-US" altLang="ja-JP" dirty="0" err="1"/>
              <a:t>i</a:t>
            </a:r>
            <a:r>
              <a:rPr lang="en-US" altLang="ja-JP" dirty="0"/>
              <a:t> in range(1,end+1)]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1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[</a:t>
            </a:r>
          </a:p>
          <a:p>
            <a:pPr marL="0" indent="0">
              <a:buNone/>
            </a:pPr>
            <a:r>
              <a:rPr lang="en-US" altLang="ja-JP" dirty="0"/>
              <a:t>	print("</a:t>
            </a:r>
            <a:r>
              <a:rPr lang="en-US" altLang="ja-JP" dirty="0" err="1"/>
              <a:t>fizzbuzz</a:t>
            </a:r>
            <a:r>
              <a:rPr lang="en-US" altLang="ja-JP" dirty="0"/>
              <a:t>") if not </a:t>
            </a:r>
            <a:r>
              <a:rPr lang="en-US" altLang="ja-JP" dirty="0" err="1"/>
              <a:t>i</a:t>
            </a:r>
            <a:r>
              <a:rPr lang="en-US" altLang="ja-JP" dirty="0"/>
              <a:t> % 15 </a:t>
            </a:r>
          </a:p>
          <a:p>
            <a:pPr marL="0" indent="0">
              <a:buNone/>
            </a:pPr>
            <a:r>
              <a:rPr lang="en-US" altLang="ja-JP" dirty="0"/>
              <a:t>	else </a:t>
            </a:r>
          </a:p>
          <a:p>
            <a:pPr marL="0" indent="0">
              <a:buNone/>
            </a:pPr>
            <a:r>
              <a:rPr lang="en-US" altLang="ja-JP" dirty="0"/>
              <a:t>		print("fizz") if not </a:t>
            </a:r>
            <a:r>
              <a:rPr lang="en-US" altLang="ja-JP" dirty="0" err="1"/>
              <a:t>i</a:t>
            </a:r>
            <a:r>
              <a:rPr lang="en-US" altLang="ja-JP" dirty="0"/>
              <a:t> % 3 </a:t>
            </a:r>
          </a:p>
          <a:p>
            <a:pPr marL="0" indent="0">
              <a:buNone/>
            </a:pPr>
            <a:r>
              <a:rPr lang="en-US" altLang="ja-JP" dirty="0"/>
              <a:t>	else </a:t>
            </a:r>
          </a:p>
          <a:p>
            <a:pPr marL="0" indent="0">
              <a:buNone/>
            </a:pPr>
            <a:r>
              <a:rPr lang="en-US" altLang="ja-JP" dirty="0"/>
              <a:t>		print("buzz") if not </a:t>
            </a:r>
            <a:r>
              <a:rPr lang="en-US" altLang="ja-JP" dirty="0" err="1"/>
              <a:t>i</a:t>
            </a:r>
            <a:r>
              <a:rPr lang="en-US" altLang="ja-JP" dirty="0"/>
              <a:t> % 5 </a:t>
            </a:r>
          </a:p>
          <a:p>
            <a:pPr marL="0" indent="0">
              <a:buNone/>
            </a:pPr>
            <a:r>
              <a:rPr lang="en-US" altLang="ja-JP" dirty="0"/>
              <a:t>	else </a:t>
            </a:r>
          </a:p>
          <a:p>
            <a:pPr marL="0" indent="0">
              <a:buNone/>
            </a:pPr>
            <a:r>
              <a:rPr lang="en-US" altLang="ja-JP" dirty="0"/>
              <a:t>		print(</a:t>
            </a:r>
            <a:r>
              <a:rPr lang="en-US" altLang="ja-JP" dirty="0" err="1"/>
              <a:t>i</a:t>
            </a:r>
            <a:r>
              <a:rPr lang="en-US" altLang="ja-JP" dirty="0"/>
              <a:t>) </a:t>
            </a:r>
          </a:p>
          <a:p>
            <a:pPr marL="0" indent="0">
              <a:buNone/>
            </a:pPr>
            <a:r>
              <a:rPr lang="en-US" altLang="ja-JP" dirty="0"/>
              <a:t>	for </a:t>
            </a:r>
            <a:r>
              <a:rPr lang="en-US" altLang="ja-JP" dirty="0" err="1"/>
              <a:t>i</a:t>
            </a:r>
            <a:r>
              <a:rPr lang="en-US" altLang="ja-JP" dirty="0"/>
              <a:t> in range(1,end+1)</a:t>
            </a:r>
          </a:p>
          <a:p>
            <a:pPr marL="0" indent="0">
              <a:buNone/>
            </a:pPr>
            <a:r>
              <a:rPr lang="en-US" altLang="ja-JP" dirty="0"/>
              <a:t>]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6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このスライドの目的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難読コードの闇を見る。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ja-JP" alt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</a:t>
            </a:r>
            <a:endParaRPr lang="de-DE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列数と行列A,Bが与えられるので、その積、A・Bを表示するコードをかけ。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ただし、掛け算が不可能であるときFalseを表示せよ。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800000"/>
            <a:ext cx="9072000" cy="51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mat_kake(A, B):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[]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len(A[0]) == len(B):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range(len(A)):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C.append([])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range(len(B[0])):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C[-1].append(0)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range(len(A[0])):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C[-1][-1] += A[i][k]*B[k][j]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C.append(False)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[[[sum([i[0][j][l]*i[1][l][k] for l in range(len(i[1]))]) for k in range(len(i[1][0]))] for j in range(len(i[0]))] if len(i[0][0]) == len(i[1]) else False for i in [[[[int(i) for i in input().split()] for j in range(int(input()))] for k in range(2)]]]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[print(mi)for mi in m]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800000"/>
            <a:ext cx="9072000" cy="54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</a:t>
            </a:r>
            <a:endParaRPr lang="de-DE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sum([i[0][j][l]*i[1][l][k] for l in range(len(i[1]))]) for k in range(len(i[1][0]))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j in range(len(i[0]))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len(i[0][0]) == len(i[1]) else False for i in 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2376000" lvl="5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int(i) for i in input().split()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range(int(input()))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range(2)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ja-JP" altLang="en-US" dirty="0"/>
              <a:t>辞書型の変数</a:t>
            </a:r>
            <a:r>
              <a:rPr lang="en-US" altLang="ja-JP" dirty="0"/>
              <a:t>d</a:t>
            </a:r>
            <a:r>
              <a:rPr lang="ja-JP" altLang="en-US" dirty="0"/>
              <a:t>が与えられ、その中身は</a:t>
            </a:r>
            <a:r>
              <a:rPr lang="en-US" altLang="ja-JP" dirty="0"/>
              <a:t>list</a:t>
            </a:r>
            <a:r>
              <a:rPr lang="ja-JP" altLang="en-US" dirty="0"/>
              <a:t>もしくは</a:t>
            </a:r>
            <a:r>
              <a:rPr lang="en-US" altLang="ja-JP" dirty="0" err="1"/>
              <a:t>int</a:t>
            </a:r>
            <a:r>
              <a:rPr lang="ja-JP" altLang="en-US" dirty="0" err="1"/>
              <a:t>、</a:t>
            </a:r>
            <a:r>
              <a:rPr lang="en-US" altLang="ja-JP" dirty="0"/>
              <a:t>float</a:t>
            </a:r>
            <a:r>
              <a:rPr lang="ja-JP" altLang="en-US" dirty="0" err="1"/>
              <a:t>、</a:t>
            </a:r>
            <a:r>
              <a:rPr lang="en-US" altLang="ja-JP" dirty="0" err="1"/>
              <a:t>str</a:t>
            </a:r>
            <a:r>
              <a:rPr lang="ja-JP" altLang="en-US" dirty="0"/>
              <a:t>型になっている。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この時、各要素をキーに持ち、各要素に対応するキーを要素に持つコードをかけ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ただし、要素が</a:t>
            </a:r>
            <a:r>
              <a:rPr lang="en-US" altLang="ja-JP" dirty="0"/>
              <a:t>list</a:t>
            </a:r>
            <a:r>
              <a:rPr lang="ja-JP" altLang="en-US" dirty="0"/>
              <a:t>型の場合、その</a:t>
            </a:r>
            <a:r>
              <a:rPr lang="en-US" altLang="ja-JP" dirty="0"/>
              <a:t>list</a:t>
            </a:r>
            <a:r>
              <a:rPr lang="ja-JP" altLang="en-US" dirty="0"/>
              <a:t>の各要素にキーが対応していると考える。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455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def</a:t>
            </a:r>
            <a:r>
              <a:rPr lang="en-US" altLang="ja-JP" dirty="0"/>
              <a:t> rev(data):</a:t>
            </a:r>
          </a:p>
          <a:p>
            <a:pPr marL="0" indent="0">
              <a:buNone/>
            </a:pPr>
            <a:r>
              <a:rPr lang="en-US" altLang="ja-JP" dirty="0"/>
              <a:t>	out = </a:t>
            </a:r>
            <a:r>
              <a:rPr lang="en-US" altLang="ja-JP" dirty="0" err="1"/>
              <a:t>dict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	for key in data:</a:t>
            </a:r>
          </a:p>
          <a:p>
            <a:pPr marL="0" indent="0">
              <a:buNone/>
            </a:pPr>
            <a:r>
              <a:rPr lang="en-US" altLang="ja-JP" dirty="0"/>
              <a:t>		if type(data[key]) == list:</a:t>
            </a:r>
          </a:p>
          <a:p>
            <a:pPr marL="0" indent="0">
              <a:buNone/>
            </a:pPr>
            <a:r>
              <a:rPr lang="en-US" altLang="ja-JP" dirty="0"/>
              <a:t>			for </a:t>
            </a:r>
            <a:r>
              <a:rPr lang="en-US" altLang="ja-JP" dirty="0" err="1"/>
              <a:t>key_data</a:t>
            </a:r>
            <a:r>
              <a:rPr lang="en-US" altLang="ja-JP" dirty="0"/>
              <a:t> in data[key]:</a:t>
            </a:r>
          </a:p>
          <a:p>
            <a:pPr marL="0" indent="0">
              <a:buNone/>
            </a:pPr>
            <a:r>
              <a:rPr lang="en-US" altLang="ja-JP" dirty="0"/>
              <a:t>				if </a:t>
            </a:r>
            <a:r>
              <a:rPr lang="en-US" altLang="ja-JP" dirty="0" err="1"/>
              <a:t>key_data</a:t>
            </a:r>
            <a:r>
              <a:rPr lang="en-US" altLang="ja-JP" dirty="0"/>
              <a:t> in out:</a:t>
            </a:r>
          </a:p>
          <a:p>
            <a:pPr marL="0" indent="0">
              <a:buNone/>
            </a:pPr>
            <a:r>
              <a:rPr lang="en-US" altLang="ja-JP" dirty="0"/>
              <a:t>					out[</a:t>
            </a:r>
            <a:r>
              <a:rPr lang="en-US" altLang="ja-JP" dirty="0" err="1"/>
              <a:t>key_data</a:t>
            </a:r>
            <a:r>
              <a:rPr lang="en-US" altLang="ja-JP" dirty="0"/>
              <a:t>].append(key)</a:t>
            </a:r>
          </a:p>
          <a:p>
            <a:pPr marL="0" indent="0">
              <a:buNone/>
            </a:pPr>
            <a:r>
              <a:rPr lang="en-US" altLang="ja-JP" dirty="0"/>
              <a:t>				else:</a:t>
            </a:r>
          </a:p>
          <a:p>
            <a:pPr marL="0" indent="0">
              <a:buNone/>
            </a:pPr>
            <a:r>
              <a:rPr lang="en-US" altLang="ja-JP" dirty="0"/>
              <a:t>					out[</a:t>
            </a:r>
            <a:r>
              <a:rPr lang="en-US" altLang="ja-JP" dirty="0" err="1"/>
              <a:t>key_data</a:t>
            </a:r>
            <a:r>
              <a:rPr lang="en-US" altLang="ja-JP" dirty="0"/>
              <a:t>] = [key]</a:t>
            </a:r>
          </a:p>
          <a:p>
            <a:pPr marL="0" indent="0">
              <a:buNone/>
            </a:pPr>
            <a:r>
              <a:rPr lang="en-US" altLang="ja-JP" dirty="0"/>
              <a:t>		else:</a:t>
            </a:r>
          </a:p>
          <a:p>
            <a:pPr marL="0" indent="0">
              <a:buNone/>
            </a:pPr>
            <a:r>
              <a:rPr lang="en-US" altLang="ja-JP" dirty="0"/>
              <a:t>			 if data[key] in out:</a:t>
            </a:r>
          </a:p>
          <a:p>
            <a:pPr marL="0" indent="0">
              <a:buNone/>
            </a:pPr>
            <a:r>
              <a:rPr lang="en-US" altLang="ja-JP" dirty="0"/>
              <a:t>				data[key]].append(key)</a:t>
            </a:r>
          </a:p>
          <a:p>
            <a:pPr marL="0" indent="0">
              <a:buNone/>
            </a:pPr>
            <a:r>
              <a:rPr lang="en-US" altLang="ja-JP" dirty="0"/>
              <a:t>			else:</a:t>
            </a:r>
          </a:p>
          <a:p>
            <a:pPr marL="0" indent="0">
              <a:buNone/>
            </a:pPr>
            <a:r>
              <a:rPr lang="en-US" altLang="ja-JP" dirty="0"/>
              <a:t>				data[key]] = [key]</a:t>
            </a:r>
          </a:p>
          <a:p>
            <a:pPr marL="0" indent="0">
              <a:buNone/>
            </a:pPr>
            <a:r>
              <a:rPr lang="en-US" altLang="ja-JP" dirty="0"/>
              <a:t>	return out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od = {j:(a[j].append(</a:t>
            </a:r>
            <a:r>
              <a:rPr lang="en-US" altLang="ja-JP" dirty="0" err="1"/>
              <a:t>i</a:t>
            </a:r>
            <a:r>
              <a:rPr lang="en-US" altLang="ja-JP" dirty="0"/>
              <a:t>), a[j])[1] if j in a else (</a:t>
            </a:r>
            <a:r>
              <a:rPr lang="en-US" altLang="ja-JP" dirty="0" err="1"/>
              <a:t>a.update</a:t>
            </a:r>
            <a:r>
              <a:rPr lang="en-US" altLang="ja-JP" dirty="0"/>
              <a:t>({j:[</a:t>
            </a:r>
            <a:r>
              <a:rPr lang="en-US" altLang="ja-JP" dirty="0" err="1"/>
              <a:t>i</a:t>
            </a:r>
            <a:r>
              <a:rPr lang="en-US" altLang="ja-JP" dirty="0"/>
              <a:t>]}), a[j])[1] for a in [</a:t>
            </a:r>
            <a:r>
              <a:rPr lang="en-US" altLang="ja-JP" dirty="0" err="1"/>
              <a:t>dict</a:t>
            </a:r>
            <a:r>
              <a:rPr lang="en-US" altLang="ja-JP" dirty="0"/>
              <a:t>()] for </a:t>
            </a:r>
            <a:r>
              <a:rPr lang="en-US" altLang="ja-JP" dirty="0" err="1"/>
              <a:t>i</a:t>
            </a:r>
            <a:r>
              <a:rPr lang="en-US" altLang="ja-JP" dirty="0"/>
              <a:t> in d for j in (d[</a:t>
            </a:r>
            <a:r>
              <a:rPr lang="en-US" altLang="ja-JP" dirty="0" err="1"/>
              <a:t>i</a:t>
            </a:r>
            <a:r>
              <a:rPr lang="en-US" altLang="ja-JP" dirty="0"/>
              <a:t>] if type(d[</a:t>
            </a:r>
            <a:r>
              <a:rPr lang="en-US" altLang="ja-JP" dirty="0" err="1"/>
              <a:t>i</a:t>
            </a:r>
            <a:r>
              <a:rPr lang="en-US" altLang="ja-JP" dirty="0"/>
              <a:t>]) == list else [d[</a:t>
            </a:r>
            <a:r>
              <a:rPr lang="en-US" altLang="ja-JP" dirty="0" err="1"/>
              <a:t>i</a:t>
            </a:r>
            <a:r>
              <a:rPr lang="en-US" altLang="ja-JP" dirty="0"/>
              <a:t>]])}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5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od = {</a:t>
            </a:r>
          </a:p>
          <a:p>
            <a:pPr marL="0" indent="0">
              <a:buNone/>
            </a:pPr>
            <a:r>
              <a:rPr lang="en-US" altLang="ja-JP" dirty="0"/>
              <a:t>	j:(a[j].append(i), a[j])[1] if j in a else (</a:t>
            </a:r>
            <a:r>
              <a:rPr lang="en-US" altLang="ja-JP" dirty="0" err="1"/>
              <a:t>a.update</a:t>
            </a:r>
            <a:r>
              <a:rPr lang="en-US" altLang="ja-JP" dirty="0"/>
              <a:t>({j:[</a:t>
            </a:r>
            <a:r>
              <a:rPr lang="en-US" altLang="ja-JP" dirty="0" err="1"/>
              <a:t>i</a:t>
            </a:r>
            <a:r>
              <a:rPr lang="en-US" altLang="ja-JP" dirty="0"/>
              <a:t>]}), a[j])[1] </a:t>
            </a:r>
          </a:p>
          <a:p>
            <a:pPr marL="0" indent="0">
              <a:buNone/>
            </a:pPr>
            <a:r>
              <a:rPr lang="en-US" altLang="ja-JP" dirty="0"/>
              <a:t>	for a in [</a:t>
            </a:r>
            <a:r>
              <a:rPr lang="en-US" altLang="ja-JP" dirty="0" err="1"/>
              <a:t>dict</a:t>
            </a:r>
            <a:r>
              <a:rPr lang="en-US" altLang="ja-JP" dirty="0"/>
              <a:t>()] </a:t>
            </a:r>
          </a:p>
          <a:p>
            <a:pPr marL="0" indent="0">
              <a:buNone/>
            </a:pPr>
            <a:r>
              <a:rPr lang="en-US" altLang="ja-JP" dirty="0"/>
              <a:t>	for </a:t>
            </a:r>
            <a:r>
              <a:rPr lang="en-US" altLang="ja-JP" dirty="0" err="1"/>
              <a:t>i</a:t>
            </a:r>
            <a:r>
              <a:rPr lang="en-US" altLang="ja-JP" dirty="0"/>
              <a:t> in d </a:t>
            </a:r>
          </a:p>
          <a:p>
            <a:pPr marL="0" indent="0">
              <a:buNone/>
            </a:pPr>
            <a:r>
              <a:rPr lang="en-US" altLang="ja-JP" dirty="0"/>
              <a:t>	for j in (d[</a:t>
            </a:r>
            <a:r>
              <a:rPr lang="en-US" altLang="ja-JP" dirty="0" err="1"/>
              <a:t>i</a:t>
            </a:r>
            <a:r>
              <a:rPr lang="en-US" altLang="ja-JP" dirty="0"/>
              <a:t>] if type(d[</a:t>
            </a:r>
            <a:r>
              <a:rPr lang="en-US" altLang="ja-JP" dirty="0" err="1"/>
              <a:t>i</a:t>
            </a:r>
            <a:r>
              <a:rPr lang="en-US" altLang="ja-JP" dirty="0"/>
              <a:t>]) == list else [d[</a:t>
            </a:r>
            <a:r>
              <a:rPr lang="en-US" altLang="ja-JP" dirty="0" err="1"/>
              <a:t>i</a:t>
            </a:r>
            <a:r>
              <a:rPr lang="en-US" altLang="ja-JP" dirty="0"/>
              <a:t>]])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8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3640" y="576000"/>
            <a:ext cx="719928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3640" y="1800000"/>
            <a:ext cx="9070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Pythonの闇は深い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Zen of Python?</a:t>
            </a:r>
          </a:p>
          <a:p>
            <a:pPr algn="ctr"/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投げ捨てよう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自己紹介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HN:オウムガイ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TwitterID: @ougai_quantum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留年しました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趣味:データいじり、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数学</a:t>
            </a:r>
            <a:r>
              <a:rPr lang="ja-JP" alt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後輩に対してイキ</a:t>
            </a:r>
            <a:r>
              <a:rPr lang="ja-JP" alt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る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こと</a:t>
            </a:r>
            <a:endParaRPr lang="de-DE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お</a:t>
            </a:r>
            <a:r>
              <a:rPr lang="ja-JP" alt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と彼女ほしい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Python芸？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Python芸とは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Pythonで難読コードを書いたり、Pythonの仕様などを応用しテクニカルなプログラムを書くこと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つまりShell芸のPython版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ノード数と、n番目のノードと隣接しているノードの番号が空白区切りで与えられるので、隣接行列を作るコードを作れ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800000"/>
            <a:ext cx="9072000" cy="52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graph():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= list()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int(input())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range(n):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= [int(k) for k in input().split()]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g.appned(list())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range(n):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j in t: 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g[-1].appned(1)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g[-1].append(0)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int(input())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[[1 if k in j else 0 for j in [[int(k) for k in input().split()]] for k in range(n)] for i in range(n)]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[print(i) for i in d]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動かす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739</Words>
  <Application>Microsoft Office PowerPoint</Application>
  <PresentationFormat>ユーザー設定</PresentationFormat>
  <Paragraphs>185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Arial</vt:lpstr>
      <vt:lpstr>DejaVu Sans</vt:lpstr>
      <vt:lpstr>Symbol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Python芸の手法</vt:lpstr>
      <vt:lpstr>Python芸の手法</vt:lpstr>
      <vt:lpstr>Python芸の手法</vt:lpstr>
      <vt:lpstr>例２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例４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Lenovo</cp:lastModifiedBy>
  <cp:revision>29</cp:revision>
  <dcterms:created xsi:type="dcterms:W3CDTF">2017-07-28T18:20:02Z</dcterms:created>
  <dcterms:modified xsi:type="dcterms:W3CDTF">2017-07-31T08:31:44Z</dcterms:modified>
  <dc:language>ja-JP</dc:language>
</cp:coreProperties>
</file>