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73" r:id="rId15"/>
    <p:sldId id="275" r:id="rId16"/>
    <p:sldId id="274" r:id="rId17"/>
    <p:sldId id="280" r:id="rId18"/>
    <p:sldId id="281" r:id="rId19"/>
    <p:sldId id="282" r:id="rId20"/>
    <p:sldId id="283" r:id="rId21"/>
    <p:sldId id="268" r:id="rId22"/>
    <p:sldId id="269" r:id="rId23"/>
    <p:sldId id="270" r:id="rId24"/>
    <p:sldId id="271" r:id="rId25"/>
    <p:sldId id="276" r:id="rId26"/>
    <p:sldId id="277" r:id="rId27"/>
    <p:sldId id="278" r:id="rId28"/>
    <p:sldId id="279" r:id="rId29"/>
    <p:sldId id="272" r:id="rId30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8287A74-569B-42DC-A6C2-56B72B72C83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/>
          <p:nvPr/>
        </p:nvPicPr>
        <p:blipFill>
          <a:blip r:embed="rId14"/>
          <a:stretch/>
        </p:blipFill>
        <p:spPr>
          <a:xfrm>
            <a:off x="360" y="720"/>
            <a:ext cx="10078560" cy="7559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9000000" cy="64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これからの</a:t>
            </a:r>
          </a:p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</a:t>
            </a:r>
          </a:p>
          <a:p>
            <a:pPr algn="ctr"/>
            <a:r>
              <a:rPr lang="de-DE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の話をしよう</a:t>
            </a:r>
            <a:endParaRPr lang="de-DE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1.リスト内包表記は外側から評価される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2.[list]の形式でfor i in [list]を行うとlistを取り出せて便利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3.[f for i in a for j in b]と [[f for j in b] for i in a]では動きが違う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4.[g(i) for i in j if f(i)]で条件式f(i)にかからないものを省くことができる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5.[g(i) if f(i) else h(i) for i in j]でもし条件式f(i)が真の時g(i)そうでない場合h(i)を返す。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99999"/>
            <a:ext cx="9072000" cy="5395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if k in j else 0 </a:t>
            </a:r>
            <a:endParaRPr lang="de-DE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ja-JP" alt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int(k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k in input().split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]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range(n)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5335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変数定義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内包表記内では変数の宣言ができない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→本当に？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次のようなコードを考える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for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in [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(1)]]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ここで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の中身は、解説の２より</a:t>
            </a:r>
            <a:r>
              <a:rPr lang="en-US" altLang="ja-JP" dirty="0" smtClean="0"/>
              <a:t>[]</a:t>
            </a:r>
            <a:r>
              <a:rPr lang="ja-JP" altLang="en-US" dirty="0" smtClean="0"/>
              <a:t>の中身の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(1),</a:t>
            </a:r>
            <a:r>
              <a:rPr lang="ja-JP" altLang="en-US" dirty="0" smtClean="0"/>
              <a:t>つまり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以上より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in [type]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型の変数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が作れる。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1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38028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複数命令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内包表記では基本的に１つの命令しか実行できない。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次のコードを考える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lang="en-US" altLang="ja-JP" sz="2400" dirty="0" smtClean="0"/>
              <a:t>[[</a:t>
            </a:r>
            <a:r>
              <a:rPr lang="en-US" altLang="ja-JP" sz="2400" dirty="0" err="1"/>
              <a:t>a.extend</a:t>
            </a:r>
            <a:r>
              <a:rPr lang="en-US" altLang="ja-JP" sz="2400" dirty="0"/>
              <a:t>([a[0]-2]), </a:t>
            </a:r>
            <a:r>
              <a:rPr lang="en-US" altLang="ja-JP" sz="2400" dirty="0" err="1"/>
              <a:t>a.extend</a:t>
            </a:r>
            <a:r>
              <a:rPr lang="en-US" altLang="ja-JP" sz="2400" dirty="0"/>
              <a:t>([a[1]+1]), a[2]][2] for a in [[1</a:t>
            </a:r>
            <a:r>
              <a:rPr lang="en-US" altLang="ja-JP" sz="2400" dirty="0" smtClean="0"/>
              <a:t>]]]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最初の</a:t>
            </a:r>
            <a:r>
              <a:rPr lang="en-US" altLang="ja-JP" dirty="0" smtClean="0"/>
              <a:t>[]</a:t>
            </a:r>
            <a:r>
              <a:rPr lang="ja-JP" altLang="en-US" dirty="0" smtClean="0"/>
              <a:t>は先に</a:t>
            </a:r>
            <a:r>
              <a:rPr lang="en-US" altLang="ja-JP" dirty="0"/>
              <a:t>a[0].append(a[0]-2)</a:t>
            </a:r>
            <a:r>
              <a:rPr lang="ja-JP" altLang="en-US" dirty="0" err="1" smtClean="0"/>
              <a:t>が評</a:t>
            </a:r>
            <a:r>
              <a:rPr lang="ja-JP" altLang="en-US" dirty="0" smtClean="0"/>
              <a:t>価された後に、</a:t>
            </a:r>
            <a:r>
              <a:rPr lang="en-US" altLang="ja-JP" dirty="0"/>
              <a:t>a[0].append(a[0</a:t>
            </a:r>
            <a:r>
              <a:rPr lang="en-US" altLang="ja-JP" dirty="0" smtClean="0"/>
              <a:t>]+1)</a:t>
            </a:r>
            <a:r>
              <a:rPr lang="ja-JP" altLang="en-US" dirty="0" smtClean="0"/>
              <a:t> 、最後に</a:t>
            </a:r>
            <a:r>
              <a:rPr lang="en-US" altLang="ja-JP" dirty="0" smtClean="0"/>
              <a:t>a[2]</a:t>
            </a:r>
            <a:r>
              <a:rPr lang="ja-JP" altLang="en-US" dirty="0" err="1" smtClean="0"/>
              <a:t>が評</a:t>
            </a:r>
            <a:r>
              <a:rPr lang="ja-JP" altLang="en-US" dirty="0" smtClean="0"/>
              <a:t>価されそれぞれの結果を要素に持つリストが生成される。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この場合の結果は</a:t>
            </a:r>
            <a:r>
              <a:rPr lang="en-US" altLang="ja-JP" dirty="0" smtClean="0"/>
              <a:t>[0]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内包表記内で複数の命令を行うことができた。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8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53503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代入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内包表記では“代入”が使えない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ただし、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append</a:t>
            </a:r>
            <a:r>
              <a:rPr lang="ja-JP" altLang="en-US" dirty="0" smtClean="0"/>
              <a:t>や</a:t>
            </a:r>
            <a:r>
              <a:rPr lang="en-US" altLang="ja-JP" dirty="0" smtClean="0"/>
              <a:t>extend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は使える。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次のようなコードを考える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[[</a:t>
            </a:r>
            <a:r>
              <a:rPr lang="en-US" altLang="ja-JP" dirty="0" err="1" smtClean="0"/>
              <a:t>v.update</a:t>
            </a:r>
            <a:r>
              <a:rPr lang="en-US" altLang="ja-JP" dirty="0" smtClean="0"/>
              <a:t>({j:1}), v][1] for v in [</a:t>
            </a:r>
            <a:r>
              <a:rPr lang="en-US" altLang="ja-JP" dirty="0" err="1" smtClean="0"/>
              <a:t>dict</a:t>
            </a:r>
            <a:r>
              <a:rPr lang="en-US" altLang="ja-JP" dirty="0" smtClean="0"/>
              <a:t>()] for j in ["a"]]</a:t>
            </a:r>
          </a:p>
          <a:p>
            <a:pPr marL="0" indent="0">
              <a:buNone/>
            </a:pPr>
            <a:r>
              <a:rPr lang="ja-JP" altLang="en-US" dirty="0" smtClean="0"/>
              <a:t>　この時のリスト</a:t>
            </a:r>
            <a:r>
              <a:rPr lang="ja-JP" altLang="en-US" dirty="0" smtClean="0"/>
              <a:t>の中身は</a:t>
            </a:r>
            <a:r>
              <a:rPr lang="en-US" altLang="ja-JP" dirty="0" smtClean="0"/>
              <a:t>{“a”:1}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つまり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が対応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→変数の代わりにつかえる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は同じキーを更新するからより好都合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5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kumimoji="1" lang="ja-JP" altLang="en-US" dirty="0" smtClean="0"/>
              <a:t>みんな大好き</a:t>
            </a:r>
            <a:r>
              <a:rPr kumimoji="1" lang="en-US" altLang="ja-JP" dirty="0" err="1" smtClean="0"/>
              <a:t>fizzbuzz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410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 smtClean="0"/>
              <a:t>def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fizzbuzz</a:t>
            </a:r>
            <a:r>
              <a:rPr lang="en-US" altLang="ja-JP" dirty="0" smtClean="0"/>
              <a:t>(end):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for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in range(1,end+1):</a:t>
            </a:r>
          </a:p>
          <a:p>
            <a:pPr marL="0" indent="0">
              <a:buNone/>
            </a:pPr>
            <a:r>
              <a:rPr lang="en-US" altLang="ja-JP" dirty="0" smtClean="0"/>
              <a:t>		if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15:</a:t>
            </a:r>
          </a:p>
          <a:p>
            <a:pPr marL="0" indent="0">
              <a:buNone/>
            </a:pPr>
            <a:r>
              <a:rPr kumimoji="1" lang="en-US" altLang="ja-JP" dirty="0" smtClean="0"/>
              <a:t>			print(“</a:t>
            </a:r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>”)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3: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print(“fizz”)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5: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print(“buzz”)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else: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print(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83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[print("</a:t>
            </a:r>
            <a:r>
              <a:rPr lang="en-US" altLang="ja-JP" dirty="0" err="1"/>
              <a:t>fizzbuzz</a:t>
            </a:r>
            <a:r>
              <a:rPr lang="en-US" altLang="ja-JP" dirty="0"/>
              <a:t>") if not </a:t>
            </a:r>
            <a:r>
              <a:rPr lang="en-US" altLang="ja-JP" dirty="0" err="1"/>
              <a:t>i</a:t>
            </a:r>
            <a:r>
              <a:rPr lang="en-US" altLang="ja-JP" dirty="0"/>
              <a:t> % 15 else print("fizz")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else print("buzz")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else print(</a:t>
            </a:r>
            <a:r>
              <a:rPr lang="en-US" altLang="ja-JP" dirty="0" err="1"/>
              <a:t>i</a:t>
            </a:r>
            <a:r>
              <a:rPr lang="en-US" altLang="ja-JP" dirty="0"/>
              <a:t>) 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range(1,end+1)]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1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27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[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print</a:t>
            </a:r>
            <a:r>
              <a:rPr lang="en-US" altLang="ja-JP" dirty="0"/>
              <a:t>("</a:t>
            </a:r>
            <a:r>
              <a:rPr lang="en-US" altLang="ja-JP" dirty="0" err="1"/>
              <a:t>fizzbuzz</a:t>
            </a:r>
            <a:r>
              <a:rPr lang="en-US" altLang="ja-JP" dirty="0"/>
              <a:t>") </a:t>
            </a:r>
            <a:r>
              <a:rPr lang="en-US" altLang="ja-JP" dirty="0" smtClean="0"/>
              <a:t>if </a:t>
            </a:r>
            <a:r>
              <a:rPr lang="en-US" altLang="ja-JP" dirty="0"/>
              <a:t>not </a:t>
            </a:r>
            <a:r>
              <a:rPr lang="en-US" altLang="ja-JP" dirty="0" err="1"/>
              <a:t>i</a:t>
            </a:r>
            <a:r>
              <a:rPr lang="en-US" altLang="ja-JP" dirty="0"/>
              <a:t> % 15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</a:t>
            </a:r>
            <a:r>
              <a:rPr lang="en-US" altLang="ja-JP" dirty="0"/>
              <a:t>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</a:t>
            </a:r>
            <a:r>
              <a:rPr lang="en-US" altLang="ja-JP" dirty="0"/>
              <a:t>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print(</a:t>
            </a:r>
            <a:r>
              <a:rPr lang="en-US" altLang="ja-JP" dirty="0" err="1" smtClean="0"/>
              <a:t>i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361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このスライドの目的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難読コードの闇を見る。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ja-JP" alt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</a:t>
            </a:r>
            <a:endParaRPr lang="de-D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列数と行列A,Bが与えられるので、その積、A・Bを表示するコードをかけ。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ただし、掛け算が不可能であるときFalseを表示せよ。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800000"/>
            <a:ext cx="907200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mat_kake(A, B):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[]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len(A[0]) == len(B):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range(len(A)):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C.append([])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range(len(B[0])):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C[-1].append(0)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range(len(A[0])):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C[-1][-1] += A[i][k]*B[k][j]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C.append(False)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[[[sum([i[0][j][l]*i[1][l][k] for l in range(len(i[1]))]) for k in range(len(i[1][0]))] for j in range(len(i[0]))] if len(i[0][0]) == len(i[1]) else False for i in [[[[int(i) for i in input().split()] for j in range(int(input()))] for k in range(2)]]]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[print(mi)for mi in m]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800000"/>
            <a:ext cx="907200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sum([i[0][j][l]*i[1][l][k] for l in range(len(i[1]))]) for k in range(len(i[1][0]))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j in range(len(i[0]))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len(i[0][0]) == len(i[1]) else False for i in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2376000" lvl="5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int(i) for i in input().split()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range(int(input()))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range(2)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例４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kumimoji="1" lang="ja-JP" altLang="en-US" dirty="0" smtClean="0"/>
              <a:t>辞書型の変数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が与えられ、その中身は</a:t>
            </a:r>
            <a:r>
              <a:rPr kumimoji="1" lang="en-US" altLang="ja-JP" dirty="0" smtClean="0"/>
              <a:t>list</a:t>
            </a:r>
            <a:r>
              <a:rPr kumimoji="1" lang="ja-JP" altLang="en-US" dirty="0" smtClean="0"/>
              <a:t>もしくは</a:t>
            </a:r>
            <a:r>
              <a:rPr lang="en-US" altLang="ja-JP" dirty="0" err="1" smtClean="0"/>
              <a:t>int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str</a:t>
            </a:r>
            <a:r>
              <a:rPr lang="ja-JP" altLang="en-US" dirty="0" smtClean="0"/>
              <a:t>型になっている。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この時、各要素をキーに持ち、各要素に対応するキーを要素に持つコードをかけ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ただし、要素が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型の場合、その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の各要素にキーが対応していると考える。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10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618938"/>
            <a:ext cx="9070920" cy="5741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dirty="0" err="1" smtClean="0"/>
              <a:t>def</a:t>
            </a:r>
            <a:r>
              <a:rPr lang="en-US" altLang="ja-JP" sz="1800" dirty="0" smtClean="0"/>
              <a:t> rev(data):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out = </a:t>
            </a:r>
            <a:r>
              <a:rPr lang="en-US" altLang="ja-JP" sz="1800" dirty="0" err="1" smtClean="0"/>
              <a:t>dict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lang="en-US" altLang="ja-JP" sz="1800" dirty="0" smtClean="0"/>
              <a:t>for key in data: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if type(data[key]) == list:</a:t>
            </a:r>
          </a:p>
          <a:p>
            <a:pPr marL="0" indent="0">
              <a:buNone/>
            </a:pPr>
            <a:r>
              <a:rPr lang="en-US" altLang="ja-JP" sz="1800" dirty="0" smtClean="0"/>
              <a:t>	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for 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 in data[key]: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		</a:t>
            </a: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if </a:t>
            </a:r>
            <a:r>
              <a:rPr kumimoji="1" lang="en-US" altLang="ja-JP" sz="1800" dirty="0" err="1" smtClean="0"/>
              <a:t>key_data</a:t>
            </a:r>
            <a:r>
              <a:rPr kumimoji="1" lang="en-US" altLang="ja-JP" sz="1800" dirty="0" smtClean="0"/>
              <a:t> in out: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			out[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].append(key)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		else: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			out[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] = [key]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else:</a:t>
            </a:r>
          </a:p>
          <a:p>
            <a:pPr marL="0" indent="0">
              <a:buNone/>
            </a:pPr>
            <a:r>
              <a:rPr lang="en-US" altLang="ja-JP" sz="1800" dirty="0" smtClean="0"/>
              <a:t>			 if </a:t>
            </a:r>
            <a:r>
              <a:rPr lang="en-US" altLang="ja-JP" sz="1800" dirty="0" smtClean="0"/>
              <a:t>data[key] </a:t>
            </a:r>
            <a:r>
              <a:rPr lang="en-US" altLang="ja-JP" sz="1800" dirty="0" smtClean="0"/>
              <a:t>in out:</a:t>
            </a:r>
          </a:p>
          <a:p>
            <a:pPr marL="0" indent="0">
              <a:buNone/>
            </a:pPr>
            <a:r>
              <a:rPr lang="en-US" altLang="ja-JP" sz="1800" dirty="0" smtClean="0"/>
              <a:t>				data[key]].append(key)</a:t>
            </a:r>
          </a:p>
          <a:p>
            <a:pPr marL="0" indent="0">
              <a:buNone/>
            </a:pPr>
            <a:r>
              <a:rPr lang="en-US" altLang="ja-JP" sz="1800" dirty="0" smtClean="0"/>
              <a:t>	</a:t>
            </a:r>
            <a:r>
              <a:rPr lang="en-US" altLang="ja-JP" sz="1800" dirty="0"/>
              <a:t>		else:</a:t>
            </a:r>
          </a:p>
          <a:p>
            <a:pPr marL="0" indent="0">
              <a:buNone/>
            </a:pPr>
            <a:r>
              <a:rPr lang="en-US" altLang="ja-JP" sz="1800" dirty="0" smtClean="0"/>
              <a:t>				data[key]] = [key]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r</a:t>
            </a:r>
            <a:r>
              <a:rPr kumimoji="1" lang="en-US" altLang="ja-JP" sz="1800" dirty="0" smtClean="0"/>
              <a:t>eturn out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63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{j:(a[j].append(</a:t>
            </a:r>
            <a:r>
              <a:rPr lang="en-US" altLang="ja-JP" dirty="0" err="1"/>
              <a:t>i</a:t>
            </a:r>
            <a:r>
              <a:rPr lang="en-US" altLang="ja-JP" dirty="0"/>
              <a:t>), a[j])[1] if j in a else (</a:t>
            </a:r>
            <a:r>
              <a:rPr lang="en-US" altLang="ja-JP" dirty="0" err="1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a[j])[1] for a in [</a:t>
            </a:r>
            <a:r>
              <a:rPr lang="en-US" altLang="ja-JP" dirty="0" err="1"/>
              <a:t>dict</a:t>
            </a:r>
            <a:r>
              <a:rPr lang="en-US" altLang="ja-JP" dirty="0"/>
              <a:t>()] for </a:t>
            </a:r>
            <a:r>
              <a:rPr lang="en-US" altLang="ja-JP" dirty="0" err="1"/>
              <a:t>i</a:t>
            </a:r>
            <a:r>
              <a:rPr lang="en-US" altLang="ja-JP" dirty="0"/>
              <a:t> in d for 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/>
              <a:t>]])}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5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</a:t>
            </a: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j:(a[j</a:t>
            </a:r>
            <a:r>
              <a:rPr lang="en-US" altLang="ja-JP" dirty="0"/>
              <a:t>].append(i), a[j</a:t>
            </a:r>
            <a:r>
              <a:rPr lang="en-US" altLang="ja-JP" dirty="0" smtClean="0"/>
              <a:t>])[</a:t>
            </a:r>
            <a:r>
              <a:rPr lang="en-US" altLang="ja-JP" dirty="0"/>
              <a:t>1] if j in a else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</a:t>
            </a:r>
            <a:r>
              <a:rPr lang="en-US" altLang="ja-JP" dirty="0" smtClean="0"/>
              <a:t>])[</a:t>
            </a:r>
            <a:r>
              <a:rPr lang="en-US" altLang="ja-JP" dirty="0"/>
              <a:t>1]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/>
              <a:t>a in [</a:t>
            </a:r>
            <a:r>
              <a:rPr lang="en-US" altLang="ja-JP" dirty="0" err="1"/>
              <a:t>dict</a:t>
            </a:r>
            <a:r>
              <a:rPr lang="en-US" altLang="ja-JP" dirty="0"/>
              <a:t>()]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d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/>
              <a:t>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 smtClean="0"/>
              <a:t>]])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8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3640" y="576000"/>
            <a:ext cx="719928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3640" y="1800000"/>
            <a:ext cx="9070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Pythonの闇は深い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Zen of Python?</a:t>
            </a:r>
          </a:p>
          <a:p>
            <a:pPr algn="ctr"/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投げ捨てよう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自己紹介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HN:オウムガイ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TwitterID: @ougai_quantum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留年しました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趣味:データいじり、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数学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後輩に対してイキ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る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こと</a:t>
            </a:r>
            <a:endParaRPr lang="de-DE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お</a:t>
            </a:r>
            <a:r>
              <a:rPr lang="ja-JP" alt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と彼女ほしい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Python芸？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Python芸とは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Pythonで難読コードを書いたり、Pythonの仕様などを応用しテクニカルなプログラムを書くこと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つまりShell芸のPython版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ノード数と、n番目のノードと隣接しているノードの番号が空白区切りで与えられるので、隣接行列を作るコードを作れ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800000"/>
            <a:ext cx="9072000" cy="52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graph():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= list()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range(n):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= [int(k) for k in input().split()]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g.appned(list())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range(n):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j in t: 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g[-1].appned(1)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g[-1].append(0)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[print(i) for i in d]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動かす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741</Words>
  <Application>Microsoft Office PowerPoint</Application>
  <PresentationFormat>ユーザー設定</PresentationFormat>
  <Paragraphs>186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Arial</vt:lpstr>
      <vt:lpstr>DejaVu Sans</vt:lpstr>
      <vt:lpstr>Symbol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Python芸の手法</vt:lpstr>
      <vt:lpstr>Python芸の手法</vt:lpstr>
      <vt:lpstr>Python芸の手法</vt:lpstr>
      <vt:lpstr>例２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例４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Lenovo</cp:lastModifiedBy>
  <cp:revision>22</cp:revision>
  <dcterms:created xsi:type="dcterms:W3CDTF">2017-07-28T18:20:02Z</dcterms:created>
  <dcterms:modified xsi:type="dcterms:W3CDTF">2017-07-30T15:15:56Z</dcterms:modified>
  <dc:language>ja-JP</dc:language>
</cp:coreProperties>
</file>