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5"/>
  </p:notesMasterIdLst>
  <p:sldIdLst>
    <p:sldId id="256" r:id="rId3"/>
    <p:sldId id="303" r:id="rId4"/>
    <p:sldId id="257" r:id="rId5"/>
    <p:sldId id="258" r:id="rId6"/>
    <p:sldId id="264" r:id="rId7"/>
    <p:sldId id="278" r:id="rId8"/>
    <p:sldId id="282" r:id="rId9"/>
    <p:sldId id="265" r:id="rId10"/>
    <p:sldId id="285" r:id="rId11"/>
    <p:sldId id="284" r:id="rId12"/>
    <p:sldId id="283" r:id="rId13"/>
    <p:sldId id="307" r:id="rId14"/>
    <p:sldId id="266" r:id="rId15"/>
    <p:sldId id="298" r:id="rId16"/>
    <p:sldId id="309" r:id="rId17"/>
    <p:sldId id="310" r:id="rId18"/>
    <p:sldId id="311" r:id="rId19"/>
    <p:sldId id="308" r:id="rId20"/>
    <p:sldId id="267" r:id="rId21"/>
    <p:sldId id="299" r:id="rId22"/>
    <p:sldId id="301" r:id="rId23"/>
    <p:sldId id="304" r:id="rId24"/>
  </p:sldIdLst>
  <p:sldSz cx="12188825" cy="6858000"/>
  <p:notesSz cx="6858000" cy="9144000"/>
  <p:embeddedFontLst>
    <p:embeddedFont>
      <p:font typeface="Lato Bold" panose="020F0802020204030203" pitchFamily="34" charset="0"/>
      <p:bold r:id="rId26"/>
    </p:embeddedFont>
    <p:embeddedFont>
      <p:font typeface="ＭＳ Ｐゴシック" panose="020B0600070205080204" pitchFamily="34" charset="-128"/>
      <p:regular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Helvetica" panose="020B060402020202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Impact" panose="020B0806030902050204" pitchFamily="3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A3E"/>
    <a:srgbClr val="70470A"/>
    <a:srgbClr val="B87410"/>
    <a:srgbClr val="DF8C13"/>
    <a:srgbClr val="B17805"/>
    <a:srgbClr val="FCA930"/>
    <a:srgbClr val="F26D00"/>
    <a:srgbClr val="4E8C46"/>
    <a:srgbClr val="446B21"/>
    <a:srgbClr val="469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75224" autoAdjust="0"/>
  </p:normalViewPr>
  <p:slideViewPr>
    <p:cSldViewPr snapToGrid="0">
      <p:cViewPr varScale="1">
        <p:scale>
          <a:sx n="56" d="100"/>
          <a:sy n="56" d="100"/>
        </p:scale>
        <p:origin x="132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‹#›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282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Dogui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lassad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: Bonjour tout le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monde,je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suis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amine </a:t>
            </a:r>
            <a:r>
              <a:rPr lang="fr-FR" sz="16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dogui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fr-FR" sz="16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voiçi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mon </a:t>
            </a:r>
            <a:r>
              <a:rPr lang="fr-FR" sz="16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collegue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Lassaad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Kefi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 de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coOn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voudrais remercier notamment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encadreurs Mr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Nommane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Habbassi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Mr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Afif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ben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Bekri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leurs aide et leurs soutient , nous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tenons à remercier aussi tous ceux qui sont présents avec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nous,Permettez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nous de vous présenter le fruit de notre stage PFE qui a duré 3 mois au sein de la Banque semi-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etatique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banque de l'habitat  fondée en 1973 et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précisemment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département d’exploitation qui a pour thème  « Reporting normalisé intégré des informations financières bancaires » alors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commençons tout d’abord avec le plan 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\\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mmencer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voudrais bien remercier les membres du jury de nous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avoir accepter d’être présent avec vous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aujourd’hui</a:t>
            </a: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9344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fr-FR" dirty="0" smtClean="0"/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fr-FR" dirty="0" err="1" smtClean="0"/>
              <a:t>Gerer</a:t>
            </a:r>
            <a:r>
              <a:rPr lang="fr-FR" dirty="0" smtClean="0"/>
              <a:t> clients de l’agence (avec un contrôle sur les RIB)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fr-FR" dirty="0" smtClean="0"/>
              <a:t>.... ces deux cas d'utilisation </a:t>
            </a:r>
            <a:r>
              <a:rPr lang="fr-FR" dirty="0" err="1" smtClean="0"/>
              <a:t>necessite</a:t>
            </a:r>
            <a:r>
              <a:rPr lang="fr-FR" dirty="0" smtClean="0"/>
              <a:t> son authentification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10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20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</a:t>
            </a:r>
          </a:p>
          <a:p>
            <a:r>
              <a:rPr lang="fr-FR" dirty="0" smtClean="0"/>
              <a:t>.... ces deux cas d'utilisation </a:t>
            </a:r>
            <a:r>
              <a:rPr lang="fr-FR" dirty="0" err="1" smtClean="0"/>
              <a:t>necessite</a:t>
            </a:r>
            <a:r>
              <a:rPr lang="fr-FR" dirty="0" smtClean="0"/>
              <a:t> son authentification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329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13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249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2:</a:t>
            </a:r>
          </a:p>
          <a:p>
            <a:r>
              <a:rPr lang="fr-FR" baseline="0" dirty="0" smtClean="0"/>
              <a:t> les données relatives au comptes + la structure de la norme nous donne un relevé bancaire tout en respectant la structure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924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2:</a:t>
            </a:r>
          </a:p>
          <a:p>
            <a:r>
              <a:rPr lang="fr-FR" baseline="0" dirty="0" smtClean="0"/>
              <a:t> les données relatives au comptes + la structure de la norme nous donne un relevé bancaire tout en respectant la structure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58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2:</a:t>
            </a:r>
          </a:p>
          <a:p>
            <a:r>
              <a:rPr lang="fr-FR" baseline="0" dirty="0" smtClean="0"/>
              <a:t> les données relatives au comptes + la structure de la norme nous donne un relevé bancaire tout en respectant la structure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16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4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2:</a:t>
            </a:r>
          </a:p>
          <a:p>
            <a:r>
              <a:rPr lang="fr-FR" baseline="0" dirty="0" smtClean="0"/>
              <a:t> les données relatives au comptes + la structure de la norme nous donne un relevé bancaire tout en respectant la structure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17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59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2:</a:t>
            </a:r>
          </a:p>
          <a:p>
            <a:r>
              <a:rPr lang="fr-FR" baseline="0" dirty="0" smtClean="0"/>
              <a:t> les données relatives au comptes + la structure de la norme nous donne un relevé bancaire tout en respectant la structure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68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fr-FR" sz="1600" b="0" i="0" u="none" strike="noStrike" kern="1200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Pour conclure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7900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: notre présentation se déroulera ainsi , (tout d'abord , ensuite , puis + 2 , enfin ) 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872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fr-FR" sz="1600" b="0" i="0" u="none" strike="noStrike" kern="1200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Pour conclure nous pouvons mentionner que cette</a:t>
            </a:r>
            <a:r>
              <a:rPr lang="fr-FR" sz="1600" b="0" i="0" u="none" strike="noStrike" kern="1200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expérience </a:t>
            </a:r>
            <a:r>
              <a:rPr lang="fr-FR" sz="1600" b="0" i="0" u="none" strike="noStrike" kern="1200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nous a été bénéfique sur plusieurs plans, D’une part</a:t>
            </a:r>
            <a:r>
              <a:rPr lang="fr-FR" sz="1600" b="0" i="0" u="none" strike="noStrike" kern="1200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nous avons eu l’opportunité de découvrir le monde professionnel. D’autre part nous avons acquis </a:t>
            </a:r>
            <a:r>
              <a:rPr lang="fr-FR" dirty="0" smtClean="0"/>
              <a:t>des connaissances sur le domaine de bancaire. Et</a:t>
            </a:r>
            <a:r>
              <a:rPr lang="fr-FR" baseline="0" dirty="0" smtClean="0"/>
              <a:t> il ne faut pas oublier que nous avons appris à maitriser des nouvelles technologies.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20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097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21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274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Saybo</a:t>
            </a:r>
            <a:r>
              <a:rPr lang="fr-FR" smtClean="0"/>
              <a:t> de5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22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47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105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dirty="0" smtClean="0"/>
              <a:t>1</a:t>
            </a:r>
          </a:p>
          <a:p>
            <a:pPr lvl="0">
              <a:spcBef>
                <a:spcPts val="0"/>
              </a:spcBef>
              <a:buNone/>
            </a:pPr>
            <a:r>
              <a:rPr lang="fr-FR" dirty="0" smtClean="0"/>
              <a:t>Comme </a:t>
            </a:r>
            <a:r>
              <a:rPr lang="fr-FR" dirty="0" err="1" smtClean="0"/>
              <a:t>etant</a:t>
            </a:r>
            <a:r>
              <a:rPr lang="fr-FR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fr-FR" dirty="0" smtClean="0"/>
              <a:t>1 : </a:t>
            </a:r>
            <a:r>
              <a:rPr lang="fr-FR" dirty="0" err="1" smtClean="0"/>
              <a:t>versment</a:t>
            </a:r>
            <a:r>
              <a:rPr lang="fr-FR" dirty="0" smtClean="0"/>
              <a:t> , retrait </a:t>
            </a:r>
          </a:p>
          <a:p>
            <a:pPr lvl="0">
              <a:spcBef>
                <a:spcPts val="0"/>
              </a:spcBef>
              <a:buNone/>
            </a:pPr>
            <a:r>
              <a:rPr lang="fr-FR" dirty="0" smtClean="0"/>
              <a:t>2 crédit bancaire ( à</a:t>
            </a:r>
            <a:r>
              <a:rPr lang="fr-FR" baseline="0" dirty="0" smtClean="0"/>
              <a:t> long terme ou à court terme) </a:t>
            </a:r>
            <a:endParaRPr lang="fr-FR" dirty="0" smtClean="0"/>
          </a:p>
          <a:p>
            <a:pPr lvl="0">
              <a:spcBef>
                <a:spcPts val="0"/>
              </a:spcBef>
              <a:buNone/>
            </a:pPr>
            <a:r>
              <a:rPr lang="fr-FR" dirty="0" smtClean="0"/>
              <a:t>3 la banque en ligne qui</a:t>
            </a:r>
            <a:r>
              <a:rPr lang="fr-FR" baseline="0" dirty="0" smtClean="0"/>
              <a:t> peut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: </a:t>
            </a:r>
            <a:r>
              <a:rPr lang="fr-FR" dirty="0" smtClean="0"/>
              <a:t> consultation du solde en ligne , le cours de change  ...</a:t>
            </a:r>
          </a:p>
          <a:p>
            <a:pPr lvl="0">
              <a:spcBef>
                <a:spcPts val="0"/>
              </a:spcBef>
              <a:buNone/>
            </a:pPr>
            <a:r>
              <a:rPr lang="fr-FR" dirty="0" smtClean="0"/>
              <a:t>4 les banques offrent plusieurs </a:t>
            </a:r>
            <a:r>
              <a:rPr lang="fr-FR" dirty="0" err="1" smtClean="0"/>
              <a:t>methodes</a:t>
            </a:r>
            <a:r>
              <a:rPr lang="fr-FR" dirty="0" smtClean="0"/>
              <a:t> de payement( en </a:t>
            </a:r>
            <a:r>
              <a:rPr lang="fr-FR" dirty="0" err="1" smtClean="0"/>
              <a:t>chéque</a:t>
            </a:r>
            <a:r>
              <a:rPr lang="fr-FR" dirty="0" smtClean="0"/>
              <a:t> , </a:t>
            </a:r>
            <a:r>
              <a:rPr lang="fr-FR" dirty="0" err="1" smtClean="0"/>
              <a:t>espéce</a:t>
            </a:r>
            <a:r>
              <a:rPr lang="fr-FR" dirty="0" smtClean="0"/>
              <a:t> , avec la carte monétique , en ligne , ... )</a:t>
            </a:r>
            <a:endParaRPr dirty="0"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82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343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</a:t>
            </a:r>
          </a:p>
          <a:p>
            <a:r>
              <a:rPr lang="fr-FR" dirty="0" smtClean="0"/>
              <a:t>on propose de créer une application web J2EE qui permet de :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6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80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2:</a:t>
            </a:r>
          </a:p>
          <a:p>
            <a:r>
              <a:rPr lang="fr-FR" dirty="0" smtClean="0"/>
              <a:t>Il faut tenir compte de certains besoins non fonctionnels a</a:t>
            </a:r>
            <a:r>
              <a:rPr lang="fr-FR" baseline="0" dirty="0" smtClean="0"/>
              <a:t>fin de réaliser</a:t>
            </a:r>
            <a:r>
              <a:rPr lang="fr-FR" dirty="0" smtClean="0"/>
              <a:t> une exploitation simple et consistante de notre application:</a:t>
            </a:r>
          </a:p>
          <a:p>
            <a:r>
              <a:rPr lang="fr-FR" dirty="0" smtClean="0"/>
              <a:t>L’application doit garantir la rapidité et la performance.</a:t>
            </a:r>
          </a:p>
          <a:p>
            <a:endParaRPr lang="fr-FR" dirty="0" smtClean="0"/>
          </a:p>
          <a:p>
            <a:r>
              <a:rPr lang="fr-FR" dirty="0" smtClean="0"/>
              <a:t>en plus notre  système doit respecter les contraintes de sécurité.</a:t>
            </a:r>
          </a:p>
          <a:p>
            <a:r>
              <a:rPr lang="fr-FR" dirty="0" smtClean="0"/>
              <a:t>et bien sur l'application doit être conviviale afin d'assurer une utilisation facile.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distingue trois acteurs pour notre application ( client , administrateur (chef d'agence ) super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administrteur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(responsable au </a:t>
            </a:r>
            <a:r>
              <a:rPr lang="fr-FR" sz="16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siége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BH ))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792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2:</a:t>
            </a:r>
          </a:p>
          <a:p>
            <a:r>
              <a:rPr lang="fr-FR" dirty="0" smtClean="0"/>
              <a:t>…gestion client et chefs d'agence , personnaliser norme , consulter logs </a:t>
            </a:r>
          </a:p>
          <a:p>
            <a:r>
              <a:rPr lang="fr-FR" dirty="0" smtClean="0"/>
              <a:t>ces cas d'utilisation </a:t>
            </a:r>
            <a:r>
              <a:rPr lang="fr-FR" dirty="0" err="1" smtClean="0"/>
              <a:t>necessite</a:t>
            </a:r>
            <a:r>
              <a:rPr lang="fr-FR" dirty="0" smtClean="0"/>
              <a:t> l'authentification en tant que super administrateur.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9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04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27447" y="3043730"/>
            <a:ext cx="5471438" cy="2137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164514" y="6356351"/>
            <a:ext cx="38597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fr-FR"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4137" y="5357596"/>
            <a:ext cx="5480275" cy="738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494" marR="0" lvl="1" indent="-125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8986" marR="0" lvl="2" indent="-124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212" marR="0" lvl="5" indent="1963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1707" marR="0" lvl="6" indent="1974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200" marR="0" lvl="7" indent="19849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0693" marR="0" lvl="8" indent="1995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494" marR="0" lvl="1" indent="-125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8986" marR="0" lvl="2" indent="-124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212" marR="0" lvl="5" indent="1963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1707" marR="0" lvl="6" indent="1974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200" marR="0" lvl="7" indent="19849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0693" marR="0" lvl="8" indent="1995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4514" y="6356351"/>
            <a:ext cx="38597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fr-FR"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64514" y="6356351"/>
            <a:ext cx="38597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fr-FR"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441" y="1600200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494" marR="0" lvl="1" indent="-1259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8986" marR="0" lvl="2" indent="-124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212" marR="0" lvl="5" indent="-121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1707" marR="0" lvl="6" indent="-1200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200" marR="0" lvl="7" indent="-11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0693" marR="0" lvl="8" indent="-1179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95985" y="1600200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494" marR="0" lvl="1" indent="-1259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8986" marR="0" lvl="2" indent="-124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212" marR="0" lvl="5" indent="-121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1707" marR="0" lvl="6" indent="-1200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200" marR="0" lvl="7" indent="-11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0693" marR="0" lvl="8" indent="-1179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164514" y="6356351"/>
            <a:ext cx="38597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fr-FR"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06331"/>
            <a:ext cx="10512862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00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494" marR="0" lvl="1" indent="-125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8986" marR="0" lvl="2" indent="-124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212" marR="0" lvl="5" indent="1963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1707" marR="0" lvl="6" indent="1974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200" marR="0" lvl="7" indent="19849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0693" marR="0" lvl="8" indent="1995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4514" y="6356351"/>
            <a:ext cx="38597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lIns="121875" tIns="60925" rIns="121875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fr-F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fr-FR"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106332"/>
            <a:ext cx="10512862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219200"/>
            <a:ext cx="10512862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88825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>
              <a:defRPr/>
            </a:pPr>
            <a:r>
              <a:rPr lang="en-US" sz="3200" kern="1200" spc="150" dirty="0">
                <a:solidFill>
                  <a:prstClr val="white">
                    <a:lumMod val="75000"/>
                  </a:prstClr>
                </a:solidFill>
              </a:rPr>
              <a:t>www.</a:t>
            </a:r>
            <a:r>
              <a:rPr lang="en-US" sz="3200" kern="1200" spc="15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presentationgo</a:t>
            </a:r>
            <a:r>
              <a:rPr lang="en-US" sz="3200" kern="1200" spc="150" dirty="0">
                <a:solidFill>
                  <a:prstClr val="white">
                    <a:lumMod val="75000"/>
                  </a:prstClr>
                </a:solidFill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83058" y="21387"/>
            <a:ext cx="369496" cy="761004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kern="120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5969" y="-73804"/>
            <a:ext cx="1976858" cy="612144"/>
            <a:chOff x="-2096383" y="21447"/>
            <a:chExt cx="1483030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249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312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kern="12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118501" y="6959601"/>
            <a:ext cx="1353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>
                <a:solidFill>
                  <a:srgbClr val="555555"/>
                </a:solidFill>
                <a:latin typeface="Open Sans" panose="020B0606030504020204" pitchFamily="34" charset="0"/>
                <a:ea typeface="+mn-ea"/>
                <a:cs typeface="+mn-cs"/>
              </a:rPr>
              <a:t>© </a:t>
            </a:r>
            <a:r>
              <a:rPr lang="en-US" sz="1100" kern="1200" dirty="0">
                <a:solidFill>
                  <a:srgbClr val="A5CD28"/>
                </a:solidFill>
                <a:latin typeface="Open Sans" panose="020B0606030504020204" pitchFamily="34" charset="0"/>
                <a:ea typeface="+mn-ea"/>
                <a:cs typeface="+mn-cs"/>
                <a:hlinkClick r:id="rId4" tooltip="PresentationGo!"/>
              </a:rPr>
              <a:t>presentationgo.com</a:t>
            </a:r>
            <a:endPara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7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97"/>
          <p:cNvSpPr/>
          <p:nvPr/>
        </p:nvSpPr>
        <p:spPr>
          <a:xfrm rot="20859470">
            <a:off x="11348162" y="-1644708"/>
            <a:ext cx="4038598" cy="86868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56"/>
          <p:cNvSpPr/>
          <p:nvPr/>
        </p:nvSpPr>
        <p:spPr>
          <a:xfrm rot="21048143">
            <a:off x="11578178" y="-1541611"/>
            <a:ext cx="4308215" cy="86868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97"/>
          <p:cNvSpPr/>
          <p:nvPr/>
        </p:nvSpPr>
        <p:spPr>
          <a:xfrm rot="20790550">
            <a:off x="-3141486" y="-790705"/>
            <a:ext cx="4038598" cy="86868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56"/>
          <p:cNvSpPr/>
          <p:nvPr/>
        </p:nvSpPr>
        <p:spPr>
          <a:xfrm rot="20906018">
            <a:off x="-3507742" y="-543055"/>
            <a:ext cx="4308215" cy="86868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 rot="21067309">
            <a:off x="-2175084" y="172611"/>
            <a:ext cx="2800112" cy="7255468"/>
          </a:xfrm>
          <a:prstGeom prst="rect">
            <a:avLst/>
          </a:prstGeom>
          <a:solidFill>
            <a:srgbClr val="7BC9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 rot="21189476">
            <a:off x="11782913" y="-388208"/>
            <a:ext cx="2166352" cy="7255469"/>
          </a:xfrm>
          <a:prstGeom prst="rect">
            <a:avLst/>
          </a:prstGeom>
          <a:solidFill>
            <a:srgbClr val="7BC9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912812" y="2400998"/>
            <a:ext cx="10212234" cy="1677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4800" b="0" i="0" u="none" strike="noStrike" cap="none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Conception &amp; réalisation de projet de gestion d’une agence d’immobilière </a:t>
            </a:r>
            <a:endParaRPr lang="fr-FR" sz="4800" b="0" i="0" u="none" strike="noStrike" cap="none" dirty="0">
              <a:solidFill>
                <a:srgbClr val="0B486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278790" y="4808884"/>
            <a:ext cx="5480275" cy="1195602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B4869"/>
                </a:solidFill>
                <a:latin typeface="Arial"/>
                <a:ea typeface="Arial"/>
                <a:cs typeface="Arial"/>
                <a:sym typeface="Arial"/>
              </a:rPr>
              <a:t>Présenté par 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B4869"/>
                </a:solidFill>
                <a:latin typeface="Arial"/>
                <a:ea typeface="Arial"/>
                <a:cs typeface="Arial"/>
                <a:sym typeface="Arial"/>
              </a:rPr>
              <a:t>KEFI Lassad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Arial"/>
              <a:buNone/>
            </a:pPr>
            <a:r>
              <a:rPr lang="fr-FR" sz="1800" b="0" i="0" u="none" strike="noStrike" cap="none" dirty="0" smtClean="0">
                <a:solidFill>
                  <a:srgbClr val="0B4869"/>
                </a:solidFill>
                <a:latin typeface="Arial"/>
                <a:ea typeface="Arial"/>
                <a:cs typeface="Arial"/>
                <a:sym typeface="Arial"/>
              </a:rPr>
              <a:t>OUNI Heni</a:t>
            </a:r>
            <a:endParaRPr lang="fr-FR" sz="1800" b="0" i="0" u="none" strike="noStrike" cap="none" dirty="0">
              <a:solidFill>
                <a:srgbClr val="0B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813106" y="603446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Année universitaire : </a:t>
            </a:r>
            <a:r>
              <a:rPr lang="fr-FR" sz="2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2017 </a:t>
            </a:r>
            <a:r>
              <a:rPr lang="fr-FR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fr-FR" sz="24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 </a:t>
            </a:r>
            <a:endParaRPr lang="fr-FR"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76" y="420046"/>
            <a:ext cx="4761905" cy="19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9"/>
          <p:cNvSpPr/>
          <p:nvPr/>
        </p:nvSpPr>
        <p:spPr>
          <a:xfrm>
            <a:off x="-314271" y="-585952"/>
            <a:ext cx="12816325" cy="1468821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315310" y="334646"/>
            <a:ext cx="505483" cy="3905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88"/>
          <p:cNvSpPr txBox="1">
            <a:spLocks noGrp="1"/>
          </p:cNvSpPr>
          <p:nvPr>
            <p:ph type="title"/>
          </p:nvPr>
        </p:nvSpPr>
        <p:spPr>
          <a:xfrm>
            <a:off x="1450374" y="148458"/>
            <a:ext cx="10969943" cy="693683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4000" b="0" i="0" u="none" strike="noStrike" cap="none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3. Conception</a:t>
            </a:r>
            <a:endParaRPr lang="fr-FR" sz="4000" b="0" i="0" u="none" strike="noStrike" cap="none" dirty="0">
              <a:solidFill>
                <a:schemeClr val="bg1">
                  <a:lumMod val="9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0166" y="1170715"/>
            <a:ext cx="7616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Diagramme cas d’utilisation de propriétaire:</a:t>
            </a:r>
            <a:endParaRPr lang="fr-F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28" y="2764675"/>
            <a:ext cx="8239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9"/>
          <p:cNvSpPr/>
          <p:nvPr/>
        </p:nvSpPr>
        <p:spPr>
          <a:xfrm>
            <a:off x="-314271" y="-585952"/>
            <a:ext cx="12816325" cy="1468821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315310" y="334646"/>
            <a:ext cx="505483" cy="3905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88"/>
          <p:cNvSpPr txBox="1">
            <a:spLocks noGrp="1"/>
          </p:cNvSpPr>
          <p:nvPr>
            <p:ph type="title"/>
          </p:nvPr>
        </p:nvSpPr>
        <p:spPr>
          <a:xfrm>
            <a:off x="1450374" y="148458"/>
            <a:ext cx="10969943" cy="693683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4000" b="0" i="0" u="none" strike="noStrike" cap="none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3. Conception</a:t>
            </a:r>
            <a:endParaRPr lang="fr-FR" sz="4000" b="0" i="0" u="none" strike="noStrike" cap="none" dirty="0">
              <a:solidFill>
                <a:schemeClr val="bg1">
                  <a:lumMod val="9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0166" y="1170715"/>
            <a:ext cx="6829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Diagramme cas d’utilisation de Client :</a:t>
            </a:r>
            <a:endParaRPr lang="fr-F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" y="2043336"/>
            <a:ext cx="12055712" cy="45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9"/>
          <p:cNvSpPr/>
          <p:nvPr/>
        </p:nvSpPr>
        <p:spPr>
          <a:xfrm>
            <a:off x="-314271" y="-585952"/>
            <a:ext cx="12816325" cy="1468821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315310" y="334646"/>
            <a:ext cx="505483" cy="3905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88"/>
          <p:cNvSpPr txBox="1">
            <a:spLocks noGrp="1"/>
          </p:cNvSpPr>
          <p:nvPr>
            <p:ph type="title"/>
          </p:nvPr>
        </p:nvSpPr>
        <p:spPr>
          <a:xfrm>
            <a:off x="1450374" y="148458"/>
            <a:ext cx="10969943" cy="693683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4000" b="0" i="0" u="none" strike="noStrike" cap="none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3. Conception</a:t>
            </a:r>
            <a:endParaRPr lang="fr-FR" sz="4000" b="0" i="0" u="none" strike="noStrike" cap="none" dirty="0">
              <a:solidFill>
                <a:schemeClr val="bg1">
                  <a:lumMod val="9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310" y="882869"/>
            <a:ext cx="3911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Diagramme de classe:</a:t>
            </a:r>
            <a:endParaRPr lang="fr-F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74" y="1467644"/>
            <a:ext cx="9056600" cy="53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732212" y="1828800"/>
            <a:ext cx="10969943" cy="2133598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11500" b="0" i="0" u="none" strike="noStrike" cap="none" dirty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Réalisation</a:t>
            </a:r>
          </a:p>
        </p:txBody>
      </p:sp>
      <p:sp>
        <p:nvSpPr>
          <p:cNvPr id="197" name="Shape 197"/>
          <p:cNvSpPr/>
          <p:nvPr/>
        </p:nvSpPr>
        <p:spPr>
          <a:xfrm>
            <a:off x="-534987" y="-381000"/>
            <a:ext cx="4038598" cy="86868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-153988" y="609600"/>
            <a:ext cx="3276600" cy="5901287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Impact"/>
              <a:buNone/>
            </a:pPr>
            <a:r>
              <a:rPr lang="fr-FR" sz="23900" b="0" i="0" u="none" strike="noStrike" cap="none" dirty="0" smtClean="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rPr>
              <a:t>4.</a:t>
            </a:r>
            <a:endParaRPr lang="fr-FR" sz="23900" b="0" i="0" u="none" strike="noStrike" cap="none" dirty="0">
              <a:solidFill>
                <a:srgbClr val="F2F2F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1964431" y="609647"/>
            <a:ext cx="1158335" cy="775927"/>
            <a:chOff x="5255200" y="3006475"/>
            <a:chExt cx="511700" cy="378575"/>
          </a:xfrm>
        </p:grpSpPr>
        <p:sp>
          <p:nvSpPr>
            <p:cNvPr id="200" name="Shape 200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7"/>
          <p:cNvSpPr/>
          <p:nvPr/>
        </p:nvSpPr>
        <p:spPr>
          <a:xfrm>
            <a:off x="-288132" y="-272529"/>
            <a:ext cx="12765087" cy="1167276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723" y="88506"/>
            <a:ext cx="3054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4. Réalisation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Shape 199"/>
          <p:cNvGrpSpPr/>
          <p:nvPr/>
        </p:nvGrpSpPr>
        <p:grpSpPr>
          <a:xfrm>
            <a:off x="249931" y="171497"/>
            <a:ext cx="664469" cy="571453"/>
            <a:chOff x="5255200" y="3006475"/>
            <a:chExt cx="511700" cy="378575"/>
          </a:xfrm>
        </p:grpSpPr>
        <p:sp>
          <p:nvSpPr>
            <p:cNvPr id="9" name="Shape 200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7112" y="1067344"/>
            <a:ext cx="2876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Menu Principal :</a:t>
            </a:r>
            <a:endParaRPr lang="fr-F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2"/>
          <a:stretch/>
        </p:blipFill>
        <p:spPr>
          <a:xfrm>
            <a:off x="2552295" y="2863969"/>
            <a:ext cx="7084232" cy="23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7"/>
          <p:cNvSpPr/>
          <p:nvPr/>
        </p:nvSpPr>
        <p:spPr>
          <a:xfrm>
            <a:off x="-288132" y="-272529"/>
            <a:ext cx="12765087" cy="1167276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723" y="88506"/>
            <a:ext cx="3054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4. Réalisation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Shape 199"/>
          <p:cNvGrpSpPr/>
          <p:nvPr/>
        </p:nvGrpSpPr>
        <p:grpSpPr>
          <a:xfrm>
            <a:off x="249931" y="171497"/>
            <a:ext cx="664469" cy="571453"/>
            <a:chOff x="5255200" y="3006475"/>
            <a:chExt cx="511700" cy="378575"/>
          </a:xfrm>
        </p:grpSpPr>
        <p:sp>
          <p:nvSpPr>
            <p:cNvPr id="9" name="Shape 200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7112" y="1067344"/>
            <a:ext cx="2534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Menu Agence:</a:t>
            </a:r>
            <a:endParaRPr lang="fr-F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40" y="1652119"/>
            <a:ext cx="9014541" cy="48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1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7"/>
          <p:cNvSpPr/>
          <p:nvPr/>
        </p:nvSpPr>
        <p:spPr>
          <a:xfrm>
            <a:off x="-288132" y="-272529"/>
            <a:ext cx="12765087" cy="1167276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723" y="88506"/>
            <a:ext cx="3054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4. Réalisation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Shape 199"/>
          <p:cNvGrpSpPr/>
          <p:nvPr/>
        </p:nvGrpSpPr>
        <p:grpSpPr>
          <a:xfrm>
            <a:off x="249931" y="171497"/>
            <a:ext cx="664469" cy="571453"/>
            <a:chOff x="5255200" y="3006475"/>
            <a:chExt cx="511700" cy="378575"/>
          </a:xfrm>
        </p:grpSpPr>
        <p:sp>
          <p:nvSpPr>
            <p:cNvPr id="9" name="Shape 200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7112" y="1067344"/>
            <a:ext cx="3395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Menu Propriétaire :</a:t>
            </a:r>
            <a:endParaRPr lang="fr-F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48" y="1824716"/>
            <a:ext cx="92297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5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7"/>
          <p:cNvSpPr/>
          <p:nvPr/>
        </p:nvSpPr>
        <p:spPr>
          <a:xfrm>
            <a:off x="-288132" y="-272529"/>
            <a:ext cx="12765087" cy="1167276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723" y="88506"/>
            <a:ext cx="3054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4. Réalisation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Shape 199"/>
          <p:cNvGrpSpPr/>
          <p:nvPr/>
        </p:nvGrpSpPr>
        <p:grpSpPr>
          <a:xfrm>
            <a:off x="249931" y="171497"/>
            <a:ext cx="664469" cy="571453"/>
            <a:chOff x="5255200" y="3006475"/>
            <a:chExt cx="511700" cy="378575"/>
          </a:xfrm>
        </p:grpSpPr>
        <p:sp>
          <p:nvSpPr>
            <p:cNvPr id="9" name="Shape 200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77112" y="1067344"/>
            <a:ext cx="2876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Menu Principal :</a:t>
            </a:r>
            <a:endParaRPr lang="fr-F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2"/>
          <a:stretch/>
        </p:blipFill>
        <p:spPr>
          <a:xfrm>
            <a:off x="2552295" y="2863969"/>
            <a:ext cx="7084232" cy="23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97"/>
          <p:cNvSpPr/>
          <p:nvPr/>
        </p:nvSpPr>
        <p:spPr>
          <a:xfrm>
            <a:off x="-288132" y="-272529"/>
            <a:ext cx="12765087" cy="1167276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723" y="88506"/>
            <a:ext cx="3054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4. Réalisation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Shape 199"/>
          <p:cNvGrpSpPr/>
          <p:nvPr/>
        </p:nvGrpSpPr>
        <p:grpSpPr>
          <a:xfrm>
            <a:off x="249931" y="171497"/>
            <a:ext cx="664469" cy="571453"/>
            <a:chOff x="5255200" y="3006475"/>
            <a:chExt cx="511700" cy="378575"/>
          </a:xfrm>
        </p:grpSpPr>
        <p:sp>
          <p:nvSpPr>
            <p:cNvPr id="9" name="Shape 200"/>
            <p:cNvSpPr/>
            <p:nvPr/>
          </p:nvSpPr>
          <p:spPr>
            <a:xfrm>
              <a:off x="5255200" y="3006475"/>
              <a:ext cx="349899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31" y="1165699"/>
            <a:ext cx="10969943" cy="711081"/>
          </a:xfrm>
        </p:spPr>
        <p:txBody>
          <a:bodyPr/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Points forts :</a:t>
            </a:r>
            <a:endParaRPr lang="fr-FR" sz="40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292" y="2147732"/>
            <a:ext cx="10768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la base de données.</a:t>
            </a:r>
          </a:p>
          <a:p>
            <a:endParaRPr lang="fr-FR" sz="28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et GitHub</a:t>
            </a:r>
          </a:p>
          <a:p>
            <a:endParaRPr lang="fr-FR" sz="28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générique  et maintenable(héritage , patron de conception …)</a:t>
            </a:r>
          </a:p>
          <a:p>
            <a:endParaRPr lang="fr-FR" sz="28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 fonctionnalités.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80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656012" y="2286000"/>
            <a:ext cx="10969943" cy="2133598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8800" b="0" i="0" u="none" strike="noStrike" cap="none" dirty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Conclusion &amp;</a:t>
            </a:r>
            <a:br>
              <a:rPr lang="fr-FR" sz="8800" b="0" i="0" u="none" strike="noStrike" cap="none" dirty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fr-FR" sz="8800" b="0" i="0" u="none" strike="noStrike" cap="none" dirty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perspectives</a:t>
            </a:r>
          </a:p>
        </p:txBody>
      </p:sp>
      <p:sp>
        <p:nvSpPr>
          <p:cNvPr id="207" name="Shape 207"/>
          <p:cNvSpPr/>
          <p:nvPr/>
        </p:nvSpPr>
        <p:spPr>
          <a:xfrm>
            <a:off x="-534987" y="-381000"/>
            <a:ext cx="4038598" cy="8686800"/>
          </a:xfrm>
          <a:prstGeom prst="rect">
            <a:avLst/>
          </a:prstGeom>
          <a:solidFill>
            <a:srgbClr val="0B48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-153988" y="609600"/>
            <a:ext cx="3276600" cy="5901287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Impact"/>
              <a:buNone/>
            </a:pPr>
            <a:r>
              <a:rPr lang="fr-FR" sz="23900" b="0" i="0" u="none" strike="noStrike" cap="none" dirty="0" smtClean="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rPr>
              <a:t>5.</a:t>
            </a:r>
            <a:endParaRPr lang="fr-FR" sz="23900" b="0" i="0" u="none" strike="noStrike" cap="none" dirty="0">
              <a:solidFill>
                <a:srgbClr val="F2F2F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09" name="Shape 209"/>
          <p:cNvGrpSpPr/>
          <p:nvPr/>
        </p:nvGrpSpPr>
        <p:grpSpPr>
          <a:xfrm>
            <a:off x="2210120" y="609530"/>
            <a:ext cx="912323" cy="1021577"/>
            <a:chOff x="5297950" y="1632050"/>
            <a:chExt cx="426200" cy="431100"/>
          </a:xfrm>
        </p:grpSpPr>
        <p:sp>
          <p:nvSpPr>
            <p:cNvPr id="210" name="Shape 210"/>
            <p:cNvSpPr/>
            <p:nvPr/>
          </p:nvSpPr>
          <p:spPr>
            <a:xfrm>
              <a:off x="5404800" y="1936125"/>
              <a:ext cx="212499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483657" y="3125858"/>
            <a:ext cx="5478236" cy="504325"/>
            <a:chOff x="0" y="0"/>
            <a:chExt cx="4627" cy="690"/>
          </a:xfrm>
        </p:grpSpPr>
        <p:sp>
          <p:nvSpPr>
            <p:cNvPr id="26" name="AutoShape 20"/>
            <p:cNvSpPr>
              <a:spLocks/>
            </p:cNvSpPr>
            <p:nvPr/>
          </p:nvSpPr>
          <p:spPr bwMode="auto">
            <a:xfrm flipH="1">
              <a:off x="262" y="7"/>
              <a:ext cx="2841" cy="683"/>
            </a:xfrm>
            <a:prstGeom prst="rightArrow">
              <a:avLst>
                <a:gd name="adj1" fmla="val 100000"/>
                <a:gd name="adj2" fmla="val 44446"/>
              </a:avLst>
            </a:prstGeom>
            <a:solidFill>
              <a:srgbClr val="269FE2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7" name="AutoShape 21"/>
            <p:cNvSpPr>
              <a:spLocks/>
            </p:cNvSpPr>
            <p:nvPr/>
          </p:nvSpPr>
          <p:spPr bwMode="auto">
            <a:xfrm flipH="1">
              <a:off x="0" y="0"/>
              <a:ext cx="452" cy="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80" y="10800"/>
                </a:cxn>
                <a:cxn ang="0">
                  <a:pos x="0" y="21600"/>
                </a:cxn>
                <a:cxn ang="0">
                  <a:pos x="7120" y="21600"/>
                </a:cxn>
                <a:cxn ang="0">
                  <a:pos x="21600" y="10800"/>
                </a:cxn>
                <a:cxn ang="0">
                  <a:pos x="712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80" y="10800"/>
                  </a:lnTo>
                  <a:lnTo>
                    <a:pt x="0" y="21600"/>
                  </a:lnTo>
                  <a:lnTo>
                    <a:pt x="7120" y="21600"/>
                  </a:lnTo>
                  <a:lnTo>
                    <a:pt x="21600" y="10800"/>
                  </a:lnTo>
                  <a:lnTo>
                    <a:pt x="712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269FE2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3099" y="0"/>
              <a:ext cx="1528" cy="683"/>
            </a:xfrm>
            <a:prstGeom prst="rect">
              <a:avLst/>
            </a:prstGeom>
            <a:solidFill>
              <a:srgbClr val="1774C6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3537" y="111"/>
              <a:ext cx="651" cy="4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b="1" dirty="0" smtClean="0">
                  <a:solidFill>
                    <a:srgbClr val="FEFEFE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  <a:sym typeface="Lato Light" charset="0"/>
                </a:rPr>
                <a:t>II</a:t>
              </a:r>
              <a:endParaRPr lang="en-US" sz="4800" dirty="0">
                <a:solidFill>
                  <a:srgbClr val="FEFEFE"/>
                </a:solidFill>
                <a:latin typeface="Lato Light" charset="0"/>
                <a:ea typeface="ＭＳ Ｐゴシック" pitchFamily="34" charset="-128"/>
                <a:sym typeface="Lato Light" charset="0"/>
              </a:endParaRPr>
            </a:p>
          </p:txBody>
        </p:sp>
      </p:grp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2425599" y="4493611"/>
            <a:ext cx="5608865" cy="521425"/>
            <a:chOff x="0" y="2"/>
            <a:chExt cx="4627" cy="696"/>
          </a:xfrm>
        </p:grpSpPr>
        <p:sp>
          <p:nvSpPr>
            <p:cNvPr id="32" name="AutoShape 26"/>
            <p:cNvSpPr>
              <a:spLocks/>
            </p:cNvSpPr>
            <p:nvPr/>
          </p:nvSpPr>
          <p:spPr bwMode="auto">
            <a:xfrm flipH="1">
              <a:off x="262" y="7"/>
              <a:ext cx="2841" cy="683"/>
            </a:xfrm>
            <a:prstGeom prst="rightArrow">
              <a:avLst>
                <a:gd name="adj1" fmla="val 100000"/>
                <a:gd name="adj2" fmla="val 44446"/>
              </a:avLst>
            </a:prstGeom>
            <a:solidFill>
              <a:srgbClr val="269FE2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3" name="AutoShape 27"/>
            <p:cNvSpPr>
              <a:spLocks/>
            </p:cNvSpPr>
            <p:nvPr/>
          </p:nvSpPr>
          <p:spPr bwMode="auto">
            <a:xfrm flipH="1">
              <a:off x="0" y="15"/>
              <a:ext cx="452" cy="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80" y="10800"/>
                </a:cxn>
                <a:cxn ang="0">
                  <a:pos x="0" y="21600"/>
                </a:cxn>
                <a:cxn ang="0">
                  <a:pos x="7120" y="21600"/>
                </a:cxn>
                <a:cxn ang="0">
                  <a:pos x="21600" y="10800"/>
                </a:cxn>
                <a:cxn ang="0">
                  <a:pos x="712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80" y="10800"/>
                  </a:lnTo>
                  <a:lnTo>
                    <a:pt x="0" y="21600"/>
                  </a:lnTo>
                  <a:lnTo>
                    <a:pt x="7120" y="21600"/>
                  </a:lnTo>
                  <a:lnTo>
                    <a:pt x="21600" y="10800"/>
                  </a:lnTo>
                  <a:lnTo>
                    <a:pt x="712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269FE2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3099" y="2"/>
              <a:ext cx="1528" cy="683"/>
            </a:xfrm>
            <a:prstGeom prst="rect">
              <a:avLst/>
            </a:prstGeom>
            <a:solidFill>
              <a:srgbClr val="1774C6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3537" y="145"/>
              <a:ext cx="651" cy="4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b="1" dirty="0" smtClean="0">
                  <a:solidFill>
                    <a:srgbClr val="FEFEFE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  <a:sym typeface="Lato Light" charset="0"/>
                </a:rPr>
                <a:t>IV</a:t>
              </a:r>
              <a:endParaRPr lang="en-US" sz="2800" dirty="0">
                <a:solidFill>
                  <a:srgbClr val="FEFEFE"/>
                </a:solidFill>
                <a:latin typeface="Lato Light" charset="0"/>
                <a:ea typeface="ＭＳ Ｐゴシック" pitchFamily="34" charset="-128"/>
                <a:sym typeface="Lato Light" charset="0"/>
              </a:endParaRP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254326" y="3196886"/>
            <a:ext cx="6928253" cy="1167425"/>
            <a:chOff x="-763" y="-786"/>
            <a:chExt cx="5391" cy="1474"/>
          </a:xfrm>
        </p:grpSpPr>
        <p:sp>
          <p:nvSpPr>
            <p:cNvPr id="14" name="AutoShape 8"/>
            <p:cNvSpPr>
              <a:spLocks/>
            </p:cNvSpPr>
            <p:nvPr/>
          </p:nvSpPr>
          <p:spPr bwMode="auto">
            <a:xfrm>
              <a:off x="1523" y="5"/>
              <a:ext cx="2841" cy="683"/>
            </a:xfrm>
            <a:prstGeom prst="rightArrow">
              <a:avLst>
                <a:gd name="adj1" fmla="val 100000"/>
                <a:gd name="adj2" fmla="val 44446"/>
              </a:avLst>
            </a:prstGeom>
            <a:solidFill>
              <a:srgbClr val="03214E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>
              <a:off x="4175" y="5"/>
              <a:ext cx="453" cy="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80" y="10800"/>
                </a:cxn>
                <a:cxn ang="0">
                  <a:pos x="0" y="21600"/>
                </a:cxn>
                <a:cxn ang="0">
                  <a:pos x="7120" y="21600"/>
                </a:cxn>
                <a:cxn ang="0">
                  <a:pos x="21600" y="10800"/>
                </a:cxn>
                <a:cxn ang="0">
                  <a:pos x="712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80" y="10800"/>
                  </a:lnTo>
                  <a:lnTo>
                    <a:pt x="0" y="21600"/>
                  </a:lnTo>
                  <a:lnTo>
                    <a:pt x="7120" y="21600"/>
                  </a:lnTo>
                  <a:lnTo>
                    <a:pt x="21600" y="10800"/>
                  </a:lnTo>
                  <a:lnTo>
                    <a:pt x="712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03214E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0" y="0"/>
              <a:ext cx="1528" cy="682"/>
            </a:xfrm>
            <a:prstGeom prst="rect">
              <a:avLst/>
            </a:prstGeom>
            <a:solidFill>
              <a:srgbClr val="05367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426" y="133"/>
              <a:ext cx="651" cy="4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b="1" dirty="0" smtClean="0">
                  <a:solidFill>
                    <a:srgbClr val="FEFEFE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  <a:sym typeface="Lato Light" charset="0"/>
                </a:rPr>
                <a:t>III</a:t>
              </a:r>
              <a:endParaRPr lang="en-US" sz="2400" dirty="0">
                <a:solidFill>
                  <a:srgbClr val="FEFEFE"/>
                </a:solidFill>
                <a:latin typeface="Lato Light" charset="0"/>
                <a:ea typeface="ＭＳ Ｐゴシック" pitchFamily="34" charset="-128"/>
                <a:sym typeface="Lato Light" charset="0"/>
              </a:endParaRPr>
            </a:p>
          </p:txBody>
        </p:sp>
        <p:sp>
          <p:nvSpPr>
            <p:cNvPr id="18" name="Rectangle 12"/>
            <p:cNvSpPr>
              <a:spLocks/>
            </p:cNvSpPr>
            <p:nvPr/>
          </p:nvSpPr>
          <p:spPr bwMode="auto">
            <a:xfrm>
              <a:off x="-763" y="-786"/>
              <a:ext cx="2628" cy="4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fr-FR" sz="2000" dirty="0" smtClean="0">
                  <a:solidFill>
                    <a:srgbClr val="FEFEFE"/>
                  </a:solidFill>
                  <a:latin typeface="Lato Bold" charset="0"/>
                  <a:ea typeface="ＭＳ Ｐゴシック" pitchFamily="34" charset="-128"/>
                  <a:sym typeface="Lato Bold" charset="0"/>
                </a:rPr>
                <a:t>Solution proposée</a:t>
              </a:r>
              <a:endParaRPr lang="fr-FR" sz="2800" dirty="0">
                <a:solidFill>
                  <a:srgbClr val="FEFEFE"/>
                </a:solidFill>
                <a:latin typeface="Lato Bold" charset="0"/>
                <a:ea typeface="ＭＳ Ｐゴシック" pitchFamily="34" charset="-128"/>
                <a:sym typeface="Lato Bold" charset="0"/>
              </a:endParaRPr>
            </a:p>
          </p:txBody>
        </p:sp>
      </p:grp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4224670" y="2452076"/>
            <a:ext cx="5929313" cy="534346"/>
            <a:chOff x="0" y="0"/>
            <a:chExt cx="4628" cy="685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1523" y="0"/>
              <a:ext cx="2841" cy="682"/>
            </a:xfrm>
            <a:prstGeom prst="rightArrow">
              <a:avLst>
                <a:gd name="adj1" fmla="val 100000"/>
                <a:gd name="adj2" fmla="val 44511"/>
              </a:avLst>
            </a:prstGeom>
            <a:solidFill>
              <a:srgbClr val="03214E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4175" y="0"/>
              <a:ext cx="453" cy="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80" y="10800"/>
                </a:cxn>
                <a:cxn ang="0">
                  <a:pos x="0" y="21600"/>
                </a:cxn>
                <a:cxn ang="0">
                  <a:pos x="7120" y="21600"/>
                </a:cxn>
                <a:cxn ang="0">
                  <a:pos x="21600" y="10800"/>
                </a:cxn>
                <a:cxn ang="0">
                  <a:pos x="712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80" y="10800"/>
                  </a:lnTo>
                  <a:lnTo>
                    <a:pt x="0" y="21600"/>
                  </a:lnTo>
                  <a:lnTo>
                    <a:pt x="7120" y="21600"/>
                  </a:lnTo>
                  <a:lnTo>
                    <a:pt x="21600" y="10800"/>
                  </a:lnTo>
                  <a:lnTo>
                    <a:pt x="712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03214E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Rectangle 4"/>
            <p:cNvSpPr>
              <a:spLocks/>
            </p:cNvSpPr>
            <p:nvPr/>
          </p:nvSpPr>
          <p:spPr bwMode="auto">
            <a:xfrm>
              <a:off x="0" y="2"/>
              <a:ext cx="1528" cy="683"/>
            </a:xfrm>
            <a:prstGeom prst="rect">
              <a:avLst/>
            </a:prstGeom>
            <a:solidFill>
              <a:srgbClr val="05367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426" y="133"/>
              <a:ext cx="651" cy="4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b="1" dirty="0">
                  <a:solidFill>
                    <a:srgbClr val="FEFEFE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  <a:sym typeface="Lato Light" charset="0"/>
                </a:rPr>
                <a:t>I</a:t>
              </a:r>
              <a:endParaRPr lang="en-US" sz="2800" b="1" dirty="0">
                <a:solidFill>
                  <a:srgbClr val="FEFEFE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  <a:sym typeface="Lato Light" charset="0"/>
              </a:endParaRP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1765" y="133"/>
              <a:ext cx="2229" cy="4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000" dirty="0" smtClean="0">
                  <a:solidFill>
                    <a:srgbClr val="FEFEFE"/>
                  </a:solidFill>
                  <a:latin typeface="Lato Bold" charset="0"/>
                  <a:ea typeface="ＭＳ Ｐゴシック" pitchFamily="34" charset="-128"/>
                  <a:sym typeface="Lato Bold" charset="0"/>
                </a:rPr>
                <a:t>Introduction</a:t>
              </a:r>
              <a:endParaRPr lang="en-US" sz="2000" dirty="0">
                <a:solidFill>
                  <a:srgbClr val="FEFEFE"/>
                </a:solidFill>
                <a:latin typeface="Lato Bold" charset="0"/>
                <a:ea typeface="ＭＳ Ｐゴシック" pitchFamily="34" charset="-128"/>
                <a:sym typeface="Lato Bold" charset="0"/>
              </a:endParaRPr>
            </a:p>
          </p:txBody>
        </p:sp>
      </p:grpSp>
      <p:sp>
        <p:nvSpPr>
          <p:cNvPr id="3" name="Shape 197"/>
          <p:cNvSpPr/>
          <p:nvPr/>
        </p:nvSpPr>
        <p:spPr>
          <a:xfrm>
            <a:off x="-213432" y="-214776"/>
            <a:ext cx="12765087" cy="11672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3723" y="88506"/>
            <a:ext cx="11095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Plan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5398021" y="0"/>
            <a:ext cx="1905000" cy="10001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s-ES"/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3290764" y="4566310"/>
            <a:ext cx="6891815" cy="1139416"/>
            <a:chOff x="-680" y="-667"/>
            <a:chExt cx="5308" cy="1352"/>
          </a:xfrm>
        </p:grpSpPr>
        <p:sp>
          <p:nvSpPr>
            <p:cNvPr id="20" name="AutoShape 14"/>
            <p:cNvSpPr>
              <a:spLocks/>
            </p:cNvSpPr>
            <p:nvPr/>
          </p:nvSpPr>
          <p:spPr bwMode="auto">
            <a:xfrm>
              <a:off x="1523" y="0"/>
              <a:ext cx="2841" cy="682"/>
            </a:xfrm>
            <a:prstGeom prst="rightArrow">
              <a:avLst>
                <a:gd name="adj1" fmla="val 100000"/>
                <a:gd name="adj2" fmla="val 44511"/>
              </a:avLst>
            </a:prstGeom>
            <a:solidFill>
              <a:srgbClr val="03214E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1" name="AutoShape 15"/>
            <p:cNvSpPr>
              <a:spLocks/>
            </p:cNvSpPr>
            <p:nvPr/>
          </p:nvSpPr>
          <p:spPr bwMode="auto">
            <a:xfrm>
              <a:off x="4175" y="0"/>
              <a:ext cx="453" cy="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80" y="10800"/>
                </a:cxn>
                <a:cxn ang="0">
                  <a:pos x="0" y="21600"/>
                </a:cxn>
                <a:cxn ang="0">
                  <a:pos x="7120" y="21600"/>
                </a:cxn>
                <a:cxn ang="0">
                  <a:pos x="21600" y="10800"/>
                </a:cxn>
                <a:cxn ang="0">
                  <a:pos x="712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80" y="10800"/>
                  </a:lnTo>
                  <a:lnTo>
                    <a:pt x="0" y="21600"/>
                  </a:lnTo>
                  <a:lnTo>
                    <a:pt x="7120" y="21600"/>
                  </a:lnTo>
                  <a:lnTo>
                    <a:pt x="21600" y="10800"/>
                  </a:lnTo>
                  <a:lnTo>
                    <a:pt x="7120" y="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03214E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Rectangle 16"/>
            <p:cNvSpPr>
              <a:spLocks/>
            </p:cNvSpPr>
            <p:nvPr/>
          </p:nvSpPr>
          <p:spPr bwMode="auto">
            <a:xfrm>
              <a:off x="0" y="2"/>
              <a:ext cx="1528" cy="683"/>
            </a:xfrm>
            <a:prstGeom prst="rect">
              <a:avLst/>
            </a:prstGeom>
            <a:solidFill>
              <a:srgbClr val="05367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426" y="140"/>
              <a:ext cx="651" cy="4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2400" b="1" dirty="0" smtClean="0">
                  <a:solidFill>
                    <a:srgbClr val="FEFEFE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  <a:sym typeface="Lato Light" charset="0"/>
                </a:rPr>
                <a:t>V</a:t>
              </a:r>
              <a:endParaRPr lang="en-US" sz="2400" b="1" dirty="0">
                <a:solidFill>
                  <a:srgbClr val="FEFEFE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  <a:sym typeface="Lato Light" charset="0"/>
              </a:endParaRPr>
            </a:p>
          </p:txBody>
        </p:sp>
        <p:sp>
          <p:nvSpPr>
            <p:cNvPr id="24" name="Rectangle 18"/>
            <p:cNvSpPr>
              <a:spLocks/>
            </p:cNvSpPr>
            <p:nvPr/>
          </p:nvSpPr>
          <p:spPr bwMode="auto">
            <a:xfrm>
              <a:off x="-680" y="-667"/>
              <a:ext cx="2393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fr-FR" sz="2000" dirty="0" smtClean="0">
                  <a:solidFill>
                    <a:srgbClr val="FEFEFE"/>
                  </a:solidFill>
                  <a:latin typeface="Lato Bold" charset="0"/>
                  <a:ea typeface="ＭＳ Ｐゴシック" pitchFamily="34" charset="-128"/>
                  <a:sym typeface="Lato Bold" charset="0"/>
                </a:rPr>
                <a:t>Réalisation</a:t>
              </a:r>
              <a:endParaRPr lang="fr-FR" sz="2000" dirty="0">
                <a:solidFill>
                  <a:srgbClr val="FEFEFE"/>
                </a:solidFill>
                <a:latin typeface="Lato Bold" charset="0"/>
                <a:ea typeface="ＭＳ Ｐゴシック" pitchFamily="34" charset="-128"/>
                <a:sym typeface="Lato Bold" charset="0"/>
              </a:endParaRPr>
            </a:p>
          </p:txBody>
        </p:sp>
      </p:grp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153502" y="2004583"/>
            <a:ext cx="22409" cy="4125283"/>
          </a:xfrm>
          <a:prstGeom prst="line">
            <a:avLst/>
          </a:prstGeom>
          <a:noFill/>
          <a:ln w="50800" cap="rnd">
            <a:solidFill>
              <a:srgbClr val="959A98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0" name="Rectangle 30"/>
          <p:cNvSpPr>
            <a:spLocks/>
          </p:cNvSpPr>
          <p:nvPr/>
        </p:nvSpPr>
        <p:spPr bwMode="auto">
          <a:xfrm>
            <a:off x="6464822" y="3945347"/>
            <a:ext cx="2994142" cy="3139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fr-FR" sz="2000" dirty="0" smtClean="0">
                <a:solidFill>
                  <a:srgbClr val="FEFEFE"/>
                </a:solidFill>
                <a:latin typeface="Lato Bold" charset="0"/>
                <a:ea typeface="ＭＳ Ｐゴシック" pitchFamily="34" charset="-128"/>
                <a:sym typeface="Lato Bold" charset="0"/>
              </a:rPr>
              <a:t>Conception</a:t>
            </a:r>
            <a:endParaRPr lang="fr-FR" sz="2000" dirty="0">
              <a:solidFill>
                <a:srgbClr val="FEFEFE"/>
              </a:solidFill>
              <a:latin typeface="Lato Bold" charset="0"/>
              <a:ea typeface="ＭＳ Ｐゴシック" pitchFamily="34" charset="-128"/>
              <a:sym typeface="Lato Bold" charset="0"/>
            </a:endParaRPr>
          </a:p>
        </p:txBody>
      </p:sp>
      <p:sp>
        <p:nvSpPr>
          <p:cNvPr id="51" name="Rectangle 24"/>
          <p:cNvSpPr>
            <a:spLocks/>
          </p:cNvSpPr>
          <p:nvPr/>
        </p:nvSpPr>
        <p:spPr bwMode="auto">
          <a:xfrm>
            <a:off x="6464822" y="5273707"/>
            <a:ext cx="3015524" cy="2842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FEFEFE"/>
                </a:solidFill>
                <a:latin typeface="Lato Bold" charset="0"/>
                <a:ea typeface="ＭＳ Ｐゴシック" pitchFamily="34" charset="-128"/>
                <a:sym typeface="Lato Bold" charset="0"/>
              </a:rPr>
              <a:t>Conclusion et </a:t>
            </a:r>
            <a:r>
              <a:rPr lang="en-US" sz="1800" dirty="0" smtClean="0">
                <a:solidFill>
                  <a:srgbClr val="FEFEFE"/>
                </a:solidFill>
                <a:latin typeface="Lato Bold" charset="0"/>
                <a:ea typeface="ＭＳ Ｐゴシック" pitchFamily="34" charset="-128"/>
                <a:sym typeface="Lato Bold" charset="0"/>
              </a:rPr>
              <a:t>perspectives</a:t>
            </a:r>
            <a:endParaRPr lang="en-US" sz="1800" dirty="0">
              <a:solidFill>
                <a:srgbClr val="FEFEFE"/>
              </a:solidFill>
              <a:latin typeface="Lato Bold" charset="0"/>
              <a:ea typeface="ＭＳ Ｐゴシック" pitchFamily="34" charset="-128"/>
              <a:sym typeface="Lato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19415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6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6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7"/>
          <p:cNvSpPr/>
          <p:nvPr/>
        </p:nvSpPr>
        <p:spPr>
          <a:xfrm rot="5400000">
            <a:off x="5487793" y="-5927990"/>
            <a:ext cx="1199121" cy="12593809"/>
          </a:xfrm>
          <a:prstGeom prst="rect">
            <a:avLst/>
          </a:prstGeom>
          <a:solidFill>
            <a:srgbClr val="0B48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Shape 209"/>
          <p:cNvGrpSpPr/>
          <p:nvPr/>
        </p:nvGrpSpPr>
        <p:grpSpPr>
          <a:xfrm>
            <a:off x="190500" y="127289"/>
            <a:ext cx="723901" cy="673749"/>
            <a:chOff x="5297950" y="1632050"/>
            <a:chExt cx="426200" cy="431100"/>
          </a:xfrm>
        </p:grpSpPr>
        <p:sp>
          <p:nvSpPr>
            <p:cNvPr id="8" name="Shape 210"/>
            <p:cNvSpPr/>
            <p:nvPr/>
          </p:nvSpPr>
          <p:spPr>
            <a:xfrm>
              <a:off x="5404800" y="1936125"/>
              <a:ext cx="212499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21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783723" y="88506"/>
            <a:ext cx="29594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7</a:t>
            </a:r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. Conclusion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1" y="2059531"/>
            <a:ext cx="712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projet nous a donné la possibilité de 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1" y="3409185"/>
            <a:ext cx="4586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gestion de projet en équipe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1" y="2872555"/>
            <a:ext cx="8062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Mettre en pratique nos connaissances théoriques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1" y="4002830"/>
            <a:ext cx="8630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Maitriser</a:t>
            </a:r>
            <a:r>
              <a:rPr lang="fr-FR" sz="1800" dirty="0" smtClean="0">
                <a:solidFill>
                  <a:srgbClr val="3F3F3F"/>
                </a:solidFill>
              </a:rPr>
              <a:t> 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2400" dirty="0" smtClean="0">
                <a:solidFill>
                  <a:srgbClr val="3F3F3F"/>
                </a:solidFill>
              </a:rPr>
              <a:t> 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nouvelles</a:t>
            </a:r>
            <a:r>
              <a:rPr lang="fr-FR" sz="2400" dirty="0" smtClean="0">
                <a:solidFill>
                  <a:srgbClr val="3F3F3F"/>
                </a:solidFill>
              </a:rPr>
              <a:t> </a:t>
            </a: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et des nouveaux outils</a:t>
            </a:r>
            <a:r>
              <a:rPr lang="fr-FR" sz="2400" dirty="0" smtClean="0">
                <a:solidFill>
                  <a:srgbClr val="3F3F3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815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7"/>
          <p:cNvSpPr/>
          <p:nvPr/>
        </p:nvSpPr>
        <p:spPr>
          <a:xfrm rot="5400000">
            <a:off x="5487793" y="-5927990"/>
            <a:ext cx="1199121" cy="12593809"/>
          </a:xfrm>
          <a:prstGeom prst="rect">
            <a:avLst/>
          </a:prstGeom>
          <a:solidFill>
            <a:srgbClr val="0B48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Shape 209"/>
          <p:cNvGrpSpPr/>
          <p:nvPr/>
        </p:nvGrpSpPr>
        <p:grpSpPr>
          <a:xfrm>
            <a:off x="190500" y="127289"/>
            <a:ext cx="723901" cy="673749"/>
            <a:chOff x="5297950" y="1632050"/>
            <a:chExt cx="426200" cy="431100"/>
          </a:xfrm>
        </p:grpSpPr>
        <p:sp>
          <p:nvSpPr>
            <p:cNvPr id="8" name="Shape 210"/>
            <p:cNvSpPr/>
            <p:nvPr/>
          </p:nvSpPr>
          <p:spPr>
            <a:xfrm>
              <a:off x="5404800" y="1936125"/>
              <a:ext cx="212499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21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783723" y="88506"/>
            <a:ext cx="3326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7</a:t>
            </a:r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. Perspectives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2915" y="2389192"/>
            <a:ext cx="9538189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projet peut être amélioré par :</a:t>
            </a:r>
          </a:p>
          <a:p>
            <a:pPr>
              <a:buClr>
                <a:srgbClr val="C00000"/>
              </a:buClr>
            </a:pPr>
            <a:endParaRPr lang="fr-FR" b="1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</a:pPr>
            <a:endParaRPr lang="fr-FR" b="1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 des interfaces graphiques, </a:t>
            </a:r>
            <a:endParaRPr lang="fr-FR" b="1" dirty="0"/>
          </a:p>
          <a:p>
            <a:pPr>
              <a:buClr>
                <a:schemeClr val="tx2"/>
              </a:buClr>
            </a:pPr>
            <a:endParaRPr lang="fr-FR" b="1" dirty="0" smtClean="0"/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Ajouter des images pour la description de l’immobilière</a:t>
            </a:r>
          </a:p>
          <a:p>
            <a:pPr>
              <a:buClr>
                <a:schemeClr val="tx2"/>
              </a:buClr>
            </a:pPr>
            <a:endParaRPr lang="fr-FR" sz="2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du projet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fr-FR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 une interface web centralisée permettant à l’agence la gestion</a:t>
            </a:r>
          </a:p>
          <a:p>
            <a:pPr>
              <a:buClr>
                <a:schemeClr val="tx2"/>
              </a:buClr>
            </a:pPr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sa commerce à distance</a:t>
            </a:r>
          </a:p>
        </p:txBody>
      </p:sp>
    </p:spTree>
    <p:extLst>
      <p:ext uri="{BB962C8B-B14F-4D97-AF65-F5344CB8AC3E}">
        <p14:creationId xmlns:p14="http://schemas.microsoft.com/office/powerpoint/2010/main" val="225460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07"/>
          <p:cNvSpPr/>
          <p:nvPr/>
        </p:nvSpPr>
        <p:spPr>
          <a:xfrm rot="5400000">
            <a:off x="5697344" y="-2841890"/>
            <a:ext cx="1199121" cy="12593809"/>
          </a:xfrm>
          <a:prstGeom prst="rect">
            <a:avLst/>
          </a:prstGeom>
          <a:solidFill>
            <a:srgbClr val="0B486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Shape 462"/>
          <p:cNvGrpSpPr/>
          <p:nvPr/>
        </p:nvGrpSpPr>
        <p:grpSpPr>
          <a:xfrm>
            <a:off x="8587495" y="3142662"/>
            <a:ext cx="772234" cy="634610"/>
            <a:chOff x="6964363" y="1689100"/>
            <a:chExt cx="481011" cy="395288"/>
          </a:xfrm>
        </p:grpSpPr>
        <p:sp>
          <p:nvSpPr>
            <p:cNvPr id="5" name="Shape 463"/>
            <p:cNvSpPr/>
            <p:nvPr/>
          </p:nvSpPr>
          <p:spPr>
            <a:xfrm>
              <a:off x="6964363" y="1717675"/>
              <a:ext cx="419099" cy="3667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38" y="0"/>
                  </a:moveTo>
                  <a:lnTo>
                    <a:pt x="61672" y="141"/>
                  </a:lnTo>
                  <a:lnTo>
                    <a:pt x="63531" y="519"/>
                  </a:lnTo>
                  <a:lnTo>
                    <a:pt x="65473" y="1086"/>
                  </a:lnTo>
                  <a:lnTo>
                    <a:pt x="91745" y="10488"/>
                  </a:lnTo>
                  <a:lnTo>
                    <a:pt x="92364" y="10818"/>
                  </a:lnTo>
                  <a:lnTo>
                    <a:pt x="92901" y="11291"/>
                  </a:lnTo>
                  <a:lnTo>
                    <a:pt x="119173" y="41102"/>
                  </a:lnTo>
                  <a:lnTo>
                    <a:pt x="119628" y="41858"/>
                  </a:lnTo>
                  <a:lnTo>
                    <a:pt x="119917" y="42614"/>
                  </a:lnTo>
                  <a:lnTo>
                    <a:pt x="119999" y="43417"/>
                  </a:lnTo>
                  <a:lnTo>
                    <a:pt x="119917" y="44220"/>
                  </a:lnTo>
                  <a:lnTo>
                    <a:pt x="119628" y="45070"/>
                  </a:lnTo>
                  <a:lnTo>
                    <a:pt x="119173" y="45732"/>
                  </a:lnTo>
                  <a:lnTo>
                    <a:pt x="100998" y="66377"/>
                  </a:lnTo>
                  <a:lnTo>
                    <a:pt x="105418" y="71385"/>
                  </a:lnTo>
                  <a:lnTo>
                    <a:pt x="106244" y="72472"/>
                  </a:lnTo>
                  <a:lnTo>
                    <a:pt x="106905" y="73700"/>
                  </a:lnTo>
                  <a:lnTo>
                    <a:pt x="107359" y="74976"/>
                  </a:lnTo>
                  <a:lnTo>
                    <a:pt x="107648" y="76299"/>
                  </a:lnTo>
                  <a:lnTo>
                    <a:pt x="107772" y="77716"/>
                  </a:lnTo>
                  <a:lnTo>
                    <a:pt x="107731" y="79133"/>
                  </a:lnTo>
                  <a:lnTo>
                    <a:pt x="107524" y="80551"/>
                  </a:lnTo>
                  <a:lnTo>
                    <a:pt x="107153" y="81921"/>
                  </a:lnTo>
                  <a:lnTo>
                    <a:pt x="106574" y="83244"/>
                  </a:lnTo>
                  <a:lnTo>
                    <a:pt x="105831" y="84566"/>
                  </a:lnTo>
                  <a:lnTo>
                    <a:pt x="104922" y="85748"/>
                  </a:lnTo>
                  <a:lnTo>
                    <a:pt x="103807" y="86787"/>
                  </a:lnTo>
                  <a:lnTo>
                    <a:pt x="102609" y="87732"/>
                  </a:lnTo>
                  <a:lnTo>
                    <a:pt x="101328" y="88346"/>
                  </a:lnTo>
                  <a:lnTo>
                    <a:pt x="100006" y="88771"/>
                  </a:lnTo>
                  <a:lnTo>
                    <a:pt x="98685" y="88960"/>
                  </a:lnTo>
                  <a:lnTo>
                    <a:pt x="98519" y="90472"/>
                  </a:lnTo>
                  <a:lnTo>
                    <a:pt x="98148" y="91984"/>
                  </a:lnTo>
                  <a:lnTo>
                    <a:pt x="97569" y="93401"/>
                  </a:lnTo>
                  <a:lnTo>
                    <a:pt x="96784" y="94818"/>
                  </a:lnTo>
                  <a:lnTo>
                    <a:pt x="95793" y="96047"/>
                  </a:lnTo>
                  <a:lnTo>
                    <a:pt x="94719" y="97133"/>
                  </a:lnTo>
                  <a:lnTo>
                    <a:pt x="93480" y="98031"/>
                  </a:lnTo>
                  <a:lnTo>
                    <a:pt x="92240" y="98692"/>
                  </a:lnTo>
                  <a:lnTo>
                    <a:pt x="90919" y="99118"/>
                  </a:lnTo>
                  <a:lnTo>
                    <a:pt x="89597" y="99307"/>
                  </a:lnTo>
                  <a:lnTo>
                    <a:pt x="89390" y="100818"/>
                  </a:lnTo>
                  <a:lnTo>
                    <a:pt x="89018" y="102330"/>
                  </a:lnTo>
                  <a:lnTo>
                    <a:pt x="88481" y="103748"/>
                  </a:lnTo>
                  <a:lnTo>
                    <a:pt x="87697" y="105165"/>
                  </a:lnTo>
                  <a:lnTo>
                    <a:pt x="86746" y="106393"/>
                  </a:lnTo>
                  <a:lnTo>
                    <a:pt x="85631" y="107480"/>
                  </a:lnTo>
                  <a:lnTo>
                    <a:pt x="84433" y="108377"/>
                  </a:lnTo>
                  <a:lnTo>
                    <a:pt x="83111" y="109039"/>
                  </a:lnTo>
                  <a:lnTo>
                    <a:pt x="81831" y="109417"/>
                  </a:lnTo>
                  <a:lnTo>
                    <a:pt x="80468" y="109653"/>
                  </a:lnTo>
                  <a:lnTo>
                    <a:pt x="80302" y="111118"/>
                  </a:lnTo>
                  <a:lnTo>
                    <a:pt x="79931" y="112677"/>
                  </a:lnTo>
                  <a:lnTo>
                    <a:pt x="79394" y="114094"/>
                  </a:lnTo>
                  <a:lnTo>
                    <a:pt x="78609" y="115464"/>
                  </a:lnTo>
                  <a:lnTo>
                    <a:pt x="77659" y="116740"/>
                  </a:lnTo>
                  <a:lnTo>
                    <a:pt x="76585" y="117732"/>
                  </a:lnTo>
                  <a:lnTo>
                    <a:pt x="75511" y="118582"/>
                  </a:lnTo>
                  <a:lnTo>
                    <a:pt x="74313" y="119244"/>
                  </a:lnTo>
                  <a:lnTo>
                    <a:pt x="73115" y="119669"/>
                  </a:lnTo>
                  <a:lnTo>
                    <a:pt x="71834" y="119952"/>
                  </a:lnTo>
                  <a:lnTo>
                    <a:pt x="70636" y="120000"/>
                  </a:lnTo>
                  <a:lnTo>
                    <a:pt x="69397" y="119858"/>
                  </a:lnTo>
                  <a:lnTo>
                    <a:pt x="68158" y="119527"/>
                  </a:lnTo>
                  <a:lnTo>
                    <a:pt x="67043" y="119007"/>
                  </a:lnTo>
                  <a:lnTo>
                    <a:pt x="65969" y="118251"/>
                  </a:lnTo>
                  <a:lnTo>
                    <a:pt x="65018" y="117307"/>
                  </a:lnTo>
                  <a:lnTo>
                    <a:pt x="54526" y="105401"/>
                  </a:lnTo>
                  <a:lnTo>
                    <a:pt x="49197" y="111448"/>
                  </a:lnTo>
                  <a:lnTo>
                    <a:pt x="48413" y="112204"/>
                  </a:lnTo>
                  <a:lnTo>
                    <a:pt x="47504" y="112771"/>
                  </a:lnTo>
                  <a:lnTo>
                    <a:pt x="46554" y="113102"/>
                  </a:lnTo>
                  <a:lnTo>
                    <a:pt x="45521" y="113196"/>
                  </a:lnTo>
                  <a:lnTo>
                    <a:pt x="44488" y="113149"/>
                  </a:lnTo>
                  <a:lnTo>
                    <a:pt x="43456" y="112866"/>
                  </a:lnTo>
                  <a:lnTo>
                    <a:pt x="42423" y="112440"/>
                  </a:lnTo>
                  <a:lnTo>
                    <a:pt x="41514" y="111732"/>
                  </a:lnTo>
                  <a:lnTo>
                    <a:pt x="40605" y="110881"/>
                  </a:lnTo>
                  <a:lnTo>
                    <a:pt x="39862" y="109889"/>
                  </a:lnTo>
                  <a:lnTo>
                    <a:pt x="39283" y="108803"/>
                  </a:lnTo>
                  <a:lnTo>
                    <a:pt x="38870" y="107622"/>
                  </a:lnTo>
                  <a:lnTo>
                    <a:pt x="38623" y="106488"/>
                  </a:lnTo>
                  <a:lnTo>
                    <a:pt x="38581" y="105307"/>
                  </a:lnTo>
                  <a:lnTo>
                    <a:pt x="38664" y="104125"/>
                  </a:lnTo>
                  <a:lnTo>
                    <a:pt x="38994" y="103039"/>
                  </a:lnTo>
                  <a:lnTo>
                    <a:pt x="39449" y="102047"/>
                  </a:lnTo>
                  <a:lnTo>
                    <a:pt x="40110" y="101102"/>
                  </a:lnTo>
                  <a:lnTo>
                    <a:pt x="39325" y="101905"/>
                  </a:lnTo>
                  <a:lnTo>
                    <a:pt x="38416" y="102425"/>
                  </a:lnTo>
                  <a:lnTo>
                    <a:pt x="37466" y="102755"/>
                  </a:lnTo>
                  <a:lnTo>
                    <a:pt x="36433" y="102897"/>
                  </a:lnTo>
                  <a:lnTo>
                    <a:pt x="35401" y="102803"/>
                  </a:lnTo>
                  <a:lnTo>
                    <a:pt x="34368" y="102519"/>
                  </a:lnTo>
                  <a:lnTo>
                    <a:pt x="33376" y="102094"/>
                  </a:lnTo>
                  <a:lnTo>
                    <a:pt x="32385" y="101433"/>
                  </a:lnTo>
                  <a:lnTo>
                    <a:pt x="31518" y="100535"/>
                  </a:lnTo>
                  <a:lnTo>
                    <a:pt x="30774" y="99543"/>
                  </a:lnTo>
                  <a:lnTo>
                    <a:pt x="30154" y="98456"/>
                  </a:lnTo>
                  <a:lnTo>
                    <a:pt x="29783" y="97322"/>
                  </a:lnTo>
                  <a:lnTo>
                    <a:pt x="29535" y="96141"/>
                  </a:lnTo>
                  <a:lnTo>
                    <a:pt x="29493" y="95007"/>
                  </a:lnTo>
                  <a:lnTo>
                    <a:pt x="29576" y="93826"/>
                  </a:lnTo>
                  <a:lnTo>
                    <a:pt x="29865" y="92740"/>
                  </a:lnTo>
                  <a:lnTo>
                    <a:pt x="30361" y="91700"/>
                  </a:lnTo>
                  <a:lnTo>
                    <a:pt x="31022" y="90803"/>
                  </a:lnTo>
                  <a:lnTo>
                    <a:pt x="30196" y="91559"/>
                  </a:lnTo>
                  <a:lnTo>
                    <a:pt x="29328" y="92078"/>
                  </a:lnTo>
                  <a:lnTo>
                    <a:pt x="28337" y="92409"/>
                  </a:lnTo>
                  <a:lnTo>
                    <a:pt x="27345" y="92551"/>
                  </a:lnTo>
                  <a:lnTo>
                    <a:pt x="26271" y="92456"/>
                  </a:lnTo>
                  <a:lnTo>
                    <a:pt x="25280" y="92220"/>
                  </a:lnTo>
                  <a:lnTo>
                    <a:pt x="24289" y="91748"/>
                  </a:lnTo>
                  <a:lnTo>
                    <a:pt x="23297" y="91086"/>
                  </a:lnTo>
                  <a:lnTo>
                    <a:pt x="22430" y="90188"/>
                  </a:lnTo>
                  <a:lnTo>
                    <a:pt x="21645" y="89196"/>
                  </a:lnTo>
                  <a:lnTo>
                    <a:pt x="21108" y="88157"/>
                  </a:lnTo>
                  <a:lnTo>
                    <a:pt x="20695" y="86976"/>
                  </a:lnTo>
                  <a:lnTo>
                    <a:pt x="20447" y="85795"/>
                  </a:lnTo>
                  <a:lnTo>
                    <a:pt x="20406" y="84661"/>
                  </a:lnTo>
                  <a:lnTo>
                    <a:pt x="20530" y="83480"/>
                  </a:lnTo>
                  <a:lnTo>
                    <a:pt x="20819" y="82393"/>
                  </a:lnTo>
                  <a:lnTo>
                    <a:pt x="21273" y="81354"/>
                  </a:lnTo>
                  <a:lnTo>
                    <a:pt x="21893" y="80456"/>
                  </a:lnTo>
                  <a:lnTo>
                    <a:pt x="21108" y="81212"/>
                  </a:lnTo>
                  <a:lnTo>
                    <a:pt x="20240" y="81732"/>
                  </a:lnTo>
                  <a:lnTo>
                    <a:pt x="19249" y="82062"/>
                  </a:lnTo>
                  <a:lnTo>
                    <a:pt x="18258" y="82204"/>
                  </a:lnTo>
                  <a:lnTo>
                    <a:pt x="17225" y="82110"/>
                  </a:lnTo>
                  <a:lnTo>
                    <a:pt x="16192" y="81874"/>
                  </a:lnTo>
                  <a:lnTo>
                    <a:pt x="15160" y="81401"/>
                  </a:lnTo>
                  <a:lnTo>
                    <a:pt x="14209" y="80740"/>
                  </a:lnTo>
                  <a:lnTo>
                    <a:pt x="13342" y="79842"/>
                  </a:lnTo>
                  <a:lnTo>
                    <a:pt x="12598" y="78897"/>
                  </a:lnTo>
                  <a:lnTo>
                    <a:pt x="12020" y="77811"/>
                  </a:lnTo>
                  <a:lnTo>
                    <a:pt x="11607" y="76629"/>
                  </a:lnTo>
                  <a:lnTo>
                    <a:pt x="11359" y="75448"/>
                  </a:lnTo>
                  <a:lnTo>
                    <a:pt x="11277" y="74314"/>
                  </a:lnTo>
                  <a:lnTo>
                    <a:pt x="11401" y="73181"/>
                  </a:lnTo>
                  <a:lnTo>
                    <a:pt x="11731" y="72047"/>
                  </a:lnTo>
                  <a:lnTo>
                    <a:pt x="12185" y="71055"/>
                  </a:lnTo>
                  <a:lnTo>
                    <a:pt x="12846" y="70157"/>
                  </a:lnTo>
                  <a:lnTo>
                    <a:pt x="17845" y="64393"/>
                  </a:lnTo>
                  <a:lnTo>
                    <a:pt x="826" y="44976"/>
                  </a:lnTo>
                  <a:lnTo>
                    <a:pt x="371" y="44314"/>
                  </a:lnTo>
                  <a:lnTo>
                    <a:pt x="82" y="43511"/>
                  </a:lnTo>
                  <a:lnTo>
                    <a:pt x="0" y="42708"/>
                  </a:lnTo>
                  <a:lnTo>
                    <a:pt x="82" y="41905"/>
                  </a:lnTo>
                  <a:lnTo>
                    <a:pt x="371" y="41102"/>
                  </a:lnTo>
                  <a:lnTo>
                    <a:pt x="826" y="40393"/>
                  </a:lnTo>
                  <a:lnTo>
                    <a:pt x="1445" y="39874"/>
                  </a:lnTo>
                  <a:lnTo>
                    <a:pt x="2106" y="39543"/>
                  </a:lnTo>
                  <a:lnTo>
                    <a:pt x="2850" y="39448"/>
                  </a:lnTo>
                  <a:lnTo>
                    <a:pt x="3593" y="39543"/>
                  </a:lnTo>
                  <a:lnTo>
                    <a:pt x="4254" y="39874"/>
                  </a:lnTo>
                  <a:lnTo>
                    <a:pt x="4874" y="40393"/>
                  </a:lnTo>
                  <a:lnTo>
                    <a:pt x="21934" y="59858"/>
                  </a:lnTo>
                  <a:lnTo>
                    <a:pt x="22884" y="59196"/>
                  </a:lnTo>
                  <a:lnTo>
                    <a:pt x="23834" y="58724"/>
                  </a:lnTo>
                  <a:lnTo>
                    <a:pt x="24908" y="58535"/>
                  </a:lnTo>
                  <a:lnTo>
                    <a:pt x="25982" y="58582"/>
                  </a:lnTo>
                  <a:lnTo>
                    <a:pt x="27098" y="58818"/>
                  </a:lnTo>
                  <a:lnTo>
                    <a:pt x="28130" y="59291"/>
                  </a:lnTo>
                  <a:lnTo>
                    <a:pt x="29163" y="59952"/>
                  </a:lnTo>
                  <a:lnTo>
                    <a:pt x="30072" y="60850"/>
                  </a:lnTo>
                  <a:lnTo>
                    <a:pt x="30857" y="61842"/>
                  </a:lnTo>
                  <a:lnTo>
                    <a:pt x="31435" y="62976"/>
                  </a:lnTo>
                  <a:lnTo>
                    <a:pt x="31848" y="64110"/>
                  </a:lnTo>
                  <a:lnTo>
                    <a:pt x="32055" y="65244"/>
                  </a:lnTo>
                  <a:lnTo>
                    <a:pt x="32137" y="66472"/>
                  </a:lnTo>
                  <a:lnTo>
                    <a:pt x="32013" y="67606"/>
                  </a:lnTo>
                  <a:lnTo>
                    <a:pt x="31724" y="68692"/>
                  </a:lnTo>
                  <a:lnTo>
                    <a:pt x="31270" y="69732"/>
                  </a:lnTo>
                  <a:lnTo>
                    <a:pt x="30609" y="70629"/>
                  </a:lnTo>
                  <a:lnTo>
                    <a:pt x="31394" y="69874"/>
                  </a:lnTo>
                  <a:lnTo>
                    <a:pt x="32261" y="69307"/>
                  </a:lnTo>
                  <a:lnTo>
                    <a:pt x="33253" y="68976"/>
                  </a:lnTo>
                  <a:lnTo>
                    <a:pt x="34244" y="68834"/>
                  </a:lnTo>
                  <a:lnTo>
                    <a:pt x="35318" y="68929"/>
                  </a:lnTo>
                  <a:lnTo>
                    <a:pt x="36309" y="69165"/>
                  </a:lnTo>
                  <a:lnTo>
                    <a:pt x="37342" y="69685"/>
                  </a:lnTo>
                  <a:lnTo>
                    <a:pt x="38292" y="70346"/>
                  </a:lnTo>
                  <a:lnTo>
                    <a:pt x="39201" y="71196"/>
                  </a:lnTo>
                  <a:lnTo>
                    <a:pt x="39944" y="72188"/>
                  </a:lnTo>
                  <a:lnTo>
                    <a:pt x="40523" y="73275"/>
                  </a:lnTo>
                  <a:lnTo>
                    <a:pt x="40895" y="74409"/>
                  </a:lnTo>
                  <a:lnTo>
                    <a:pt x="41184" y="75590"/>
                  </a:lnTo>
                  <a:lnTo>
                    <a:pt x="41225" y="76771"/>
                  </a:lnTo>
                  <a:lnTo>
                    <a:pt x="41142" y="77905"/>
                  </a:lnTo>
                  <a:lnTo>
                    <a:pt x="40812" y="78992"/>
                  </a:lnTo>
                  <a:lnTo>
                    <a:pt x="40358" y="80031"/>
                  </a:lnTo>
                  <a:lnTo>
                    <a:pt x="39697" y="80976"/>
                  </a:lnTo>
                  <a:lnTo>
                    <a:pt x="40481" y="80220"/>
                  </a:lnTo>
                  <a:lnTo>
                    <a:pt x="41390" y="79653"/>
                  </a:lnTo>
                  <a:lnTo>
                    <a:pt x="42340" y="79322"/>
                  </a:lnTo>
                  <a:lnTo>
                    <a:pt x="43373" y="79181"/>
                  </a:lnTo>
                  <a:lnTo>
                    <a:pt x="44406" y="79275"/>
                  </a:lnTo>
                  <a:lnTo>
                    <a:pt x="45438" y="79511"/>
                  </a:lnTo>
                  <a:lnTo>
                    <a:pt x="46430" y="79984"/>
                  </a:lnTo>
                  <a:lnTo>
                    <a:pt x="47421" y="80692"/>
                  </a:lnTo>
                  <a:lnTo>
                    <a:pt x="48289" y="81496"/>
                  </a:lnTo>
                  <a:lnTo>
                    <a:pt x="49032" y="82488"/>
                  </a:lnTo>
                  <a:lnTo>
                    <a:pt x="49611" y="83574"/>
                  </a:lnTo>
                  <a:lnTo>
                    <a:pt x="50024" y="84755"/>
                  </a:lnTo>
                  <a:lnTo>
                    <a:pt x="50271" y="85889"/>
                  </a:lnTo>
                  <a:lnTo>
                    <a:pt x="50313" y="87070"/>
                  </a:lnTo>
                  <a:lnTo>
                    <a:pt x="50189" y="88251"/>
                  </a:lnTo>
                  <a:lnTo>
                    <a:pt x="49900" y="89338"/>
                  </a:lnTo>
                  <a:lnTo>
                    <a:pt x="49404" y="90330"/>
                  </a:lnTo>
                  <a:lnTo>
                    <a:pt x="48784" y="91275"/>
                  </a:lnTo>
                  <a:lnTo>
                    <a:pt x="49611" y="90519"/>
                  </a:lnTo>
                  <a:lnTo>
                    <a:pt x="50478" y="90000"/>
                  </a:lnTo>
                  <a:lnTo>
                    <a:pt x="51428" y="89669"/>
                  </a:lnTo>
                  <a:lnTo>
                    <a:pt x="52461" y="89527"/>
                  </a:lnTo>
                  <a:lnTo>
                    <a:pt x="53452" y="89574"/>
                  </a:lnTo>
                  <a:lnTo>
                    <a:pt x="54526" y="89858"/>
                  </a:lnTo>
                  <a:lnTo>
                    <a:pt x="55518" y="90330"/>
                  </a:lnTo>
                  <a:lnTo>
                    <a:pt x="56468" y="90992"/>
                  </a:lnTo>
                  <a:lnTo>
                    <a:pt x="57335" y="91842"/>
                  </a:lnTo>
                  <a:lnTo>
                    <a:pt x="58120" y="92834"/>
                  </a:lnTo>
                  <a:lnTo>
                    <a:pt x="58698" y="93921"/>
                  </a:lnTo>
                  <a:lnTo>
                    <a:pt x="59111" y="95102"/>
                  </a:lnTo>
                  <a:lnTo>
                    <a:pt x="59318" y="96236"/>
                  </a:lnTo>
                  <a:lnTo>
                    <a:pt x="59401" y="97417"/>
                  </a:lnTo>
                  <a:lnTo>
                    <a:pt x="59277" y="98598"/>
                  </a:lnTo>
                  <a:lnTo>
                    <a:pt x="58987" y="99685"/>
                  </a:lnTo>
                  <a:lnTo>
                    <a:pt x="58492" y="100677"/>
                  </a:lnTo>
                  <a:lnTo>
                    <a:pt x="69067" y="112724"/>
                  </a:lnTo>
                  <a:lnTo>
                    <a:pt x="69604" y="113149"/>
                  </a:lnTo>
                  <a:lnTo>
                    <a:pt x="70182" y="113433"/>
                  </a:lnTo>
                  <a:lnTo>
                    <a:pt x="70884" y="113480"/>
                  </a:lnTo>
                  <a:lnTo>
                    <a:pt x="71586" y="113385"/>
                  </a:lnTo>
                  <a:lnTo>
                    <a:pt x="72289" y="113149"/>
                  </a:lnTo>
                  <a:lnTo>
                    <a:pt x="72991" y="112724"/>
                  </a:lnTo>
                  <a:lnTo>
                    <a:pt x="73611" y="112157"/>
                  </a:lnTo>
                  <a:lnTo>
                    <a:pt x="74106" y="111401"/>
                  </a:lnTo>
                  <a:lnTo>
                    <a:pt x="74478" y="110645"/>
                  </a:lnTo>
                  <a:lnTo>
                    <a:pt x="74726" y="109842"/>
                  </a:lnTo>
                  <a:lnTo>
                    <a:pt x="74808" y="109039"/>
                  </a:lnTo>
                  <a:lnTo>
                    <a:pt x="74726" y="108236"/>
                  </a:lnTo>
                  <a:lnTo>
                    <a:pt x="74478" y="107527"/>
                  </a:lnTo>
                  <a:lnTo>
                    <a:pt x="74106" y="106960"/>
                  </a:lnTo>
                  <a:lnTo>
                    <a:pt x="65432" y="97086"/>
                  </a:lnTo>
                  <a:lnTo>
                    <a:pt x="64977" y="96425"/>
                  </a:lnTo>
                  <a:lnTo>
                    <a:pt x="64729" y="95669"/>
                  </a:lnTo>
                  <a:lnTo>
                    <a:pt x="64605" y="94818"/>
                  </a:lnTo>
                  <a:lnTo>
                    <a:pt x="64729" y="93968"/>
                  </a:lnTo>
                  <a:lnTo>
                    <a:pt x="64977" y="93212"/>
                  </a:lnTo>
                  <a:lnTo>
                    <a:pt x="65432" y="92503"/>
                  </a:lnTo>
                  <a:lnTo>
                    <a:pt x="66051" y="91984"/>
                  </a:lnTo>
                  <a:lnTo>
                    <a:pt x="66753" y="91700"/>
                  </a:lnTo>
                  <a:lnTo>
                    <a:pt x="67456" y="91606"/>
                  </a:lnTo>
                  <a:lnTo>
                    <a:pt x="68158" y="91700"/>
                  </a:lnTo>
                  <a:lnTo>
                    <a:pt x="68901" y="91984"/>
                  </a:lnTo>
                  <a:lnTo>
                    <a:pt x="69480" y="92503"/>
                  </a:lnTo>
                  <a:lnTo>
                    <a:pt x="78154" y="102377"/>
                  </a:lnTo>
                  <a:lnTo>
                    <a:pt x="78650" y="102803"/>
                  </a:lnTo>
                  <a:lnTo>
                    <a:pt x="79311" y="103086"/>
                  </a:lnTo>
                  <a:lnTo>
                    <a:pt x="79972" y="103133"/>
                  </a:lnTo>
                  <a:lnTo>
                    <a:pt x="80674" y="103086"/>
                  </a:lnTo>
                  <a:lnTo>
                    <a:pt x="81418" y="102803"/>
                  </a:lnTo>
                  <a:lnTo>
                    <a:pt x="82079" y="102377"/>
                  </a:lnTo>
                  <a:lnTo>
                    <a:pt x="82698" y="101811"/>
                  </a:lnTo>
                  <a:lnTo>
                    <a:pt x="83235" y="101055"/>
                  </a:lnTo>
                  <a:lnTo>
                    <a:pt x="83607" y="100299"/>
                  </a:lnTo>
                  <a:lnTo>
                    <a:pt x="83814" y="99496"/>
                  </a:lnTo>
                  <a:lnTo>
                    <a:pt x="83896" y="98692"/>
                  </a:lnTo>
                  <a:lnTo>
                    <a:pt x="83814" y="97937"/>
                  </a:lnTo>
                  <a:lnTo>
                    <a:pt x="83607" y="97228"/>
                  </a:lnTo>
                  <a:lnTo>
                    <a:pt x="83235" y="96614"/>
                  </a:lnTo>
                  <a:lnTo>
                    <a:pt x="74519" y="86787"/>
                  </a:lnTo>
                  <a:lnTo>
                    <a:pt x="74065" y="86078"/>
                  </a:lnTo>
                  <a:lnTo>
                    <a:pt x="73776" y="85322"/>
                  </a:lnTo>
                  <a:lnTo>
                    <a:pt x="73693" y="84472"/>
                  </a:lnTo>
                  <a:lnTo>
                    <a:pt x="73776" y="83622"/>
                  </a:lnTo>
                  <a:lnTo>
                    <a:pt x="74065" y="82866"/>
                  </a:lnTo>
                  <a:lnTo>
                    <a:pt x="74519" y="82204"/>
                  </a:lnTo>
                  <a:lnTo>
                    <a:pt x="75180" y="81685"/>
                  </a:lnTo>
                  <a:lnTo>
                    <a:pt x="75841" y="81354"/>
                  </a:lnTo>
                  <a:lnTo>
                    <a:pt x="76543" y="81259"/>
                  </a:lnTo>
                  <a:lnTo>
                    <a:pt x="77287" y="81354"/>
                  </a:lnTo>
                  <a:lnTo>
                    <a:pt x="77948" y="81685"/>
                  </a:lnTo>
                  <a:lnTo>
                    <a:pt x="78567" y="82204"/>
                  </a:lnTo>
                  <a:lnTo>
                    <a:pt x="87242" y="92031"/>
                  </a:lnTo>
                  <a:lnTo>
                    <a:pt x="87779" y="92456"/>
                  </a:lnTo>
                  <a:lnTo>
                    <a:pt x="88399" y="92740"/>
                  </a:lnTo>
                  <a:lnTo>
                    <a:pt x="89060" y="92834"/>
                  </a:lnTo>
                  <a:lnTo>
                    <a:pt x="89803" y="92740"/>
                  </a:lnTo>
                  <a:lnTo>
                    <a:pt x="90464" y="92456"/>
                  </a:lnTo>
                  <a:lnTo>
                    <a:pt x="91166" y="92078"/>
                  </a:lnTo>
                  <a:lnTo>
                    <a:pt x="91827" y="91464"/>
                  </a:lnTo>
                  <a:lnTo>
                    <a:pt x="92323" y="90708"/>
                  </a:lnTo>
                  <a:lnTo>
                    <a:pt x="92695" y="89952"/>
                  </a:lnTo>
                  <a:lnTo>
                    <a:pt x="92901" y="89149"/>
                  </a:lnTo>
                  <a:lnTo>
                    <a:pt x="92984" y="88393"/>
                  </a:lnTo>
                  <a:lnTo>
                    <a:pt x="92901" y="87637"/>
                  </a:lnTo>
                  <a:lnTo>
                    <a:pt x="92695" y="86881"/>
                  </a:lnTo>
                  <a:lnTo>
                    <a:pt x="92282" y="86267"/>
                  </a:lnTo>
                  <a:lnTo>
                    <a:pt x="83648" y="76440"/>
                  </a:lnTo>
                  <a:lnTo>
                    <a:pt x="83153" y="75732"/>
                  </a:lnTo>
                  <a:lnTo>
                    <a:pt x="82864" y="74976"/>
                  </a:lnTo>
                  <a:lnTo>
                    <a:pt x="82781" y="74173"/>
                  </a:lnTo>
                  <a:lnTo>
                    <a:pt x="82864" y="73370"/>
                  </a:lnTo>
                  <a:lnTo>
                    <a:pt x="83153" y="72519"/>
                  </a:lnTo>
                  <a:lnTo>
                    <a:pt x="83648" y="71858"/>
                  </a:lnTo>
                  <a:lnTo>
                    <a:pt x="84227" y="71338"/>
                  </a:lnTo>
                  <a:lnTo>
                    <a:pt x="84888" y="71007"/>
                  </a:lnTo>
                  <a:lnTo>
                    <a:pt x="85672" y="70913"/>
                  </a:lnTo>
                  <a:lnTo>
                    <a:pt x="86375" y="71007"/>
                  </a:lnTo>
                  <a:lnTo>
                    <a:pt x="87036" y="71338"/>
                  </a:lnTo>
                  <a:lnTo>
                    <a:pt x="87655" y="71858"/>
                  </a:lnTo>
                  <a:lnTo>
                    <a:pt x="96330" y="81685"/>
                  </a:lnTo>
                  <a:lnTo>
                    <a:pt x="96867" y="82157"/>
                  </a:lnTo>
                  <a:lnTo>
                    <a:pt x="97445" y="82393"/>
                  </a:lnTo>
                  <a:lnTo>
                    <a:pt x="98189" y="82488"/>
                  </a:lnTo>
                  <a:lnTo>
                    <a:pt x="98850" y="82393"/>
                  </a:lnTo>
                  <a:lnTo>
                    <a:pt x="99552" y="82157"/>
                  </a:lnTo>
                  <a:lnTo>
                    <a:pt x="100254" y="81732"/>
                  </a:lnTo>
                  <a:lnTo>
                    <a:pt x="100874" y="81165"/>
                  </a:lnTo>
                  <a:lnTo>
                    <a:pt x="101411" y="80456"/>
                  </a:lnTo>
                  <a:lnTo>
                    <a:pt x="101741" y="79606"/>
                  </a:lnTo>
                  <a:lnTo>
                    <a:pt x="101989" y="78850"/>
                  </a:lnTo>
                  <a:lnTo>
                    <a:pt x="102072" y="78047"/>
                  </a:lnTo>
                  <a:lnTo>
                    <a:pt x="101989" y="77291"/>
                  </a:lnTo>
                  <a:lnTo>
                    <a:pt x="101741" y="76535"/>
                  </a:lnTo>
                  <a:lnTo>
                    <a:pt x="101370" y="75968"/>
                  </a:lnTo>
                  <a:lnTo>
                    <a:pt x="101287" y="75874"/>
                  </a:lnTo>
                  <a:lnTo>
                    <a:pt x="101080" y="75590"/>
                  </a:lnTo>
                  <a:lnTo>
                    <a:pt x="100709" y="75165"/>
                  </a:lnTo>
                  <a:lnTo>
                    <a:pt x="100213" y="74598"/>
                  </a:lnTo>
                  <a:lnTo>
                    <a:pt x="99552" y="73889"/>
                  </a:lnTo>
                  <a:lnTo>
                    <a:pt x="98808" y="72992"/>
                  </a:lnTo>
                  <a:lnTo>
                    <a:pt x="97982" y="72047"/>
                  </a:lnTo>
                  <a:lnTo>
                    <a:pt x="96991" y="70960"/>
                  </a:lnTo>
                  <a:lnTo>
                    <a:pt x="95958" y="69779"/>
                  </a:lnTo>
                  <a:lnTo>
                    <a:pt x="94802" y="68456"/>
                  </a:lnTo>
                  <a:lnTo>
                    <a:pt x="93562" y="67086"/>
                  </a:lnTo>
                  <a:lnTo>
                    <a:pt x="92323" y="65622"/>
                  </a:lnTo>
                  <a:lnTo>
                    <a:pt x="90960" y="64110"/>
                  </a:lnTo>
                  <a:lnTo>
                    <a:pt x="89597" y="62503"/>
                  </a:lnTo>
                  <a:lnTo>
                    <a:pt x="88151" y="60897"/>
                  </a:lnTo>
                  <a:lnTo>
                    <a:pt x="86705" y="59244"/>
                  </a:lnTo>
                  <a:lnTo>
                    <a:pt x="85177" y="57543"/>
                  </a:lnTo>
                  <a:lnTo>
                    <a:pt x="83731" y="55842"/>
                  </a:lnTo>
                  <a:lnTo>
                    <a:pt x="82203" y="54141"/>
                  </a:lnTo>
                  <a:lnTo>
                    <a:pt x="80716" y="52440"/>
                  </a:lnTo>
                  <a:lnTo>
                    <a:pt x="79228" y="50740"/>
                  </a:lnTo>
                  <a:lnTo>
                    <a:pt x="77741" y="49086"/>
                  </a:lnTo>
                  <a:lnTo>
                    <a:pt x="76296" y="47385"/>
                  </a:lnTo>
                  <a:lnTo>
                    <a:pt x="74891" y="45826"/>
                  </a:lnTo>
                  <a:lnTo>
                    <a:pt x="73528" y="44267"/>
                  </a:lnTo>
                  <a:lnTo>
                    <a:pt x="72206" y="42803"/>
                  </a:lnTo>
                  <a:lnTo>
                    <a:pt x="70967" y="41338"/>
                  </a:lnTo>
                  <a:lnTo>
                    <a:pt x="69769" y="40015"/>
                  </a:lnTo>
                  <a:lnTo>
                    <a:pt x="68695" y="38787"/>
                  </a:lnTo>
                  <a:lnTo>
                    <a:pt x="67662" y="37653"/>
                  </a:lnTo>
                  <a:lnTo>
                    <a:pt x="66753" y="36614"/>
                  </a:lnTo>
                  <a:lnTo>
                    <a:pt x="65927" y="35716"/>
                  </a:lnTo>
                  <a:lnTo>
                    <a:pt x="65225" y="34960"/>
                  </a:lnTo>
                  <a:lnTo>
                    <a:pt x="64647" y="34251"/>
                  </a:lnTo>
                  <a:lnTo>
                    <a:pt x="64440" y="34062"/>
                  </a:lnTo>
                  <a:lnTo>
                    <a:pt x="64151" y="33779"/>
                  </a:lnTo>
                  <a:lnTo>
                    <a:pt x="63862" y="33590"/>
                  </a:lnTo>
                  <a:lnTo>
                    <a:pt x="63490" y="33354"/>
                  </a:lnTo>
                  <a:lnTo>
                    <a:pt x="63077" y="33259"/>
                  </a:lnTo>
                  <a:lnTo>
                    <a:pt x="62581" y="33212"/>
                  </a:lnTo>
                  <a:lnTo>
                    <a:pt x="62003" y="33307"/>
                  </a:lnTo>
                  <a:lnTo>
                    <a:pt x="61342" y="33590"/>
                  </a:lnTo>
                  <a:lnTo>
                    <a:pt x="60640" y="34015"/>
                  </a:lnTo>
                  <a:lnTo>
                    <a:pt x="59855" y="34724"/>
                  </a:lnTo>
                  <a:lnTo>
                    <a:pt x="58987" y="35622"/>
                  </a:lnTo>
                  <a:lnTo>
                    <a:pt x="58037" y="36803"/>
                  </a:lnTo>
                  <a:lnTo>
                    <a:pt x="57129" y="38173"/>
                  </a:lnTo>
                  <a:lnTo>
                    <a:pt x="56426" y="39543"/>
                  </a:lnTo>
                  <a:lnTo>
                    <a:pt x="52461" y="47811"/>
                  </a:lnTo>
                  <a:lnTo>
                    <a:pt x="52006" y="48708"/>
                  </a:lnTo>
                  <a:lnTo>
                    <a:pt x="51387" y="49606"/>
                  </a:lnTo>
                  <a:lnTo>
                    <a:pt x="50643" y="50503"/>
                  </a:lnTo>
                  <a:lnTo>
                    <a:pt x="49321" y="51779"/>
                  </a:lnTo>
                  <a:lnTo>
                    <a:pt x="47958" y="52866"/>
                  </a:lnTo>
                  <a:lnTo>
                    <a:pt x="46471" y="53669"/>
                  </a:lnTo>
                  <a:lnTo>
                    <a:pt x="44984" y="54188"/>
                  </a:lnTo>
                  <a:lnTo>
                    <a:pt x="43456" y="54472"/>
                  </a:lnTo>
                  <a:lnTo>
                    <a:pt x="41886" y="54472"/>
                  </a:lnTo>
                  <a:lnTo>
                    <a:pt x="40316" y="54188"/>
                  </a:lnTo>
                  <a:lnTo>
                    <a:pt x="38994" y="53716"/>
                  </a:lnTo>
                  <a:lnTo>
                    <a:pt x="37714" y="53055"/>
                  </a:lnTo>
                  <a:lnTo>
                    <a:pt x="36475" y="52251"/>
                  </a:lnTo>
                  <a:lnTo>
                    <a:pt x="35442" y="51259"/>
                  </a:lnTo>
                  <a:lnTo>
                    <a:pt x="34409" y="50125"/>
                  </a:lnTo>
                  <a:lnTo>
                    <a:pt x="33583" y="48850"/>
                  </a:lnTo>
                  <a:lnTo>
                    <a:pt x="32881" y="47433"/>
                  </a:lnTo>
                  <a:lnTo>
                    <a:pt x="32385" y="46299"/>
                  </a:lnTo>
                  <a:lnTo>
                    <a:pt x="32096" y="45118"/>
                  </a:lnTo>
                  <a:lnTo>
                    <a:pt x="31889" y="43937"/>
                  </a:lnTo>
                  <a:lnTo>
                    <a:pt x="31889" y="42897"/>
                  </a:lnTo>
                  <a:lnTo>
                    <a:pt x="31972" y="41858"/>
                  </a:lnTo>
                  <a:lnTo>
                    <a:pt x="32261" y="40913"/>
                  </a:lnTo>
                  <a:lnTo>
                    <a:pt x="43951" y="9590"/>
                  </a:lnTo>
                  <a:lnTo>
                    <a:pt x="44364" y="8740"/>
                  </a:lnTo>
                  <a:lnTo>
                    <a:pt x="44860" y="7842"/>
                  </a:lnTo>
                  <a:lnTo>
                    <a:pt x="45521" y="6944"/>
                  </a:lnTo>
                  <a:lnTo>
                    <a:pt x="46265" y="5952"/>
                  </a:lnTo>
                  <a:lnTo>
                    <a:pt x="46678" y="5527"/>
                  </a:lnTo>
                  <a:lnTo>
                    <a:pt x="47173" y="5007"/>
                  </a:lnTo>
                  <a:lnTo>
                    <a:pt x="47834" y="4440"/>
                  </a:lnTo>
                  <a:lnTo>
                    <a:pt x="48578" y="3826"/>
                  </a:lnTo>
                  <a:lnTo>
                    <a:pt x="49404" y="3165"/>
                  </a:lnTo>
                  <a:lnTo>
                    <a:pt x="50395" y="2503"/>
                  </a:lnTo>
                  <a:lnTo>
                    <a:pt x="51428" y="1889"/>
                  </a:lnTo>
                  <a:lnTo>
                    <a:pt x="52626" y="1322"/>
                  </a:lnTo>
                  <a:lnTo>
                    <a:pt x="53907" y="850"/>
                  </a:lnTo>
                  <a:lnTo>
                    <a:pt x="55270" y="472"/>
                  </a:lnTo>
                  <a:lnTo>
                    <a:pt x="56716" y="141"/>
                  </a:lnTo>
                  <a:lnTo>
                    <a:pt x="58327" y="0"/>
                  </a:lnTo>
                  <a:lnTo>
                    <a:pt x="59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Shape 464"/>
            <p:cNvSpPr/>
            <p:nvPr/>
          </p:nvSpPr>
          <p:spPr>
            <a:xfrm>
              <a:off x="7296150" y="1689100"/>
              <a:ext cx="1492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41" y="76565"/>
                  </a:moveTo>
                  <a:lnTo>
                    <a:pt x="78098" y="76917"/>
                  </a:lnTo>
                  <a:lnTo>
                    <a:pt x="75421" y="77853"/>
                  </a:lnTo>
                  <a:lnTo>
                    <a:pt x="72861" y="79492"/>
                  </a:lnTo>
                  <a:lnTo>
                    <a:pt x="70882" y="81482"/>
                  </a:lnTo>
                  <a:lnTo>
                    <a:pt x="69253" y="84058"/>
                  </a:lnTo>
                  <a:lnTo>
                    <a:pt x="68322" y="86751"/>
                  </a:lnTo>
                  <a:lnTo>
                    <a:pt x="67972" y="89678"/>
                  </a:lnTo>
                  <a:lnTo>
                    <a:pt x="68322" y="92839"/>
                  </a:lnTo>
                  <a:lnTo>
                    <a:pt x="69253" y="95648"/>
                  </a:lnTo>
                  <a:lnTo>
                    <a:pt x="70882" y="97990"/>
                  </a:lnTo>
                  <a:lnTo>
                    <a:pt x="72861" y="99980"/>
                  </a:lnTo>
                  <a:lnTo>
                    <a:pt x="75421" y="101619"/>
                  </a:lnTo>
                  <a:lnTo>
                    <a:pt x="78098" y="102673"/>
                  </a:lnTo>
                  <a:lnTo>
                    <a:pt x="81241" y="103024"/>
                  </a:lnTo>
                  <a:lnTo>
                    <a:pt x="84151" y="102673"/>
                  </a:lnTo>
                  <a:lnTo>
                    <a:pt x="87061" y="101619"/>
                  </a:lnTo>
                  <a:lnTo>
                    <a:pt x="89388" y="99980"/>
                  </a:lnTo>
                  <a:lnTo>
                    <a:pt x="91367" y="97990"/>
                  </a:lnTo>
                  <a:lnTo>
                    <a:pt x="93113" y="95531"/>
                  </a:lnTo>
                  <a:lnTo>
                    <a:pt x="94044" y="92839"/>
                  </a:lnTo>
                  <a:lnTo>
                    <a:pt x="94393" y="89678"/>
                  </a:lnTo>
                  <a:lnTo>
                    <a:pt x="94044" y="86751"/>
                  </a:lnTo>
                  <a:lnTo>
                    <a:pt x="93113" y="84058"/>
                  </a:lnTo>
                  <a:lnTo>
                    <a:pt x="91367" y="81482"/>
                  </a:lnTo>
                  <a:lnTo>
                    <a:pt x="89388" y="79492"/>
                  </a:lnTo>
                  <a:lnTo>
                    <a:pt x="87061" y="77853"/>
                  </a:lnTo>
                  <a:lnTo>
                    <a:pt x="84151" y="76917"/>
                  </a:lnTo>
                  <a:lnTo>
                    <a:pt x="81241" y="76565"/>
                  </a:lnTo>
                  <a:close/>
                  <a:moveTo>
                    <a:pt x="40155" y="0"/>
                  </a:moveTo>
                  <a:lnTo>
                    <a:pt x="42832" y="468"/>
                  </a:lnTo>
                  <a:lnTo>
                    <a:pt x="45509" y="1404"/>
                  </a:lnTo>
                  <a:lnTo>
                    <a:pt x="47953" y="2809"/>
                  </a:lnTo>
                  <a:lnTo>
                    <a:pt x="50281" y="4565"/>
                  </a:lnTo>
                  <a:lnTo>
                    <a:pt x="115460" y="69775"/>
                  </a:lnTo>
                  <a:lnTo>
                    <a:pt x="117206" y="72000"/>
                  </a:lnTo>
                  <a:lnTo>
                    <a:pt x="118603" y="74575"/>
                  </a:lnTo>
                  <a:lnTo>
                    <a:pt x="119534" y="77151"/>
                  </a:lnTo>
                  <a:lnTo>
                    <a:pt x="120000" y="79843"/>
                  </a:lnTo>
                  <a:lnTo>
                    <a:pt x="120000" y="82536"/>
                  </a:lnTo>
                  <a:lnTo>
                    <a:pt x="119534" y="85346"/>
                  </a:lnTo>
                  <a:lnTo>
                    <a:pt x="118603" y="87921"/>
                  </a:lnTo>
                  <a:lnTo>
                    <a:pt x="117206" y="90263"/>
                  </a:lnTo>
                  <a:lnTo>
                    <a:pt x="115460" y="92604"/>
                  </a:lnTo>
                  <a:lnTo>
                    <a:pt x="92647" y="115317"/>
                  </a:lnTo>
                  <a:lnTo>
                    <a:pt x="90320" y="117190"/>
                  </a:lnTo>
                  <a:lnTo>
                    <a:pt x="87875" y="118595"/>
                  </a:lnTo>
                  <a:lnTo>
                    <a:pt x="85198" y="119531"/>
                  </a:lnTo>
                  <a:lnTo>
                    <a:pt x="82521" y="120000"/>
                  </a:lnTo>
                  <a:lnTo>
                    <a:pt x="79844" y="120000"/>
                  </a:lnTo>
                  <a:lnTo>
                    <a:pt x="77167" y="119531"/>
                  </a:lnTo>
                  <a:lnTo>
                    <a:pt x="74490" y="118595"/>
                  </a:lnTo>
                  <a:lnTo>
                    <a:pt x="72046" y="117190"/>
                  </a:lnTo>
                  <a:lnTo>
                    <a:pt x="69835" y="115317"/>
                  </a:lnTo>
                  <a:lnTo>
                    <a:pt x="4655" y="50224"/>
                  </a:lnTo>
                  <a:lnTo>
                    <a:pt x="2793" y="47882"/>
                  </a:lnTo>
                  <a:lnTo>
                    <a:pt x="1280" y="45541"/>
                  </a:lnTo>
                  <a:lnTo>
                    <a:pt x="465" y="42965"/>
                  </a:lnTo>
                  <a:lnTo>
                    <a:pt x="0" y="40273"/>
                  </a:lnTo>
                  <a:lnTo>
                    <a:pt x="0" y="37463"/>
                  </a:lnTo>
                  <a:lnTo>
                    <a:pt x="465" y="34770"/>
                  </a:lnTo>
                  <a:lnTo>
                    <a:pt x="1280" y="32195"/>
                  </a:lnTo>
                  <a:lnTo>
                    <a:pt x="2793" y="29619"/>
                  </a:lnTo>
                  <a:lnTo>
                    <a:pt x="4655" y="27395"/>
                  </a:lnTo>
                  <a:lnTo>
                    <a:pt x="27468" y="4565"/>
                  </a:lnTo>
                  <a:lnTo>
                    <a:pt x="29679" y="2809"/>
                  </a:lnTo>
                  <a:lnTo>
                    <a:pt x="32007" y="1404"/>
                  </a:lnTo>
                  <a:lnTo>
                    <a:pt x="34684" y="468"/>
                  </a:lnTo>
                  <a:lnTo>
                    <a:pt x="37361" y="0"/>
                  </a:lnTo>
                  <a:lnTo>
                    <a:pt x="40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672723" y="3073006"/>
            <a:ext cx="57567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Merci pour votre attention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732212" y="1828800"/>
            <a:ext cx="10969943" cy="2133598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11500" b="0" i="0" u="none" strike="noStrike" cap="none" dirty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</a:p>
        </p:txBody>
      </p:sp>
      <p:sp>
        <p:nvSpPr>
          <p:cNvPr id="65" name="Shape 65"/>
          <p:cNvSpPr/>
          <p:nvPr/>
        </p:nvSpPr>
        <p:spPr>
          <a:xfrm>
            <a:off x="-534987" y="-381000"/>
            <a:ext cx="4038598" cy="8686800"/>
          </a:xfrm>
          <a:prstGeom prst="rect">
            <a:avLst/>
          </a:prstGeom>
          <a:solidFill>
            <a:srgbClr val="7BC9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-153988" y="609600"/>
            <a:ext cx="3276600" cy="5901287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Impact"/>
              <a:buNone/>
            </a:pPr>
            <a:r>
              <a:rPr lang="fr-FR" sz="23900" b="0" i="0" u="none" strike="noStrike" cap="none" dirty="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rPr>
              <a:t>1.</a:t>
            </a:r>
          </a:p>
        </p:txBody>
      </p:sp>
      <p:grpSp>
        <p:nvGrpSpPr>
          <p:cNvPr id="67" name="Shape 67"/>
          <p:cNvGrpSpPr/>
          <p:nvPr/>
        </p:nvGrpSpPr>
        <p:grpSpPr>
          <a:xfrm>
            <a:off x="2345589" y="687338"/>
            <a:ext cx="566208" cy="811025"/>
            <a:chOff x="584925" y="922575"/>
            <a:chExt cx="415200" cy="502524"/>
          </a:xfrm>
        </p:grpSpPr>
        <p:sp>
          <p:nvSpPr>
            <p:cNvPr id="68" name="Shape 68"/>
            <p:cNvSpPr/>
            <p:nvPr/>
          </p:nvSpPr>
          <p:spPr>
            <a:xfrm>
              <a:off x="584925" y="961025"/>
              <a:ext cx="378574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21550" y="92257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 rot="10800000" flipH="1">
            <a:off x="2792556" y="4238104"/>
            <a:ext cx="3286149" cy="4286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605" y="59905"/>
                  <a:pt x="24288" y="106782"/>
                  <a:pt x="49444" y="117746"/>
                </a:cubicBezTo>
                <a:cubicBezTo>
                  <a:pt x="53405" y="119471"/>
                  <a:pt x="57433" y="120211"/>
                  <a:pt x="61461" y="119949"/>
                </a:cubicBezTo>
                <a:lnTo>
                  <a:pt x="120000" y="119949"/>
                </a:lnTo>
                <a:lnTo>
                  <a:pt x="120000" y="92824"/>
                </a:lnTo>
                <a:lnTo>
                  <a:pt x="61066" y="92824"/>
                </a:lnTo>
                <a:cubicBezTo>
                  <a:pt x="57677" y="92980"/>
                  <a:pt x="54300" y="92240"/>
                  <a:pt x="50977" y="90620"/>
                </a:cubicBezTo>
                <a:cubicBezTo>
                  <a:pt x="31955" y="81343"/>
                  <a:pt x="17088" y="45941"/>
                  <a:pt x="13194" y="640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26A0E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 rot="10800000">
            <a:off x="6935961" y="4238105"/>
            <a:ext cx="2928957" cy="5715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605" y="59905"/>
                  <a:pt x="24288" y="106782"/>
                  <a:pt x="49444" y="117746"/>
                </a:cubicBezTo>
                <a:cubicBezTo>
                  <a:pt x="53405" y="119471"/>
                  <a:pt x="57433" y="120211"/>
                  <a:pt x="61461" y="119949"/>
                </a:cubicBezTo>
                <a:lnTo>
                  <a:pt x="120000" y="119949"/>
                </a:lnTo>
                <a:lnTo>
                  <a:pt x="120000" y="92824"/>
                </a:lnTo>
                <a:lnTo>
                  <a:pt x="61066" y="92824"/>
                </a:lnTo>
                <a:cubicBezTo>
                  <a:pt x="57677" y="92980"/>
                  <a:pt x="54300" y="92240"/>
                  <a:pt x="50977" y="90620"/>
                </a:cubicBezTo>
                <a:cubicBezTo>
                  <a:pt x="31955" y="81343"/>
                  <a:pt x="17088" y="45941"/>
                  <a:pt x="13194" y="640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26A0E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792558" y="3666600"/>
            <a:ext cx="3286148" cy="5000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605" y="59905"/>
                  <a:pt x="24288" y="106782"/>
                  <a:pt x="49444" y="117746"/>
                </a:cubicBezTo>
                <a:cubicBezTo>
                  <a:pt x="53405" y="119471"/>
                  <a:pt x="57433" y="120211"/>
                  <a:pt x="61461" y="119949"/>
                </a:cubicBezTo>
                <a:lnTo>
                  <a:pt x="120000" y="119949"/>
                </a:lnTo>
                <a:lnTo>
                  <a:pt x="120000" y="92824"/>
                </a:lnTo>
                <a:lnTo>
                  <a:pt x="61066" y="92824"/>
                </a:lnTo>
                <a:cubicBezTo>
                  <a:pt x="57677" y="92980"/>
                  <a:pt x="54300" y="92240"/>
                  <a:pt x="50977" y="90620"/>
                </a:cubicBezTo>
                <a:cubicBezTo>
                  <a:pt x="31955" y="81343"/>
                  <a:pt x="17088" y="45941"/>
                  <a:pt x="13194" y="640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26A0E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flipH="1">
            <a:off x="7007399" y="3738039"/>
            <a:ext cx="2857519" cy="4286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605" y="59905"/>
                  <a:pt x="24288" y="106782"/>
                  <a:pt x="49444" y="117746"/>
                </a:cubicBezTo>
                <a:cubicBezTo>
                  <a:pt x="53405" y="119471"/>
                  <a:pt x="57433" y="120211"/>
                  <a:pt x="61461" y="119949"/>
                </a:cubicBezTo>
                <a:lnTo>
                  <a:pt x="120000" y="119949"/>
                </a:lnTo>
                <a:lnTo>
                  <a:pt x="120000" y="92824"/>
                </a:lnTo>
                <a:lnTo>
                  <a:pt x="61066" y="92824"/>
                </a:lnTo>
                <a:cubicBezTo>
                  <a:pt x="57677" y="92980"/>
                  <a:pt x="54300" y="92240"/>
                  <a:pt x="50977" y="90620"/>
                </a:cubicBezTo>
                <a:cubicBezTo>
                  <a:pt x="31955" y="81343"/>
                  <a:pt x="17088" y="45941"/>
                  <a:pt x="13194" y="640"/>
                </a:cubicBez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26A0E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22313" y="863692"/>
            <a:ext cx="10969943" cy="4987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3F3F3F"/>
                </a:solidFill>
                <a:latin typeface="Lato Bold"/>
                <a:sym typeface="Arial"/>
              </a:rPr>
              <a:t>Les </a:t>
            </a:r>
            <a:r>
              <a:rPr lang="fr-FR" sz="2400" b="1" i="0" u="none" strike="noStrike" cap="none" dirty="0" smtClean="0">
                <a:solidFill>
                  <a:srgbClr val="3F3F3F"/>
                </a:solidFill>
                <a:latin typeface="Lato Bold"/>
                <a:sym typeface="Arial"/>
              </a:rPr>
              <a:t>agences des immobilières offrent </a:t>
            </a:r>
            <a:r>
              <a:rPr lang="fr-FR" sz="2400" b="1" i="0" u="none" strike="noStrike" cap="none" dirty="0">
                <a:solidFill>
                  <a:srgbClr val="3F3F3F"/>
                </a:solidFill>
                <a:latin typeface="Lato Bold"/>
                <a:sym typeface="Arial"/>
              </a:rPr>
              <a:t>plusieurs services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-143470" y="-36136"/>
            <a:ext cx="12618641" cy="731838"/>
          </a:xfrm>
          <a:prstGeom prst="rect">
            <a:avLst/>
          </a:prstGeom>
          <a:solidFill>
            <a:srgbClr val="7BC9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308066" y="39910"/>
            <a:ext cx="609282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Impact"/>
              <a:buNone/>
            </a:pPr>
            <a:r>
              <a:rPr lang="fr-FR" sz="4000" b="0" i="0" u="none" strike="noStrike" cap="none" dirty="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rPr>
              <a:t>1. Introduction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315662" y="178410"/>
            <a:ext cx="310605" cy="394859"/>
            <a:chOff x="584925" y="922575"/>
            <a:chExt cx="415200" cy="502524"/>
          </a:xfrm>
        </p:grpSpPr>
        <p:sp>
          <p:nvSpPr>
            <p:cNvPr id="91" name="Shape 91"/>
            <p:cNvSpPr/>
            <p:nvPr/>
          </p:nvSpPr>
          <p:spPr>
            <a:xfrm>
              <a:off x="584925" y="961025"/>
              <a:ext cx="378574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21550" y="922575"/>
              <a:ext cx="378574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84" y="2810865"/>
            <a:ext cx="2711599" cy="27115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09" y="2234433"/>
            <a:ext cx="1343572" cy="1343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30" y="2331310"/>
            <a:ext cx="1335290" cy="133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09" y="4666732"/>
            <a:ext cx="1300593" cy="1300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86" y="4525122"/>
            <a:ext cx="1442203" cy="144220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732212" y="1828800"/>
            <a:ext cx="10969943" cy="2133598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8800" b="0" i="0" u="none" strike="noStrike" cap="none" dirty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Solution Proposée</a:t>
            </a:r>
          </a:p>
        </p:txBody>
      </p:sp>
      <p:sp>
        <p:nvSpPr>
          <p:cNvPr id="169" name="Shape 169"/>
          <p:cNvSpPr/>
          <p:nvPr/>
        </p:nvSpPr>
        <p:spPr>
          <a:xfrm>
            <a:off x="-534987" y="-381000"/>
            <a:ext cx="4038598" cy="86868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-153988" y="609600"/>
            <a:ext cx="3276600" cy="5901287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Impact"/>
              <a:buNone/>
            </a:pPr>
            <a:r>
              <a:rPr lang="fr-FR" sz="23900" b="0" i="0" u="none" strike="noStrike" cap="none" dirty="0" smtClean="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rPr>
              <a:t>2.</a:t>
            </a:r>
            <a:endParaRPr lang="fr-FR" sz="23900" b="0" i="0" u="none" strike="noStrike" cap="none" dirty="0">
              <a:solidFill>
                <a:srgbClr val="F2F2F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2064774" y="609600"/>
            <a:ext cx="1057838" cy="1219200"/>
            <a:chOff x="6656388" y="1300162"/>
            <a:chExt cx="347660" cy="381000"/>
          </a:xfrm>
        </p:grpSpPr>
        <p:sp>
          <p:nvSpPr>
            <p:cNvPr id="172" name="Shape 172"/>
            <p:cNvSpPr/>
            <p:nvPr/>
          </p:nvSpPr>
          <p:spPr>
            <a:xfrm>
              <a:off x="6713538" y="1357312"/>
              <a:ext cx="233360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0928"/>
                  </a:moveTo>
                  <a:lnTo>
                    <a:pt x="55922" y="11054"/>
                  </a:lnTo>
                  <a:lnTo>
                    <a:pt x="51902" y="11434"/>
                  </a:lnTo>
                  <a:lnTo>
                    <a:pt x="48116" y="12067"/>
                  </a:lnTo>
                  <a:lnTo>
                    <a:pt x="44388" y="12869"/>
                  </a:lnTo>
                  <a:lnTo>
                    <a:pt x="40776" y="13924"/>
                  </a:lnTo>
                  <a:lnTo>
                    <a:pt x="37339" y="15189"/>
                  </a:lnTo>
                  <a:lnTo>
                    <a:pt x="34135" y="16582"/>
                  </a:lnTo>
                  <a:lnTo>
                    <a:pt x="31165" y="18185"/>
                  </a:lnTo>
                  <a:lnTo>
                    <a:pt x="28310" y="20000"/>
                  </a:lnTo>
                  <a:lnTo>
                    <a:pt x="25689" y="21898"/>
                  </a:lnTo>
                  <a:lnTo>
                    <a:pt x="23417" y="24008"/>
                  </a:lnTo>
                  <a:lnTo>
                    <a:pt x="21320" y="26244"/>
                  </a:lnTo>
                  <a:lnTo>
                    <a:pt x="19514" y="28565"/>
                  </a:lnTo>
                  <a:lnTo>
                    <a:pt x="18000" y="31012"/>
                  </a:lnTo>
                  <a:lnTo>
                    <a:pt x="16776" y="33586"/>
                  </a:lnTo>
                  <a:lnTo>
                    <a:pt x="15902" y="36202"/>
                  </a:lnTo>
                  <a:lnTo>
                    <a:pt x="15378" y="38945"/>
                  </a:lnTo>
                  <a:lnTo>
                    <a:pt x="15203" y="41729"/>
                  </a:lnTo>
                  <a:lnTo>
                    <a:pt x="15320" y="44345"/>
                  </a:lnTo>
                  <a:lnTo>
                    <a:pt x="15611" y="46751"/>
                  </a:lnTo>
                  <a:lnTo>
                    <a:pt x="16135" y="48987"/>
                  </a:lnTo>
                  <a:lnTo>
                    <a:pt x="16776" y="51139"/>
                  </a:lnTo>
                  <a:lnTo>
                    <a:pt x="17592" y="53164"/>
                  </a:lnTo>
                  <a:lnTo>
                    <a:pt x="18524" y="55021"/>
                  </a:lnTo>
                  <a:lnTo>
                    <a:pt x="19572" y="56793"/>
                  </a:lnTo>
                  <a:lnTo>
                    <a:pt x="20737" y="58481"/>
                  </a:lnTo>
                  <a:lnTo>
                    <a:pt x="21961" y="60084"/>
                  </a:lnTo>
                  <a:lnTo>
                    <a:pt x="23242" y="61603"/>
                  </a:lnTo>
                  <a:lnTo>
                    <a:pt x="24466" y="63080"/>
                  </a:lnTo>
                  <a:lnTo>
                    <a:pt x="25864" y="64514"/>
                  </a:lnTo>
                  <a:lnTo>
                    <a:pt x="27087" y="65907"/>
                  </a:lnTo>
                  <a:lnTo>
                    <a:pt x="28543" y="67468"/>
                  </a:lnTo>
                  <a:lnTo>
                    <a:pt x="30000" y="69029"/>
                  </a:lnTo>
                  <a:lnTo>
                    <a:pt x="31339" y="70590"/>
                  </a:lnTo>
                  <a:lnTo>
                    <a:pt x="32621" y="72151"/>
                  </a:lnTo>
                  <a:lnTo>
                    <a:pt x="33669" y="73797"/>
                  </a:lnTo>
                  <a:lnTo>
                    <a:pt x="34543" y="75443"/>
                  </a:lnTo>
                  <a:lnTo>
                    <a:pt x="35184" y="77172"/>
                  </a:lnTo>
                  <a:lnTo>
                    <a:pt x="35650" y="78987"/>
                  </a:lnTo>
                  <a:lnTo>
                    <a:pt x="35766" y="80928"/>
                  </a:lnTo>
                  <a:lnTo>
                    <a:pt x="35941" y="81983"/>
                  </a:lnTo>
                  <a:lnTo>
                    <a:pt x="36524" y="82995"/>
                  </a:lnTo>
                  <a:lnTo>
                    <a:pt x="37223" y="83966"/>
                  </a:lnTo>
                  <a:lnTo>
                    <a:pt x="38213" y="84810"/>
                  </a:lnTo>
                  <a:lnTo>
                    <a:pt x="39262" y="85569"/>
                  </a:lnTo>
                  <a:lnTo>
                    <a:pt x="40427" y="86202"/>
                  </a:lnTo>
                  <a:lnTo>
                    <a:pt x="41475" y="86793"/>
                  </a:lnTo>
                  <a:lnTo>
                    <a:pt x="78524" y="86793"/>
                  </a:lnTo>
                  <a:lnTo>
                    <a:pt x="79572" y="86202"/>
                  </a:lnTo>
                  <a:lnTo>
                    <a:pt x="80679" y="85569"/>
                  </a:lnTo>
                  <a:lnTo>
                    <a:pt x="81786" y="84810"/>
                  </a:lnTo>
                  <a:lnTo>
                    <a:pt x="82718" y="83966"/>
                  </a:lnTo>
                  <a:lnTo>
                    <a:pt x="83475" y="82995"/>
                  </a:lnTo>
                  <a:lnTo>
                    <a:pt x="84058" y="81983"/>
                  </a:lnTo>
                  <a:lnTo>
                    <a:pt x="84233" y="80928"/>
                  </a:lnTo>
                  <a:lnTo>
                    <a:pt x="84349" y="78987"/>
                  </a:lnTo>
                  <a:lnTo>
                    <a:pt x="84757" y="77172"/>
                  </a:lnTo>
                  <a:lnTo>
                    <a:pt x="85456" y="75443"/>
                  </a:lnTo>
                  <a:lnTo>
                    <a:pt x="86330" y="73797"/>
                  </a:lnTo>
                  <a:lnTo>
                    <a:pt x="87378" y="72194"/>
                  </a:lnTo>
                  <a:lnTo>
                    <a:pt x="88601" y="70590"/>
                  </a:lnTo>
                  <a:lnTo>
                    <a:pt x="89941" y="69029"/>
                  </a:lnTo>
                  <a:lnTo>
                    <a:pt x="91339" y="67510"/>
                  </a:lnTo>
                  <a:lnTo>
                    <a:pt x="92854" y="65949"/>
                  </a:lnTo>
                  <a:lnTo>
                    <a:pt x="94135" y="64556"/>
                  </a:lnTo>
                  <a:lnTo>
                    <a:pt x="95417" y="63122"/>
                  </a:lnTo>
                  <a:lnTo>
                    <a:pt x="96757" y="61645"/>
                  </a:lnTo>
                  <a:lnTo>
                    <a:pt x="98038" y="60084"/>
                  </a:lnTo>
                  <a:lnTo>
                    <a:pt x="99203" y="58481"/>
                  </a:lnTo>
                  <a:lnTo>
                    <a:pt x="100368" y="56793"/>
                  </a:lnTo>
                  <a:lnTo>
                    <a:pt x="101417" y="55021"/>
                  </a:lnTo>
                  <a:lnTo>
                    <a:pt x="102349" y="53164"/>
                  </a:lnTo>
                  <a:lnTo>
                    <a:pt x="103165" y="51139"/>
                  </a:lnTo>
                  <a:lnTo>
                    <a:pt x="103864" y="48987"/>
                  </a:lnTo>
                  <a:lnTo>
                    <a:pt x="104330" y="46751"/>
                  </a:lnTo>
                  <a:lnTo>
                    <a:pt x="104679" y="44345"/>
                  </a:lnTo>
                  <a:lnTo>
                    <a:pt x="104796" y="41729"/>
                  </a:lnTo>
                  <a:lnTo>
                    <a:pt x="104621" y="38945"/>
                  </a:lnTo>
                  <a:lnTo>
                    <a:pt x="104097" y="36202"/>
                  </a:lnTo>
                  <a:lnTo>
                    <a:pt x="103165" y="33544"/>
                  </a:lnTo>
                  <a:lnTo>
                    <a:pt x="102000" y="31012"/>
                  </a:lnTo>
                  <a:lnTo>
                    <a:pt x="100543" y="28565"/>
                  </a:lnTo>
                  <a:lnTo>
                    <a:pt x="98679" y="26202"/>
                  </a:lnTo>
                  <a:lnTo>
                    <a:pt x="96640" y="24008"/>
                  </a:lnTo>
                  <a:lnTo>
                    <a:pt x="94252" y="21898"/>
                  </a:lnTo>
                  <a:lnTo>
                    <a:pt x="91631" y="20000"/>
                  </a:lnTo>
                  <a:lnTo>
                    <a:pt x="88893" y="18185"/>
                  </a:lnTo>
                  <a:lnTo>
                    <a:pt x="85805" y="16540"/>
                  </a:lnTo>
                  <a:lnTo>
                    <a:pt x="82601" y="15147"/>
                  </a:lnTo>
                  <a:lnTo>
                    <a:pt x="79223" y="13924"/>
                  </a:lnTo>
                  <a:lnTo>
                    <a:pt x="75611" y="12869"/>
                  </a:lnTo>
                  <a:lnTo>
                    <a:pt x="71883" y="12067"/>
                  </a:lnTo>
                  <a:lnTo>
                    <a:pt x="68038" y="11434"/>
                  </a:lnTo>
                  <a:lnTo>
                    <a:pt x="64077" y="11054"/>
                  </a:lnTo>
                  <a:lnTo>
                    <a:pt x="60000" y="10928"/>
                  </a:lnTo>
                  <a:close/>
                  <a:moveTo>
                    <a:pt x="60000" y="0"/>
                  </a:moveTo>
                  <a:lnTo>
                    <a:pt x="64893" y="168"/>
                  </a:lnTo>
                  <a:lnTo>
                    <a:pt x="69728" y="590"/>
                  </a:lnTo>
                  <a:lnTo>
                    <a:pt x="74388" y="1265"/>
                  </a:lnTo>
                  <a:lnTo>
                    <a:pt x="78932" y="2151"/>
                  </a:lnTo>
                  <a:lnTo>
                    <a:pt x="83300" y="3333"/>
                  </a:lnTo>
                  <a:lnTo>
                    <a:pt x="87495" y="4683"/>
                  </a:lnTo>
                  <a:lnTo>
                    <a:pt x="91514" y="6286"/>
                  </a:lnTo>
                  <a:lnTo>
                    <a:pt x="95359" y="8101"/>
                  </a:lnTo>
                  <a:lnTo>
                    <a:pt x="98970" y="10084"/>
                  </a:lnTo>
                  <a:lnTo>
                    <a:pt x="102349" y="12278"/>
                  </a:lnTo>
                  <a:lnTo>
                    <a:pt x="105495" y="14599"/>
                  </a:lnTo>
                  <a:lnTo>
                    <a:pt x="108407" y="17130"/>
                  </a:lnTo>
                  <a:lnTo>
                    <a:pt x="110970" y="19746"/>
                  </a:lnTo>
                  <a:lnTo>
                    <a:pt x="113300" y="22573"/>
                  </a:lnTo>
                  <a:lnTo>
                    <a:pt x="115281" y="25527"/>
                  </a:lnTo>
                  <a:lnTo>
                    <a:pt x="116854" y="28607"/>
                  </a:lnTo>
                  <a:lnTo>
                    <a:pt x="118252" y="31729"/>
                  </a:lnTo>
                  <a:lnTo>
                    <a:pt x="119184" y="34978"/>
                  </a:lnTo>
                  <a:lnTo>
                    <a:pt x="119766" y="38312"/>
                  </a:lnTo>
                  <a:lnTo>
                    <a:pt x="120000" y="41729"/>
                  </a:lnTo>
                  <a:lnTo>
                    <a:pt x="119825" y="44641"/>
                  </a:lnTo>
                  <a:lnTo>
                    <a:pt x="119533" y="47383"/>
                  </a:lnTo>
                  <a:lnTo>
                    <a:pt x="119067" y="50000"/>
                  </a:lnTo>
                  <a:lnTo>
                    <a:pt x="118368" y="52489"/>
                  </a:lnTo>
                  <a:lnTo>
                    <a:pt x="117553" y="54810"/>
                  </a:lnTo>
                  <a:lnTo>
                    <a:pt x="116621" y="57004"/>
                  </a:lnTo>
                  <a:lnTo>
                    <a:pt x="115514" y="59071"/>
                  </a:lnTo>
                  <a:lnTo>
                    <a:pt x="114407" y="61054"/>
                  </a:lnTo>
                  <a:lnTo>
                    <a:pt x="113184" y="62869"/>
                  </a:lnTo>
                  <a:lnTo>
                    <a:pt x="111902" y="64599"/>
                  </a:lnTo>
                  <a:lnTo>
                    <a:pt x="110563" y="66286"/>
                  </a:lnTo>
                  <a:lnTo>
                    <a:pt x="109281" y="67848"/>
                  </a:lnTo>
                  <a:lnTo>
                    <a:pt x="107941" y="69324"/>
                  </a:lnTo>
                  <a:lnTo>
                    <a:pt x="106660" y="70717"/>
                  </a:lnTo>
                  <a:lnTo>
                    <a:pt x="105378" y="72067"/>
                  </a:lnTo>
                  <a:lnTo>
                    <a:pt x="103864" y="73713"/>
                  </a:lnTo>
                  <a:lnTo>
                    <a:pt x="102524" y="75189"/>
                  </a:lnTo>
                  <a:lnTo>
                    <a:pt x="101359" y="76497"/>
                  </a:lnTo>
                  <a:lnTo>
                    <a:pt x="100543" y="77721"/>
                  </a:lnTo>
                  <a:lnTo>
                    <a:pt x="99902" y="78818"/>
                  </a:lnTo>
                  <a:lnTo>
                    <a:pt x="99436" y="79873"/>
                  </a:lnTo>
                  <a:lnTo>
                    <a:pt x="99320" y="80928"/>
                  </a:lnTo>
                  <a:lnTo>
                    <a:pt x="99145" y="82911"/>
                  </a:lnTo>
                  <a:lnTo>
                    <a:pt x="98621" y="84894"/>
                  </a:lnTo>
                  <a:lnTo>
                    <a:pt x="97747" y="86793"/>
                  </a:lnTo>
                  <a:lnTo>
                    <a:pt x="96407" y="88691"/>
                  </a:lnTo>
                  <a:lnTo>
                    <a:pt x="94893" y="90464"/>
                  </a:lnTo>
                  <a:lnTo>
                    <a:pt x="92970" y="92151"/>
                  </a:lnTo>
                  <a:lnTo>
                    <a:pt x="90699" y="93755"/>
                  </a:lnTo>
                  <a:lnTo>
                    <a:pt x="88194" y="95232"/>
                  </a:lnTo>
                  <a:lnTo>
                    <a:pt x="88135" y="96118"/>
                  </a:lnTo>
                  <a:lnTo>
                    <a:pt x="88077" y="97172"/>
                  </a:lnTo>
                  <a:lnTo>
                    <a:pt x="87961" y="98354"/>
                  </a:lnTo>
                  <a:lnTo>
                    <a:pt x="87902" y="99535"/>
                  </a:lnTo>
                  <a:lnTo>
                    <a:pt x="87728" y="100759"/>
                  </a:lnTo>
                  <a:lnTo>
                    <a:pt x="87669" y="101940"/>
                  </a:lnTo>
                  <a:lnTo>
                    <a:pt x="87553" y="103122"/>
                  </a:lnTo>
                  <a:lnTo>
                    <a:pt x="87495" y="104135"/>
                  </a:lnTo>
                  <a:lnTo>
                    <a:pt x="87436" y="104978"/>
                  </a:lnTo>
                  <a:lnTo>
                    <a:pt x="87378" y="105696"/>
                  </a:lnTo>
                  <a:lnTo>
                    <a:pt x="87378" y="106160"/>
                  </a:lnTo>
                  <a:lnTo>
                    <a:pt x="87320" y="106286"/>
                  </a:lnTo>
                  <a:lnTo>
                    <a:pt x="87320" y="106835"/>
                  </a:lnTo>
                  <a:lnTo>
                    <a:pt x="87203" y="107426"/>
                  </a:lnTo>
                  <a:lnTo>
                    <a:pt x="86970" y="108101"/>
                  </a:lnTo>
                  <a:lnTo>
                    <a:pt x="86621" y="108818"/>
                  </a:lnTo>
                  <a:lnTo>
                    <a:pt x="86155" y="109620"/>
                  </a:lnTo>
                  <a:lnTo>
                    <a:pt x="85514" y="110379"/>
                  </a:lnTo>
                  <a:lnTo>
                    <a:pt x="84699" y="111181"/>
                  </a:lnTo>
                  <a:lnTo>
                    <a:pt x="83708" y="112025"/>
                  </a:lnTo>
                  <a:lnTo>
                    <a:pt x="82485" y="112784"/>
                  </a:lnTo>
                  <a:lnTo>
                    <a:pt x="80970" y="113586"/>
                  </a:lnTo>
                  <a:lnTo>
                    <a:pt x="79281" y="114303"/>
                  </a:lnTo>
                  <a:lnTo>
                    <a:pt x="77300" y="115021"/>
                  </a:lnTo>
                  <a:lnTo>
                    <a:pt x="74912" y="115654"/>
                  </a:lnTo>
                  <a:lnTo>
                    <a:pt x="73572" y="116877"/>
                  </a:lnTo>
                  <a:lnTo>
                    <a:pt x="71883" y="118059"/>
                  </a:lnTo>
                  <a:lnTo>
                    <a:pt x="70019" y="119113"/>
                  </a:lnTo>
                  <a:lnTo>
                    <a:pt x="68737" y="119620"/>
                  </a:lnTo>
                  <a:lnTo>
                    <a:pt x="67281" y="119915"/>
                  </a:lnTo>
                  <a:lnTo>
                    <a:pt x="65825" y="120000"/>
                  </a:lnTo>
                  <a:lnTo>
                    <a:pt x="54174" y="120000"/>
                  </a:lnTo>
                  <a:lnTo>
                    <a:pt x="52660" y="119915"/>
                  </a:lnTo>
                  <a:lnTo>
                    <a:pt x="51262" y="119620"/>
                  </a:lnTo>
                  <a:lnTo>
                    <a:pt x="49922" y="119113"/>
                  </a:lnTo>
                  <a:lnTo>
                    <a:pt x="48116" y="118059"/>
                  </a:lnTo>
                  <a:lnTo>
                    <a:pt x="46427" y="116877"/>
                  </a:lnTo>
                  <a:lnTo>
                    <a:pt x="45029" y="115654"/>
                  </a:lnTo>
                  <a:lnTo>
                    <a:pt x="42582" y="114936"/>
                  </a:lnTo>
                  <a:lnTo>
                    <a:pt x="40485" y="114219"/>
                  </a:lnTo>
                  <a:lnTo>
                    <a:pt x="38621" y="113417"/>
                  </a:lnTo>
                  <a:lnTo>
                    <a:pt x="37106" y="112573"/>
                  </a:lnTo>
                  <a:lnTo>
                    <a:pt x="35883" y="111729"/>
                  </a:lnTo>
                  <a:lnTo>
                    <a:pt x="34893" y="110843"/>
                  </a:lnTo>
                  <a:lnTo>
                    <a:pt x="34135" y="110000"/>
                  </a:lnTo>
                  <a:lnTo>
                    <a:pt x="33553" y="109113"/>
                  </a:lnTo>
                  <a:lnTo>
                    <a:pt x="33145" y="108312"/>
                  </a:lnTo>
                  <a:lnTo>
                    <a:pt x="32854" y="107552"/>
                  </a:lnTo>
                  <a:lnTo>
                    <a:pt x="32737" y="106919"/>
                  </a:lnTo>
                  <a:lnTo>
                    <a:pt x="32679" y="106286"/>
                  </a:lnTo>
                  <a:lnTo>
                    <a:pt x="32679" y="106286"/>
                  </a:lnTo>
                  <a:lnTo>
                    <a:pt x="32679" y="106160"/>
                  </a:lnTo>
                  <a:lnTo>
                    <a:pt x="32621" y="105696"/>
                  </a:lnTo>
                  <a:lnTo>
                    <a:pt x="32563" y="104978"/>
                  </a:lnTo>
                  <a:lnTo>
                    <a:pt x="32446" y="104135"/>
                  </a:lnTo>
                  <a:lnTo>
                    <a:pt x="32388" y="103122"/>
                  </a:lnTo>
                  <a:lnTo>
                    <a:pt x="32271" y="101940"/>
                  </a:lnTo>
                  <a:lnTo>
                    <a:pt x="32213" y="100759"/>
                  </a:lnTo>
                  <a:lnTo>
                    <a:pt x="32097" y="99535"/>
                  </a:lnTo>
                  <a:lnTo>
                    <a:pt x="32038" y="98354"/>
                  </a:lnTo>
                  <a:lnTo>
                    <a:pt x="31922" y="97172"/>
                  </a:lnTo>
                  <a:lnTo>
                    <a:pt x="31864" y="96118"/>
                  </a:lnTo>
                  <a:lnTo>
                    <a:pt x="31805" y="95232"/>
                  </a:lnTo>
                  <a:lnTo>
                    <a:pt x="29242" y="93755"/>
                  </a:lnTo>
                  <a:lnTo>
                    <a:pt x="27029" y="92151"/>
                  </a:lnTo>
                  <a:lnTo>
                    <a:pt x="25106" y="90464"/>
                  </a:lnTo>
                  <a:lnTo>
                    <a:pt x="23533" y="88691"/>
                  </a:lnTo>
                  <a:lnTo>
                    <a:pt x="22252" y="86793"/>
                  </a:lnTo>
                  <a:lnTo>
                    <a:pt x="21378" y="84894"/>
                  </a:lnTo>
                  <a:lnTo>
                    <a:pt x="20796" y="82911"/>
                  </a:lnTo>
                  <a:lnTo>
                    <a:pt x="20621" y="80928"/>
                  </a:lnTo>
                  <a:lnTo>
                    <a:pt x="20504" y="79873"/>
                  </a:lnTo>
                  <a:lnTo>
                    <a:pt x="20097" y="78818"/>
                  </a:lnTo>
                  <a:lnTo>
                    <a:pt x="19456" y="77721"/>
                  </a:lnTo>
                  <a:lnTo>
                    <a:pt x="18582" y="76497"/>
                  </a:lnTo>
                  <a:lnTo>
                    <a:pt x="17475" y="75189"/>
                  </a:lnTo>
                  <a:lnTo>
                    <a:pt x="16194" y="73713"/>
                  </a:lnTo>
                  <a:lnTo>
                    <a:pt x="14621" y="72109"/>
                  </a:lnTo>
                  <a:lnTo>
                    <a:pt x="13398" y="70759"/>
                  </a:lnTo>
                  <a:lnTo>
                    <a:pt x="12058" y="69324"/>
                  </a:lnTo>
                  <a:lnTo>
                    <a:pt x="10718" y="67848"/>
                  </a:lnTo>
                  <a:lnTo>
                    <a:pt x="9436" y="66286"/>
                  </a:lnTo>
                  <a:lnTo>
                    <a:pt x="8097" y="64641"/>
                  </a:lnTo>
                  <a:lnTo>
                    <a:pt x="6815" y="62869"/>
                  </a:lnTo>
                  <a:lnTo>
                    <a:pt x="5592" y="61054"/>
                  </a:lnTo>
                  <a:lnTo>
                    <a:pt x="4485" y="59071"/>
                  </a:lnTo>
                  <a:lnTo>
                    <a:pt x="3320" y="57004"/>
                  </a:lnTo>
                  <a:lnTo>
                    <a:pt x="2388" y="54810"/>
                  </a:lnTo>
                  <a:lnTo>
                    <a:pt x="1631" y="52489"/>
                  </a:lnTo>
                  <a:lnTo>
                    <a:pt x="932" y="50000"/>
                  </a:lnTo>
                  <a:lnTo>
                    <a:pt x="407" y="47383"/>
                  </a:lnTo>
                  <a:lnTo>
                    <a:pt x="116" y="44641"/>
                  </a:lnTo>
                  <a:lnTo>
                    <a:pt x="0" y="41729"/>
                  </a:lnTo>
                  <a:lnTo>
                    <a:pt x="174" y="38312"/>
                  </a:lnTo>
                  <a:lnTo>
                    <a:pt x="815" y="34978"/>
                  </a:lnTo>
                  <a:lnTo>
                    <a:pt x="1747" y="31729"/>
                  </a:lnTo>
                  <a:lnTo>
                    <a:pt x="3087" y="28607"/>
                  </a:lnTo>
                  <a:lnTo>
                    <a:pt x="4718" y="25527"/>
                  </a:lnTo>
                  <a:lnTo>
                    <a:pt x="6699" y="22573"/>
                  </a:lnTo>
                  <a:lnTo>
                    <a:pt x="8970" y="19746"/>
                  </a:lnTo>
                  <a:lnTo>
                    <a:pt x="11592" y="17130"/>
                  </a:lnTo>
                  <a:lnTo>
                    <a:pt x="14504" y="14599"/>
                  </a:lnTo>
                  <a:lnTo>
                    <a:pt x="17592" y="12278"/>
                  </a:lnTo>
                  <a:lnTo>
                    <a:pt x="21029" y="10084"/>
                  </a:lnTo>
                  <a:lnTo>
                    <a:pt x="24582" y="8101"/>
                  </a:lnTo>
                  <a:lnTo>
                    <a:pt x="28427" y="6286"/>
                  </a:lnTo>
                  <a:lnTo>
                    <a:pt x="32446" y="4683"/>
                  </a:lnTo>
                  <a:lnTo>
                    <a:pt x="36699" y="3333"/>
                  </a:lnTo>
                  <a:lnTo>
                    <a:pt x="41067" y="2151"/>
                  </a:lnTo>
                  <a:lnTo>
                    <a:pt x="45611" y="1265"/>
                  </a:lnTo>
                  <a:lnTo>
                    <a:pt x="50271" y="590"/>
                  </a:lnTo>
                  <a:lnTo>
                    <a:pt x="55106" y="16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823075" y="1300162"/>
              <a:ext cx="14287" cy="36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75692" y="745"/>
                  </a:lnTo>
                  <a:lnTo>
                    <a:pt x="90461" y="2981"/>
                  </a:lnTo>
                  <a:lnTo>
                    <a:pt x="102461" y="7080"/>
                  </a:lnTo>
                  <a:lnTo>
                    <a:pt x="111692" y="11925"/>
                  </a:lnTo>
                  <a:lnTo>
                    <a:pt x="118153" y="17515"/>
                  </a:lnTo>
                  <a:lnTo>
                    <a:pt x="120000" y="23850"/>
                  </a:lnTo>
                  <a:lnTo>
                    <a:pt x="120000" y="96149"/>
                  </a:lnTo>
                  <a:lnTo>
                    <a:pt x="118153" y="102857"/>
                  </a:lnTo>
                  <a:lnTo>
                    <a:pt x="111692" y="108074"/>
                  </a:lnTo>
                  <a:lnTo>
                    <a:pt x="102461" y="113291"/>
                  </a:lnTo>
                  <a:lnTo>
                    <a:pt x="90461" y="117018"/>
                  </a:lnTo>
                  <a:lnTo>
                    <a:pt x="75692" y="119254"/>
                  </a:lnTo>
                  <a:lnTo>
                    <a:pt x="60000" y="120000"/>
                  </a:lnTo>
                  <a:lnTo>
                    <a:pt x="44307" y="119254"/>
                  </a:lnTo>
                  <a:lnTo>
                    <a:pt x="29538" y="117018"/>
                  </a:lnTo>
                  <a:lnTo>
                    <a:pt x="17538" y="113291"/>
                  </a:lnTo>
                  <a:lnTo>
                    <a:pt x="7384" y="108074"/>
                  </a:lnTo>
                  <a:lnTo>
                    <a:pt x="1846" y="102857"/>
                  </a:lnTo>
                  <a:lnTo>
                    <a:pt x="0" y="96149"/>
                  </a:lnTo>
                  <a:lnTo>
                    <a:pt x="0" y="23850"/>
                  </a:lnTo>
                  <a:lnTo>
                    <a:pt x="1846" y="17515"/>
                  </a:lnTo>
                  <a:lnTo>
                    <a:pt x="7384" y="11925"/>
                  </a:lnTo>
                  <a:lnTo>
                    <a:pt x="17538" y="7080"/>
                  </a:lnTo>
                  <a:lnTo>
                    <a:pt x="29538" y="2981"/>
                  </a:lnTo>
                  <a:lnTo>
                    <a:pt x="44307" y="745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38938" y="1320800"/>
              <a:ext cx="26987" cy="34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10" y="0"/>
                  </a:moveTo>
                  <a:lnTo>
                    <a:pt x="43157" y="805"/>
                  </a:lnTo>
                  <a:lnTo>
                    <a:pt x="51052" y="3624"/>
                  </a:lnTo>
                  <a:lnTo>
                    <a:pt x="58421" y="7651"/>
                  </a:lnTo>
                  <a:lnTo>
                    <a:pt x="63684" y="13288"/>
                  </a:lnTo>
                  <a:lnTo>
                    <a:pt x="115263" y="80939"/>
                  </a:lnTo>
                  <a:lnTo>
                    <a:pt x="118421" y="87382"/>
                  </a:lnTo>
                  <a:lnTo>
                    <a:pt x="119999" y="94228"/>
                  </a:lnTo>
                  <a:lnTo>
                    <a:pt x="118421" y="100671"/>
                  </a:lnTo>
                  <a:lnTo>
                    <a:pt x="115263" y="106711"/>
                  </a:lnTo>
                  <a:lnTo>
                    <a:pt x="109999" y="112348"/>
                  </a:lnTo>
                  <a:lnTo>
                    <a:pt x="103157" y="116778"/>
                  </a:lnTo>
                  <a:lnTo>
                    <a:pt x="94736" y="119194"/>
                  </a:lnTo>
                  <a:lnTo>
                    <a:pt x="85789" y="120000"/>
                  </a:lnTo>
                  <a:lnTo>
                    <a:pt x="76842" y="119194"/>
                  </a:lnTo>
                  <a:lnTo>
                    <a:pt x="68947" y="116778"/>
                  </a:lnTo>
                  <a:lnTo>
                    <a:pt x="61578" y="112348"/>
                  </a:lnTo>
                  <a:lnTo>
                    <a:pt x="55789" y="106711"/>
                  </a:lnTo>
                  <a:lnTo>
                    <a:pt x="4210" y="39060"/>
                  </a:lnTo>
                  <a:lnTo>
                    <a:pt x="1052" y="33020"/>
                  </a:lnTo>
                  <a:lnTo>
                    <a:pt x="0" y="26174"/>
                  </a:lnTo>
                  <a:lnTo>
                    <a:pt x="1052" y="19731"/>
                  </a:lnTo>
                  <a:lnTo>
                    <a:pt x="4210" y="13288"/>
                  </a:lnTo>
                  <a:lnTo>
                    <a:pt x="10000" y="8053"/>
                  </a:lnTo>
                  <a:lnTo>
                    <a:pt x="16842" y="4026"/>
                  </a:lnTo>
                  <a:lnTo>
                    <a:pt x="25789" y="805"/>
                  </a:lnTo>
                  <a:lnTo>
                    <a:pt x="34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678613" y="1382712"/>
              <a:ext cx="33335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086" y="0"/>
                  </a:moveTo>
                  <a:lnTo>
                    <a:pt x="32508" y="1061"/>
                  </a:lnTo>
                  <a:lnTo>
                    <a:pt x="39331" y="4247"/>
                  </a:lnTo>
                  <a:lnTo>
                    <a:pt x="107157" y="55221"/>
                  </a:lnTo>
                  <a:lnTo>
                    <a:pt x="112775" y="61592"/>
                  </a:lnTo>
                  <a:lnTo>
                    <a:pt x="116387" y="68495"/>
                  </a:lnTo>
                  <a:lnTo>
                    <a:pt x="119197" y="76460"/>
                  </a:lnTo>
                  <a:lnTo>
                    <a:pt x="120000" y="84955"/>
                  </a:lnTo>
                  <a:lnTo>
                    <a:pt x="119197" y="93982"/>
                  </a:lnTo>
                  <a:lnTo>
                    <a:pt x="116387" y="102477"/>
                  </a:lnTo>
                  <a:lnTo>
                    <a:pt x="112374" y="109911"/>
                  </a:lnTo>
                  <a:lnTo>
                    <a:pt x="106755" y="115221"/>
                  </a:lnTo>
                  <a:lnTo>
                    <a:pt x="100334" y="118938"/>
                  </a:lnTo>
                  <a:lnTo>
                    <a:pt x="93913" y="120000"/>
                  </a:lnTo>
                  <a:lnTo>
                    <a:pt x="87090" y="118938"/>
                  </a:lnTo>
                  <a:lnTo>
                    <a:pt x="80668" y="114690"/>
                  </a:lnTo>
                  <a:lnTo>
                    <a:pt x="12842" y="63716"/>
                  </a:lnTo>
                  <a:lnTo>
                    <a:pt x="7224" y="58407"/>
                  </a:lnTo>
                  <a:lnTo>
                    <a:pt x="3210" y="50973"/>
                  </a:lnTo>
                  <a:lnTo>
                    <a:pt x="802" y="43008"/>
                  </a:lnTo>
                  <a:lnTo>
                    <a:pt x="0" y="33982"/>
                  </a:lnTo>
                  <a:lnTo>
                    <a:pt x="802" y="24955"/>
                  </a:lnTo>
                  <a:lnTo>
                    <a:pt x="3210" y="16460"/>
                  </a:lnTo>
                  <a:lnTo>
                    <a:pt x="7625" y="9557"/>
                  </a:lnTo>
                  <a:lnTo>
                    <a:pt x="13244" y="4247"/>
                  </a:lnTo>
                  <a:lnTo>
                    <a:pt x="19264" y="1061"/>
                  </a:lnTo>
                  <a:lnTo>
                    <a:pt x="26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656388" y="1463675"/>
              <a:ext cx="36512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96369" y="0"/>
                  </a:lnTo>
                  <a:lnTo>
                    <a:pt x="102646" y="2790"/>
                  </a:lnTo>
                  <a:lnTo>
                    <a:pt x="108553" y="8372"/>
                  </a:lnTo>
                  <a:lnTo>
                    <a:pt x="112984" y="17674"/>
                  </a:lnTo>
                  <a:lnTo>
                    <a:pt x="117046" y="29767"/>
                  </a:lnTo>
                  <a:lnTo>
                    <a:pt x="119261" y="43720"/>
                  </a:lnTo>
                  <a:lnTo>
                    <a:pt x="120000" y="60465"/>
                  </a:lnTo>
                  <a:lnTo>
                    <a:pt x="119261" y="76279"/>
                  </a:lnTo>
                  <a:lnTo>
                    <a:pt x="117046" y="90232"/>
                  </a:lnTo>
                  <a:lnTo>
                    <a:pt x="112984" y="102325"/>
                  </a:lnTo>
                  <a:lnTo>
                    <a:pt x="108553" y="111627"/>
                  </a:lnTo>
                  <a:lnTo>
                    <a:pt x="102646" y="118139"/>
                  </a:lnTo>
                  <a:lnTo>
                    <a:pt x="96369" y="120000"/>
                  </a:lnTo>
                  <a:lnTo>
                    <a:pt x="24000" y="120000"/>
                  </a:lnTo>
                  <a:lnTo>
                    <a:pt x="17723" y="118139"/>
                  </a:lnTo>
                  <a:lnTo>
                    <a:pt x="12184" y="111627"/>
                  </a:lnTo>
                  <a:lnTo>
                    <a:pt x="7015" y="102325"/>
                  </a:lnTo>
                  <a:lnTo>
                    <a:pt x="3692" y="90232"/>
                  </a:lnTo>
                  <a:lnTo>
                    <a:pt x="738" y="76279"/>
                  </a:lnTo>
                  <a:lnTo>
                    <a:pt x="0" y="60465"/>
                  </a:lnTo>
                  <a:lnTo>
                    <a:pt x="738" y="43720"/>
                  </a:lnTo>
                  <a:lnTo>
                    <a:pt x="3692" y="29767"/>
                  </a:lnTo>
                  <a:lnTo>
                    <a:pt x="7015" y="17674"/>
                  </a:lnTo>
                  <a:lnTo>
                    <a:pt x="12184" y="8372"/>
                  </a:lnTo>
                  <a:lnTo>
                    <a:pt x="17723" y="2790"/>
                  </a:lnTo>
                  <a:lnTo>
                    <a:pt x="24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678613" y="1536700"/>
              <a:ext cx="33335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13" y="0"/>
                  </a:moveTo>
                  <a:lnTo>
                    <a:pt x="100735" y="1585"/>
                  </a:lnTo>
                  <a:lnTo>
                    <a:pt x="106755" y="4757"/>
                  </a:lnTo>
                  <a:lnTo>
                    <a:pt x="112374" y="10044"/>
                  </a:lnTo>
                  <a:lnTo>
                    <a:pt x="116387" y="17444"/>
                  </a:lnTo>
                  <a:lnTo>
                    <a:pt x="119197" y="25903"/>
                  </a:lnTo>
                  <a:lnTo>
                    <a:pt x="120000" y="34889"/>
                  </a:lnTo>
                  <a:lnTo>
                    <a:pt x="119197" y="43348"/>
                  </a:lnTo>
                  <a:lnTo>
                    <a:pt x="116387" y="51277"/>
                  </a:lnTo>
                  <a:lnTo>
                    <a:pt x="112374" y="58678"/>
                  </a:lnTo>
                  <a:lnTo>
                    <a:pt x="107157" y="64493"/>
                  </a:lnTo>
                  <a:lnTo>
                    <a:pt x="39331" y="115242"/>
                  </a:lnTo>
                  <a:lnTo>
                    <a:pt x="32909" y="118414"/>
                  </a:lnTo>
                  <a:lnTo>
                    <a:pt x="26086" y="120000"/>
                  </a:lnTo>
                  <a:lnTo>
                    <a:pt x="19264" y="118414"/>
                  </a:lnTo>
                  <a:lnTo>
                    <a:pt x="13244" y="115770"/>
                  </a:lnTo>
                  <a:lnTo>
                    <a:pt x="7625" y="109955"/>
                  </a:lnTo>
                  <a:lnTo>
                    <a:pt x="3210" y="103083"/>
                  </a:lnTo>
                  <a:lnTo>
                    <a:pt x="802" y="94625"/>
                  </a:lnTo>
                  <a:lnTo>
                    <a:pt x="0" y="85638"/>
                  </a:lnTo>
                  <a:lnTo>
                    <a:pt x="802" y="77180"/>
                  </a:lnTo>
                  <a:lnTo>
                    <a:pt x="3210" y="68722"/>
                  </a:lnTo>
                  <a:lnTo>
                    <a:pt x="7224" y="61850"/>
                  </a:lnTo>
                  <a:lnTo>
                    <a:pt x="12842" y="56563"/>
                  </a:lnTo>
                  <a:lnTo>
                    <a:pt x="80668" y="5286"/>
                  </a:lnTo>
                  <a:lnTo>
                    <a:pt x="87491" y="1057"/>
                  </a:lnTo>
                  <a:lnTo>
                    <a:pt x="93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946900" y="1536700"/>
              <a:ext cx="34923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086" y="0"/>
                  </a:moveTo>
                  <a:lnTo>
                    <a:pt x="32909" y="1057"/>
                  </a:lnTo>
                  <a:lnTo>
                    <a:pt x="39331" y="5286"/>
                  </a:lnTo>
                  <a:lnTo>
                    <a:pt x="107157" y="56563"/>
                  </a:lnTo>
                  <a:lnTo>
                    <a:pt x="112775" y="61850"/>
                  </a:lnTo>
                  <a:lnTo>
                    <a:pt x="116387" y="68722"/>
                  </a:lnTo>
                  <a:lnTo>
                    <a:pt x="119197" y="77180"/>
                  </a:lnTo>
                  <a:lnTo>
                    <a:pt x="120000" y="85638"/>
                  </a:lnTo>
                  <a:lnTo>
                    <a:pt x="119197" y="94625"/>
                  </a:lnTo>
                  <a:lnTo>
                    <a:pt x="116387" y="103083"/>
                  </a:lnTo>
                  <a:lnTo>
                    <a:pt x="112374" y="109955"/>
                  </a:lnTo>
                  <a:lnTo>
                    <a:pt x="106755" y="115770"/>
                  </a:lnTo>
                  <a:lnTo>
                    <a:pt x="100735" y="118414"/>
                  </a:lnTo>
                  <a:lnTo>
                    <a:pt x="93913" y="120000"/>
                  </a:lnTo>
                  <a:lnTo>
                    <a:pt x="87090" y="118414"/>
                  </a:lnTo>
                  <a:lnTo>
                    <a:pt x="80668" y="115242"/>
                  </a:lnTo>
                  <a:lnTo>
                    <a:pt x="12842" y="64493"/>
                  </a:lnTo>
                  <a:lnTo>
                    <a:pt x="7625" y="58678"/>
                  </a:lnTo>
                  <a:lnTo>
                    <a:pt x="3210" y="51277"/>
                  </a:lnTo>
                  <a:lnTo>
                    <a:pt x="802" y="43348"/>
                  </a:lnTo>
                  <a:lnTo>
                    <a:pt x="0" y="34889"/>
                  </a:lnTo>
                  <a:lnTo>
                    <a:pt x="802" y="25903"/>
                  </a:lnTo>
                  <a:lnTo>
                    <a:pt x="3210" y="17444"/>
                  </a:lnTo>
                  <a:lnTo>
                    <a:pt x="7625" y="10044"/>
                  </a:lnTo>
                  <a:lnTo>
                    <a:pt x="13244" y="4757"/>
                  </a:lnTo>
                  <a:lnTo>
                    <a:pt x="19264" y="1585"/>
                  </a:lnTo>
                  <a:lnTo>
                    <a:pt x="26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965950" y="1463675"/>
              <a:ext cx="38098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926" y="0"/>
                  </a:moveTo>
                  <a:lnTo>
                    <a:pt x="96073" y="0"/>
                  </a:lnTo>
                  <a:lnTo>
                    <a:pt x="102331" y="2790"/>
                  </a:lnTo>
                  <a:lnTo>
                    <a:pt x="108220" y="8372"/>
                  </a:lnTo>
                  <a:lnTo>
                    <a:pt x="112638" y="17674"/>
                  </a:lnTo>
                  <a:lnTo>
                    <a:pt x="116319" y="29767"/>
                  </a:lnTo>
                  <a:lnTo>
                    <a:pt x="119263" y="43720"/>
                  </a:lnTo>
                  <a:lnTo>
                    <a:pt x="120000" y="60465"/>
                  </a:lnTo>
                  <a:lnTo>
                    <a:pt x="119263" y="76279"/>
                  </a:lnTo>
                  <a:lnTo>
                    <a:pt x="116319" y="90232"/>
                  </a:lnTo>
                  <a:lnTo>
                    <a:pt x="112638" y="102325"/>
                  </a:lnTo>
                  <a:lnTo>
                    <a:pt x="108220" y="111627"/>
                  </a:lnTo>
                  <a:lnTo>
                    <a:pt x="102331" y="118139"/>
                  </a:lnTo>
                  <a:lnTo>
                    <a:pt x="96073" y="120000"/>
                  </a:lnTo>
                  <a:lnTo>
                    <a:pt x="23926" y="120000"/>
                  </a:lnTo>
                  <a:lnTo>
                    <a:pt x="17668" y="118139"/>
                  </a:lnTo>
                  <a:lnTo>
                    <a:pt x="11779" y="111627"/>
                  </a:lnTo>
                  <a:lnTo>
                    <a:pt x="6993" y="102325"/>
                  </a:lnTo>
                  <a:lnTo>
                    <a:pt x="3312" y="90232"/>
                  </a:lnTo>
                  <a:lnTo>
                    <a:pt x="736" y="76279"/>
                  </a:lnTo>
                  <a:lnTo>
                    <a:pt x="0" y="60465"/>
                  </a:lnTo>
                  <a:lnTo>
                    <a:pt x="736" y="43720"/>
                  </a:lnTo>
                  <a:lnTo>
                    <a:pt x="3312" y="29767"/>
                  </a:lnTo>
                  <a:lnTo>
                    <a:pt x="6993" y="17674"/>
                  </a:lnTo>
                  <a:lnTo>
                    <a:pt x="11779" y="8372"/>
                  </a:lnTo>
                  <a:lnTo>
                    <a:pt x="17668" y="2790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946900" y="1382712"/>
              <a:ext cx="34923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13" y="0"/>
                  </a:moveTo>
                  <a:lnTo>
                    <a:pt x="100735" y="1061"/>
                  </a:lnTo>
                  <a:lnTo>
                    <a:pt x="106755" y="4247"/>
                  </a:lnTo>
                  <a:lnTo>
                    <a:pt x="112374" y="9557"/>
                  </a:lnTo>
                  <a:lnTo>
                    <a:pt x="116387" y="16460"/>
                  </a:lnTo>
                  <a:lnTo>
                    <a:pt x="119197" y="24955"/>
                  </a:lnTo>
                  <a:lnTo>
                    <a:pt x="120000" y="33982"/>
                  </a:lnTo>
                  <a:lnTo>
                    <a:pt x="119197" y="43008"/>
                  </a:lnTo>
                  <a:lnTo>
                    <a:pt x="116387" y="50973"/>
                  </a:lnTo>
                  <a:lnTo>
                    <a:pt x="112775" y="58407"/>
                  </a:lnTo>
                  <a:lnTo>
                    <a:pt x="107157" y="63716"/>
                  </a:lnTo>
                  <a:lnTo>
                    <a:pt x="39331" y="114690"/>
                  </a:lnTo>
                  <a:lnTo>
                    <a:pt x="32909" y="118938"/>
                  </a:lnTo>
                  <a:lnTo>
                    <a:pt x="26086" y="120000"/>
                  </a:lnTo>
                  <a:lnTo>
                    <a:pt x="19665" y="118938"/>
                  </a:lnTo>
                  <a:lnTo>
                    <a:pt x="13244" y="115221"/>
                  </a:lnTo>
                  <a:lnTo>
                    <a:pt x="7625" y="109911"/>
                  </a:lnTo>
                  <a:lnTo>
                    <a:pt x="3210" y="102477"/>
                  </a:lnTo>
                  <a:lnTo>
                    <a:pt x="802" y="93982"/>
                  </a:lnTo>
                  <a:lnTo>
                    <a:pt x="0" y="84955"/>
                  </a:lnTo>
                  <a:lnTo>
                    <a:pt x="802" y="76460"/>
                  </a:lnTo>
                  <a:lnTo>
                    <a:pt x="3210" y="68495"/>
                  </a:lnTo>
                  <a:lnTo>
                    <a:pt x="7625" y="61592"/>
                  </a:lnTo>
                  <a:lnTo>
                    <a:pt x="12842" y="55221"/>
                  </a:lnTo>
                  <a:lnTo>
                    <a:pt x="80668" y="4247"/>
                  </a:lnTo>
                  <a:lnTo>
                    <a:pt x="87491" y="1061"/>
                  </a:lnTo>
                  <a:lnTo>
                    <a:pt x="93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894513" y="1320800"/>
              <a:ext cx="25398" cy="34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263" y="0"/>
                  </a:moveTo>
                  <a:lnTo>
                    <a:pt x="94210" y="808"/>
                  </a:lnTo>
                  <a:lnTo>
                    <a:pt x="102631" y="4040"/>
                  </a:lnTo>
                  <a:lnTo>
                    <a:pt x="109999" y="8080"/>
                  </a:lnTo>
                  <a:lnTo>
                    <a:pt x="115263" y="13333"/>
                  </a:lnTo>
                  <a:lnTo>
                    <a:pt x="118947" y="19797"/>
                  </a:lnTo>
                  <a:lnTo>
                    <a:pt x="119999" y="26262"/>
                  </a:lnTo>
                  <a:lnTo>
                    <a:pt x="118947" y="33131"/>
                  </a:lnTo>
                  <a:lnTo>
                    <a:pt x="115263" y="39191"/>
                  </a:lnTo>
                  <a:lnTo>
                    <a:pt x="63684" y="107070"/>
                  </a:lnTo>
                  <a:lnTo>
                    <a:pt x="58421" y="112727"/>
                  </a:lnTo>
                  <a:lnTo>
                    <a:pt x="51052" y="117171"/>
                  </a:lnTo>
                  <a:lnTo>
                    <a:pt x="43157" y="119191"/>
                  </a:lnTo>
                  <a:lnTo>
                    <a:pt x="34210" y="120000"/>
                  </a:lnTo>
                  <a:lnTo>
                    <a:pt x="25789" y="119191"/>
                  </a:lnTo>
                  <a:lnTo>
                    <a:pt x="17368" y="116767"/>
                  </a:lnTo>
                  <a:lnTo>
                    <a:pt x="9473" y="112323"/>
                  </a:lnTo>
                  <a:lnTo>
                    <a:pt x="4736" y="107070"/>
                  </a:lnTo>
                  <a:lnTo>
                    <a:pt x="1052" y="101010"/>
                  </a:lnTo>
                  <a:lnTo>
                    <a:pt x="0" y="94545"/>
                  </a:lnTo>
                  <a:lnTo>
                    <a:pt x="1052" y="87676"/>
                  </a:lnTo>
                  <a:lnTo>
                    <a:pt x="4736" y="81212"/>
                  </a:lnTo>
                  <a:lnTo>
                    <a:pt x="55789" y="13333"/>
                  </a:lnTo>
                  <a:lnTo>
                    <a:pt x="61578" y="7676"/>
                  </a:lnTo>
                  <a:lnTo>
                    <a:pt x="68947" y="3636"/>
                  </a:lnTo>
                  <a:lnTo>
                    <a:pt x="76842" y="808"/>
                  </a:lnTo>
                  <a:lnTo>
                    <a:pt x="85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811963" y="1409700"/>
              <a:ext cx="34923" cy="114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91" y="0"/>
                  </a:moveTo>
                  <a:lnTo>
                    <a:pt x="72460" y="238"/>
                  </a:lnTo>
                  <a:lnTo>
                    <a:pt x="82811" y="834"/>
                  </a:lnTo>
                  <a:lnTo>
                    <a:pt x="92779" y="2025"/>
                  </a:lnTo>
                  <a:lnTo>
                    <a:pt x="100830" y="3694"/>
                  </a:lnTo>
                  <a:lnTo>
                    <a:pt x="107731" y="5719"/>
                  </a:lnTo>
                  <a:lnTo>
                    <a:pt x="113099" y="8103"/>
                  </a:lnTo>
                  <a:lnTo>
                    <a:pt x="117316" y="10963"/>
                  </a:lnTo>
                  <a:lnTo>
                    <a:pt x="119233" y="14299"/>
                  </a:lnTo>
                  <a:lnTo>
                    <a:pt x="120000" y="18113"/>
                  </a:lnTo>
                  <a:lnTo>
                    <a:pt x="120000" y="45283"/>
                  </a:lnTo>
                  <a:lnTo>
                    <a:pt x="119616" y="48977"/>
                  </a:lnTo>
                  <a:lnTo>
                    <a:pt x="118466" y="52671"/>
                  </a:lnTo>
                  <a:lnTo>
                    <a:pt x="117316" y="56365"/>
                  </a:lnTo>
                  <a:lnTo>
                    <a:pt x="93546" y="111300"/>
                  </a:lnTo>
                  <a:lnTo>
                    <a:pt x="92012" y="113922"/>
                  </a:lnTo>
                  <a:lnTo>
                    <a:pt x="88945" y="116067"/>
                  </a:lnTo>
                  <a:lnTo>
                    <a:pt x="85495" y="117616"/>
                  </a:lnTo>
                  <a:lnTo>
                    <a:pt x="80511" y="118689"/>
                  </a:lnTo>
                  <a:lnTo>
                    <a:pt x="74760" y="119404"/>
                  </a:lnTo>
                  <a:lnTo>
                    <a:pt x="67859" y="119880"/>
                  </a:lnTo>
                  <a:lnTo>
                    <a:pt x="60191" y="120000"/>
                  </a:lnTo>
                  <a:lnTo>
                    <a:pt x="52523" y="119880"/>
                  </a:lnTo>
                  <a:lnTo>
                    <a:pt x="45239" y="119404"/>
                  </a:lnTo>
                  <a:lnTo>
                    <a:pt x="39872" y="118689"/>
                  </a:lnTo>
                  <a:lnTo>
                    <a:pt x="34888" y="117616"/>
                  </a:lnTo>
                  <a:lnTo>
                    <a:pt x="31054" y="116067"/>
                  </a:lnTo>
                  <a:lnTo>
                    <a:pt x="28370" y="113922"/>
                  </a:lnTo>
                  <a:lnTo>
                    <a:pt x="26837" y="111300"/>
                  </a:lnTo>
                  <a:lnTo>
                    <a:pt x="3067" y="56365"/>
                  </a:lnTo>
                  <a:lnTo>
                    <a:pt x="1916" y="52671"/>
                  </a:lnTo>
                  <a:lnTo>
                    <a:pt x="383" y="48977"/>
                  </a:lnTo>
                  <a:lnTo>
                    <a:pt x="0" y="45283"/>
                  </a:lnTo>
                  <a:lnTo>
                    <a:pt x="0" y="18113"/>
                  </a:lnTo>
                  <a:lnTo>
                    <a:pt x="1150" y="14299"/>
                  </a:lnTo>
                  <a:lnTo>
                    <a:pt x="3067" y="10963"/>
                  </a:lnTo>
                  <a:lnTo>
                    <a:pt x="6900" y="8103"/>
                  </a:lnTo>
                  <a:lnTo>
                    <a:pt x="12268" y="5719"/>
                  </a:lnTo>
                  <a:lnTo>
                    <a:pt x="19169" y="3694"/>
                  </a:lnTo>
                  <a:lnTo>
                    <a:pt x="27603" y="2025"/>
                  </a:lnTo>
                  <a:lnTo>
                    <a:pt x="37188" y="834"/>
                  </a:lnTo>
                  <a:lnTo>
                    <a:pt x="47923" y="238"/>
                  </a:lnTo>
                  <a:lnTo>
                    <a:pt x="60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811963" y="1538287"/>
              <a:ext cx="36512" cy="36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72147" y="1486"/>
                  </a:lnTo>
                  <a:lnTo>
                    <a:pt x="83190" y="4829"/>
                  </a:lnTo>
                  <a:lnTo>
                    <a:pt x="93128" y="10402"/>
                  </a:lnTo>
                  <a:lnTo>
                    <a:pt x="102331" y="17461"/>
                  </a:lnTo>
                  <a:lnTo>
                    <a:pt x="109693" y="26377"/>
                  </a:lnTo>
                  <a:lnTo>
                    <a:pt x="115214" y="36780"/>
                  </a:lnTo>
                  <a:lnTo>
                    <a:pt x="118527" y="47925"/>
                  </a:lnTo>
                  <a:lnTo>
                    <a:pt x="120000" y="59814"/>
                  </a:lnTo>
                  <a:lnTo>
                    <a:pt x="118527" y="72074"/>
                  </a:lnTo>
                  <a:lnTo>
                    <a:pt x="115214" y="83591"/>
                  </a:lnTo>
                  <a:lnTo>
                    <a:pt x="109693" y="93622"/>
                  </a:lnTo>
                  <a:lnTo>
                    <a:pt x="102331" y="102167"/>
                  </a:lnTo>
                  <a:lnTo>
                    <a:pt x="93128" y="109597"/>
                  </a:lnTo>
                  <a:lnTo>
                    <a:pt x="83190" y="115170"/>
                  </a:lnTo>
                  <a:lnTo>
                    <a:pt x="72147" y="118885"/>
                  </a:lnTo>
                  <a:lnTo>
                    <a:pt x="60000" y="120000"/>
                  </a:lnTo>
                  <a:lnTo>
                    <a:pt x="47852" y="118885"/>
                  </a:lnTo>
                  <a:lnTo>
                    <a:pt x="36809" y="115170"/>
                  </a:lnTo>
                  <a:lnTo>
                    <a:pt x="26503" y="109597"/>
                  </a:lnTo>
                  <a:lnTo>
                    <a:pt x="17668" y="102167"/>
                  </a:lnTo>
                  <a:lnTo>
                    <a:pt x="10306" y="93622"/>
                  </a:lnTo>
                  <a:lnTo>
                    <a:pt x="4785" y="83591"/>
                  </a:lnTo>
                  <a:lnTo>
                    <a:pt x="1104" y="72074"/>
                  </a:lnTo>
                  <a:lnTo>
                    <a:pt x="0" y="59814"/>
                  </a:lnTo>
                  <a:lnTo>
                    <a:pt x="1104" y="47925"/>
                  </a:lnTo>
                  <a:lnTo>
                    <a:pt x="4785" y="36780"/>
                  </a:lnTo>
                  <a:lnTo>
                    <a:pt x="10306" y="26377"/>
                  </a:lnTo>
                  <a:lnTo>
                    <a:pt x="17668" y="17461"/>
                  </a:lnTo>
                  <a:lnTo>
                    <a:pt x="26503" y="10402"/>
                  </a:lnTo>
                  <a:lnTo>
                    <a:pt x="36809" y="4829"/>
                  </a:lnTo>
                  <a:lnTo>
                    <a:pt x="47852" y="148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/>
          </p:cNvSpPr>
          <p:nvPr/>
        </p:nvSpPr>
        <p:spPr bwMode="auto">
          <a:xfrm>
            <a:off x="4619223" y="2078658"/>
            <a:ext cx="2869323" cy="3806258"/>
          </a:xfrm>
          <a:custGeom>
            <a:avLst/>
            <a:gdLst/>
            <a:ahLst/>
            <a:cxnLst>
              <a:cxn ang="0">
                <a:pos x="17216" y="3746"/>
              </a:cxn>
              <a:cxn ang="0">
                <a:pos x="14707" y="16156"/>
              </a:cxn>
              <a:cxn ang="0">
                <a:pos x="12135" y="19950"/>
              </a:cxn>
              <a:cxn ang="0">
                <a:pos x="8885" y="20168"/>
              </a:cxn>
              <a:cxn ang="0">
                <a:pos x="5986" y="19937"/>
              </a:cxn>
              <a:cxn ang="0">
                <a:pos x="3438" y="16156"/>
              </a:cxn>
              <a:cxn ang="0">
                <a:pos x="929" y="3746"/>
              </a:cxn>
              <a:cxn ang="0">
                <a:pos x="17216" y="3746"/>
              </a:cxn>
              <a:cxn ang="0">
                <a:pos x="17216" y="3746"/>
              </a:cxn>
            </a:cxnLst>
            <a:rect l="0" t="0" r="r" b="b"/>
            <a:pathLst>
              <a:path w="18129" h="20210">
                <a:moveTo>
                  <a:pt x="17216" y="3746"/>
                </a:moveTo>
                <a:cubicBezTo>
                  <a:pt x="19847" y="7701"/>
                  <a:pt x="16089" y="11930"/>
                  <a:pt x="14707" y="16156"/>
                </a:cubicBezTo>
                <a:cubicBezTo>
                  <a:pt x="14218" y="17653"/>
                  <a:pt x="13750" y="19306"/>
                  <a:pt x="12135" y="19950"/>
                </a:cubicBezTo>
                <a:cubicBezTo>
                  <a:pt x="11156" y="20341"/>
                  <a:pt x="10042" y="20179"/>
                  <a:pt x="8885" y="20168"/>
                </a:cubicBezTo>
                <a:cubicBezTo>
                  <a:pt x="7845" y="20158"/>
                  <a:pt x="6866" y="20285"/>
                  <a:pt x="5986" y="19937"/>
                </a:cubicBezTo>
                <a:cubicBezTo>
                  <a:pt x="4397" y="19307"/>
                  <a:pt x="3913" y="17647"/>
                  <a:pt x="3438" y="16156"/>
                </a:cubicBezTo>
                <a:cubicBezTo>
                  <a:pt x="2088" y="11926"/>
                  <a:pt x="-1753" y="7707"/>
                  <a:pt x="929" y="3746"/>
                </a:cubicBezTo>
                <a:cubicBezTo>
                  <a:pt x="4303" y="-1238"/>
                  <a:pt x="13887" y="-1259"/>
                  <a:pt x="17216" y="3746"/>
                </a:cubicBezTo>
                <a:close/>
                <a:moveTo>
                  <a:pt x="17216" y="3746"/>
                </a:moveTo>
              </a:path>
            </a:pathLst>
          </a:custGeom>
          <a:solidFill>
            <a:srgbClr val="269FE2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455953" y="1929338"/>
            <a:ext cx="3195864" cy="4815704"/>
            <a:chOff x="0" y="0"/>
            <a:chExt cx="4013" cy="5778"/>
          </a:xfrm>
          <a:solidFill>
            <a:schemeClr val="bg1">
              <a:lumMod val="75000"/>
            </a:schemeClr>
          </a:solidFill>
        </p:grpSpPr>
        <p:sp>
          <p:nvSpPr>
            <p:cNvPr id="6" name="AutoShape 23"/>
            <p:cNvSpPr>
              <a:spLocks/>
            </p:cNvSpPr>
            <p:nvPr/>
          </p:nvSpPr>
          <p:spPr bwMode="auto">
            <a:xfrm>
              <a:off x="0" y="0"/>
              <a:ext cx="4013" cy="4949"/>
            </a:xfrm>
            <a:custGeom>
              <a:avLst/>
              <a:gdLst/>
              <a:ahLst/>
              <a:cxnLst>
                <a:cxn ang="0">
                  <a:pos x="9090" y="0"/>
                </a:cxn>
                <a:cxn ang="0">
                  <a:pos x="929" y="3977"/>
                </a:cxn>
                <a:cxn ang="0">
                  <a:pos x="3437" y="17154"/>
                </a:cxn>
                <a:cxn ang="0">
                  <a:pos x="5986" y="21167"/>
                </a:cxn>
                <a:cxn ang="0">
                  <a:pos x="8885" y="21413"/>
                </a:cxn>
                <a:cxn ang="0">
                  <a:pos x="12135" y="21182"/>
                </a:cxn>
                <a:cxn ang="0">
                  <a:pos x="14707" y="17154"/>
                </a:cxn>
                <a:cxn ang="0">
                  <a:pos x="17216" y="3977"/>
                </a:cxn>
                <a:cxn ang="0">
                  <a:pos x="9090" y="0"/>
                </a:cxn>
                <a:cxn ang="0">
                  <a:pos x="9088" y="454"/>
                </a:cxn>
                <a:cxn ang="0">
                  <a:pos x="16781" y="4247"/>
                </a:cxn>
                <a:cxn ang="0">
                  <a:pos x="14406" y="16812"/>
                </a:cxn>
                <a:cxn ang="0">
                  <a:pos x="11971" y="20653"/>
                </a:cxn>
                <a:cxn ang="0">
                  <a:pos x="8895" y="20874"/>
                </a:cxn>
                <a:cxn ang="0">
                  <a:pos x="6151" y="20640"/>
                </a:cxn>
                <a:cxn ang="0">
                  <a:pos x="3738" y="16812"/>
                </a:cxn>
                <a:cxn ang="0">
                  <a:pos x="1363" y="4247"/>
                </a:cxn>
                <a:cxn ang="0">
                  <a:pos x="9088" y="454"/>
                </a:cxn>
                <a:cxn ang="0">
                  <a:pos x="9088" y="454"/>
                </a:cxn>
              </a:cxnLst>
              <a:rect l="0" t="0" r="r" b="b"/>
              <a:pathLst>
                <a:path w="18129" h="21458">
                  <a:moveTo>
                    <a:pt x="9090" y="0"/>
                  </a:moveTo>
                  <a:cubicBezTo>
                    <a:pt x="5856" y="2"/>
                    <a:pt x="2616" y="1331"/>
                    <a:pt x="929" y="3977"/>
                  </a:cubicBezTo>
                  <a:cubicBezTo>
                    <a:pt x="-1753" y="8182"/>
                    <a:pt x="2088" y="12662"/>
                    <a:pt x="3437" y="17154"/>
                  </a:cubicBezTo>
                  <a:cubicBezTo>
                    <a:pt x="3913" y="18737"/>
                    <a:pt x="4397" y="20498"/>
                    <a:pt x="5986" y="21167"/>
                  </a:cubicBezTo>
                  <a:cubicBezTo>
                    <a:pt x="6866" y="21537"/>
                    <a:pt x="7844" y="21403"/>
                    <a:pt x="8885" y="21413"/>
                  </a:cubicBezTo>
                  <a:cubicBezTo>
                    <a:pt x="10042" y="21424"/>
                    <a:pt x="11156" y="21597"/>
                    <a:pt x="12135" y="21182"/>
                  </a:cubicBezTo>
                  <a:cubicBezTo>
                    <a:pt x="13750" y="20498"/>
                    <a:pt x="14218" y="18743"/>
                    <a:pt x="14707" y="17154"/>
                  </a:cubicBezTo>
                  <a:cubicBezTo>
                    <a:pt x="16089" y="12667"/>
                    <a:pt x="19847" y="8176"/>
                    <a:pt x="17216" y="3977"/>
                  </a:cubicBezTo>
                  <a:cubicBezTo>
                    <a:pt x="15552" y="1320"/>
                    <a:pt x="12324" y="-3"/>
                    <a:pt x="9090" y="0"/>
                  </a:cubicBezTo>
                  <a:close/>
                  <a:moveTo>
                    <a:pt x="9088" y="454"/>
                  </a:moveTo>
                  <a:cubicBezTo>
                    <a:pt x="12150" y="451"/>
                    <a:pt x="15205" y="1713"/>
                    <a:pt x="16781" y="4247"/>
                  </a:cubicBezTo>
                  <a:cubicBezTo>
                    <a:pt x="19271" y="8251"/>
                    <a:pt x="15713" y="12533"/>
                    <a:pt x="14406" y="16812"/>
                  </a:cubicBezTo>
                  <a:cubicBezTo>
                    <a:pt x="13942" y="18327"/>
                    <a:pt x="13500" y="20000"/>
                    <a:pt x="11971" y="20653"/>
                  </a:cubicBezTo>
                  <a:cubicBezTo>
                    <a:pt x="11045" y="21049"/>
                    <a:pt x="9990" y="20885"/>
                    <a:pt x="8895" y="20874"/>
                  </a:cubicBezTo>
                  <a:cubicBezTo>
                    <a:pt x="7910" y="20864"/>
                    <a:pt x="6983" y="20993"/>
                    <a:pt x="6151" y="20640"/>
                  </a:cubicBezTo>
                  <a:cubicBezTo>
                    <a:pt x="4646" y="20003"/>
                    <a:pt x="4188" y="18321"/>
                    <a:pt x="3738" y="16812"/>
                  </a:cubicBezTo>
                  <a:cubicBezTo>
                    <a:pt x="2461" y="12529"/>
                    <a:pt x="-1175" y="8257"/>
                    <a:pt x="1363" y="4247"/>
                  </a:cubicBezTo>
                  <a:cubicBezTo>
                    <a:pt x="2960" y="1723"/>
                    <a:pt x="6027" y="456"/>
                    <a:pt x="9088" y="454"/>
                  </a:cubicBezTo>
                  <a:close/>
                  <a:moveTo>
                    <a:pt x="9088" y="454"/>
                  </a:moveTo>
                </a:path>
              </a:pathLst>
            </a:cu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7" name="AutoShape 24"/>
            <p:cNvSpPr>
              <a:spLocks/>
            </p:cNvSpPr>
            <p:nvPr/>
          </p:nvSpPr>
          <p:spPr bwMode="auto">
            <a:xfrm>
              <a:off x="1348" y="4766"/>
              <a:ext cx="1319" cy="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23"/>
                </a:cxn>
                <a:cxn ang="0">
                  <a:pos x="0" y="9691"/>
                </a:cxn>
                <a:cxn ang="0">
                  <a:pos x="6" y="9691"/>
                </a:cxn>
                <a:cxn ang="0">
                  <a:pos x="19" y="9787"/>
                </a:cxn>
                <a:cxn ang="0">
                  <a:pos x="3165" y="17420"/>
                </a:cxn>
                <a:cxn ang="0">
                  <a:pos x="18380" y="17420"/>
                </a:cxn>
                <a:cxn ang="0">
                  <a:pos x="21517" y="9547"/>
                </a:cxn>
                <a:cxn ang="0">
                  <a:pos x="21517" y="9523"/>
                </a:cxn>
                <a:cxn ang="0">
                  <a:pos x="21517" y="96"/>
                </a:cxn>
                <a:cxn ang="0">
                  <a:pos x="19803" y="1914"/>
                </a:cxn>
                <a:cxn ang="0">
                  <a:pos x="1777" y="19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521" h="20555">
                  <a:moveTo>
                    <a:pt x="0" y="0"/>
                  </a:moveTo>
                  <a:lnTo>
                    <a:pt x="0" y="9523"/>
                  </a:lnTo>
                  <a:lnTo>
                    <a:pt x="0" y="9691"/>
                  </a:lnTo>
                  <a:lnTo>
                    <a:pt x="6" y="9691"/>
                  </a:lnTo>
                  <a:cubicBezTo>
                    <a:pt x="8" y="9719"/>
                    <a:pt x="17" y="9758"/>
                    <a:pt x="19" y="9787"/>
                  </a:cubicBezTo>
                  <a:cubicBezTo>
                    <a:pt x="0" y="12550"/>
                    <a:pt x="1045" y="15311"/>
                    <a:pt x="3165" y="17420"/>
                  </a:cubicBezTo>
                  <a:cubicBezTo>
                    <a:pt x="7366" y="21600"/>
                    <a:pt x="14179" y="21600"/>
                    <a:pt x="18380" y="17420"/>
                  </a:cubicBezTo>
                  <a:cubicBezTo>
                    <a:pt x="20562" y="15250"/>
                    <a:pt x="21600" y="12391"/>
                    <a:pt x="21517" y="9547"/>
                  </a:cubicBezTo>
                  <a:cubicBezTo>
                    <a:pt x="21516" y="9543"/>
                    <a:pt x="21517" y="9528"/>
                    <a:pt x="21517" y="9523"/>
                  </a:cubicBezTo>
                  <a:lnTo>
                    <a:pt x="21517" y="96"/>
                  </a:lnTo>
                  <a:cubicBezTo>
                    <a:pt x="21029" y="735"/>
                    <a:pt x="20469" y="1355"/>
                    <a:pt x="19803" y="1914"/>
                  </a:cubicBezTo>
                  <a:cubicBezTo>
                    <a:pt x="14825" y="6095"/>
                    <a:pt x="6755" y="6095"/>
                    <a:pt x="1777" y="1914"/>
                  </a:cubicBezTo>
                  <a:cubicBezTo>
                    <a:pt x="1079" y="1328"/>
                    <a:pt x="502" y="67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8" name="AutoShape 25"/>
            <p:cNvSpPr>
              <a:spLocks/>
            </p:cNvSpPr>
            <p:nvPr/>
          </p:nvSpPr>
          <p:spPr bwMode="auto">
            <a:xfrm>
              <a:off x="1407" y="5104"/>
              <a:ext cx="1200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23"/>
                </a:cxn>
                <a:cxn ang="0">
                  <a:pos x="0" y="9691"/>
                </a:cxn>
                <a:cxn ang="0">
                  <a:pos x="6" y="9691"/>
                </a:cxn>
                <a:cxn ang="0">
                  <a:pos x="19" y="9787"/>
                </a:cxn>
                <a:cxn ang="0">
                  <a:pos x="3165" y="17420"/>
                </a:cxn>
                <a:cxn ang="0">
                  <a:pos x="18380" y="17420"/>
                </a:cxn>
                <a:cxn ang="0">
                  <a:pos x="21517" y="9547"/>
                </a:cxn>
                <a:cxn ang="0">
                  <a:pos x="21517" y="9523"/>
                </a:cxn>
                <a:cxn ang="0">
                  <a:pos x="21517" y="96"/>
                </a:cxn>
                <a:cxn ang="0">
                  <a:pos x="19803" y="1914"/>
                </a:cxn>
                <a:cxn ang="0">
                  <a:pos x="1777" y="19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521" h="20555">
                  <a:moveTo>
                    <a:pt x="0" y="0"/>
                  </a:moveTo>
                  <a:lnTo>
                    <a:pt x="0" y="9523"/>
                  </a:lnTo>
                  <a:lnTo>
                    <a:pt x="0" y="9691"/>
                  </a:lnTo>
                  <a:lnTo>
                    <a:pt x="6" y="9691"/>
                  </a:lnTo>
                  <a:cubicBezTo>
                    <a:pt x="8" y="9719"/>
                    <a:pt x="17" y="9758"/>
                    <a:pt x="19" y="9787"/>
                  </a:cubicBezTo>
                  <a:cubicBezTo>
                    <a:pt x="0" y="12550"/>
                    <a:pt x="1045" y="15311"/>
                    <a:pt x="3165" y="17420"/>
                  </a:cubicBezTo>
                  <a:cubicBezTo>
                    <a:pt x="7366" y="21600"/>
                    <a:pt x="14179" y="21600"/>
                    <a:pt x="18380" y="17420"/>
                  </a:cubicBezTo>
                  <a:cubicBezTo>
                    <a:pt x="20562" y="15250"/>
                    <a:pt x="21600" y="12391"/>
                    <a:pt x="21517" y="9547"/>
                  </a:cubicBezTo>
                  <a:cubicBezTo>
                    <a:pt x="21516" y="9543"/>
                    <a:pt x="21517" y="9528"/>
                    <a:pt x="21517" y="9523"/>
                  </a:cubicBezTo>
                  <a:lnTo>
                    <a:pt x="21517" y="96"/>
                  </a:lnTo>
                  <a:cubicBezTo>
                    <a:pt x="21029" y="735"/>
                    <a:pt x="20469" y="1355"/>
                    <a:pt x="19803" y="1914"/>
                  </a:cubicBezTo>
                  <a:cubicBezTo>
                    <a:pt x="14825" y="6095"/>
                    <a:pt x="6755" y="6095"/>
                    <a:pt x="1777" y="1914"/>
                  </a:cubicBezTo>
                  <a:cubicBezTo>
                    <a:pt x="1079" y="1328"/>
                    <a:pt x="502" y="67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9" name="AutoShape 26"/>
            <p:cNvSpPr>
              <a:spLocks/>
            </p:cNvSpPr>
            <p:nvPr/>
          </p:nvSpPr>
          <p:spPr bwMode="auto">
            <a:xfrm>
              <a:off x="1605" y="5460"/>
              <a:ext cx="804" cy="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23"/>
                </a:cxn>
                <a:cxn ang="0">
                  <a:pos x="0" y="9691"/>
                </a:cxn>
                <a:cxn ang="0">
                  <a:pos x="6" y="9691"/>
                </a:cxn>
                <a:cxn ang="0">
                  <a:pos x="19" y="9787"/>
                </a:cxn>
                <a:cxn ang="0">
                  <a:pos x="3165" y="17420"/>
                </a:cxn>
                <a:cxn ang="0">
                  <a:pos x="18380" y="17420"/>
                </a:cxn>
                <a:cxn ang="0">
                  <a:pos x="21517" y="9547"/>
                </a:cxn>
                <a:cxn ang="0">
                  <a:pos x="21517" y="9523"/>
                </a:cxn>
                <a:cxn ang="0">
                  <a:pos x="21517" y="96"/>
                </a:cxn>
                <a:cxn ang="0">
                  <a:pos x="19803" y="1914"/>
                </a:cxn>
                <a:cxn ang="0">
                  <a:pos x="1777" y="19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521" h="20555">
                  <a:moveTo>
                    <a:pt x="0" y="0"/>
                  </a:moveTo>
                  <a:lnTo>
                    <a:pt x="0" y="9523"/>
                  </a:lnTo>
                  <a:lnTo>
                    <a:pt x="0" y="9691"/>
                  </a:lnTo>
                  <a:lnTo>
                    <a:pt x="6" y="9691"/>
                  </a:lnTo>
                  <a:cubicBezTo>
                    <a:pt x="8" y="9719"/>
                    <a:pt x="17" y="9758"/>
                    <a:pt x="19" y="9787"/>
                  </a:cubicBezTo>
                  <a:cubicBezTo>
                    <a:pt x="0" y="12550"/>
                    <a:pt x="1045" y="15311"/>
                    <a:pt x="3165" y="17420"/>
                  </a:cubicBezTo>
                  <a:cubicBezTo>
                    <a:pt x="7366" y="21600"/>
                    <a:pt x="14179" y="21600"/>
                    <a:pt x="18380" y="17420"/>
                  </a:cubicBezTo>
                  <a:cubicBezTo>
                    <a:pt x="20562" y="15250"/>
                    <a:pt x="21600" y="12391"/>
                    <a:pt x="21517" y="9547"/>
                  </a:cubicBezTo>
                  <a:cubicBezTo>
                    <a:pt x="21516" y="9543"/>
                    <a:pt x="21517" y="9528"/>
                    <a:pt x="21517" y="9523"/>
                  </a:cubicBezTo>
                  <a:lnTo>
                    <a:pt x="21517" y="96"/>
                  </a:lnTo>
                  <a:cubicBezTo>
                    <a:pt x="21029" y="735"/>
                    <a:pt x="20469" y="1355"/>
                    <a:pt x="19803" y="1914"/>
                  </a:cubicBezTo>
                  <a:cubicBezTo>
                    <a:pt x="14825" y="6095"/>
                    <a:pt x="6755" y="6095"/>
                    <a:pt x="1777" y="1914"/>
                  </a:cubicBezTo>
                  <a:cubicBezTo>
                    <a:pt x="1079" y="1328"/>
                    <a:pt x="502" y="674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</p:grpSp>
      <p:sp>
        <p:nvSpPr>
          <p:cNvPr id="10" name="AutoShape 45"/>
          <p:cNvSpPr>
            <a:spLocks/>
          </p:cNvSpPr>
          <p:nvPr/>
        </p:nvSpPr>
        <p:spPr bwMode="auto">
          <a:xfrm>
            <a:off x="5515236" y="5655244"/>
            <a:ext cx="1049964" cy="144163"/>
          </a:xfrm>
          <a:custGeom>
            <a:avLst/>
            <a:gdLst/>
            <a:ahLst/>
            <a:cxnLst>
              <a:cxn ang="0">
                <a:pos x="16796" y="2882"/>
              </a:cxn>
              <a:cxn ang="0">
                <a:pos x="16796" y="16796"/>
              </a:cxn>
              <a:cxn ang="0">
                <a:pos x="2882" y="16796"/>
              </a:cxn>
              <a:cxn ang="0">
                <a:pos x="2882" y="2882"/>
              </a:cxn>
              <a:cxn ang="0">
                <a:pos x="16796" y="2882"/>
              </a:cxn>
              <a:cxn ang="0">
                <a:pos x="16796" y="2882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125596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1" name="AutoShape 67"/>
          <p:cNvSpPr>
            <a:spLocks/>
          </p:cNvSpPr>
          <p:nvPr/>
        </p:nvSpPr>
        <p:spPr bwMode="auto">
          <a:xfrm>
            <a:off x="5181167" y="3220561"/>
            <a:ext cx="1595182" cy="1367474"/>
          </a:xfrm>
          <a:custGeom>
            <a:avLst/>
            <a:gdLst/>
            <a:ahLst/>
            <a:cxnLst>
              <a:cxn ang="0">
                <a:pos x="13289" y="7731"/>
              </a:cxn>
              <a:cxn ang="0">
                <a:pos x="12077" y="10800"/>
              </a:cxn>
              <a:cxn ang="0">
                <a:pos x="12326" y="13787"/>
              </a:cxn>
              <a:cxn ang="0">
                <a:pos x="10427" y="15606"/>
              </a:cxn>
              <a:cxn ang="0">
                <a:pos x="8179" y="15476"/>
              </a:cxn>
              <a:cxn ang="0">
                <a:pos x="5595" y="16944"/>
              </a:cxn>
              <a:cxn ang="0">
                <a:pos x="3667" y="15106"/>
              </a:cxn>
              <a:cxn ang="0">
                <a:pos x="1504" y="14194"/>
              </a:cxn>
              <a:cxn ang="0">
                <a:pos x="2309" y="12071"/>
              </a:cxn>
              <a:cxn ang="0">
                <a:pos x="0" y="10300"/>
              </a:cxn>
              <a:cxn ang="0">
                <a:pos x="1892" y="7366"/>
              </a:cxn>
              <a:cxn ang="0">
                <a:pos x="1457" y="4009"/>
              </a:cxn>
              <a:cxn ang="0">
                <a:pos x="3578" y="3007"/>
              </a:cxn>
              <a:cxn ang="0">
                <a:pos x="5463" y="1968"/>
              </a:cxn>
              <a:cxn ang="0">
                <a:pos x="8078" y="1968"/>
              </a:cxn>
              <a:cxn ang="0">
                <a:pos x="10568" y="2476"/>
              </a:cxn>
              <a:cxn ang="0">
                <a:pos x="12303" y="4407"/>
              </a:cxn>
              <a:cxn ang="0">
                <a:pos x="6781" y="11545"/>
              </a:cxn>
              <a:cxn ang="0">
                <a:pos x="8652" y="8160"/>
              </a:cxn>
              <a:cxn ang="0">
                <a:pos x="4731" y="9111"/>
              </a:cxn>
              <a:cxn ang="0">
                <a:pos x="20496" y="16952"/>
              </a:cxn>
              <a:cxn ang="0">
                <a:pos x="20833" y="19141"/>
              </a:cxn>
              <a:cxn ang="0">
                <a:pos x="19199" y="20968"/>
              </a:cxn>
              <a:cxn ang="0">
                <a:pos x="17373" y="20358"/>
              </a:cxn>
              <a:cxn ang="0">
                <a:pos x="16361" y="21498"/>
              </a:cxn>
              <a:cxn ang="0">
                <a:pos x="14838" y="19355"/>
              </a:cxn>
              <a:cxn ang="0">
                <a:pos x="13087" y="18641"/>
              </a:cxn>
              <a:cxn ang="0">
                <a:pos x="12552" y="16086"/>
              </a:cxn>
              <a:cxn ang="0">
                <a:pos x="13786" y="14922"/>
              </a:cxn>
              <a:cxn ang="0">
                <a:pos x="13341" y="13209"/>
              </a:cxn>
              <a:cxn ang="0">
                <a:pos x="14974" y="11410"/>
              </a:cxn>
              <a:cxn ang="0">
                <a:pos x="16777" y="12017"/>
              </a:cxn>
              <a:cxn ang="0">
                <a:pos x="17803" y="10871"/>
              </a:cxn>
              <a:cxn ang="0">
                <a:pos x="19333" y="13017"/>
              </a:cxn>
              <a:cxn ang="0">
                <a:pos x="21205" y="14092"/>
              </a:cxn>
              <a:cxn ang="0">
                <a:pos x="21115" y="16665"/>
              </a:cxn>
              <a:cxn ang="0">
                <a:pos x="20256" y="7143"/>
              </a:cxn>
              <a:cxn ang="0">
                <a:pos x="19788" y="8863"/>
              </a:cxn>
              <a:cxn ang="0">
                <a:pos x="18284" y="8767"/>
              </a:cxn>
              <a:cxn ang="0">
                <a:pos x="17192" y="8863"/>
              </a:cxn>
              <a:cxn ang="0">
                <a:pos x="15687" y="9171"/>
              </a:cxn>
              <a:cxn ang="0">
                <a:pos x="15061" y="7579"/>
              </a:cxn>
              <a:cxn ang="0">
                <a:pos x="13473" y="5514"/>
              </a:cxn>
              <a:cxn ang="0">
                <a:pos x="14532" y="3609"/>
              </a:cxn>
              <a:cxn ang="0">
                <a:pos x="14466" y="1584"/>
              </a:cxn>
              <a:cxn ang="0">
                <a:pos x="16302" y="296"/>
              </a:cxn>
              <a:cxn ang="0">
                <a:pos x="17563" y="1028"/>
              </a:cxn>
              <a:cxn ang="0">
                <a:pos x="18385" y="0"/>
              </a:cxn>
              <a:cxn ang="0">
                <a:pos x="20164" y="1372"/>
              </a:cxn>
              <a:cxn ang="0">
                <a:pos x="21181" y="3233"/>
              </a:cxn>
              <a:cxn ang="0">
                <a:pos x="21136" y="5935"/>
              </a:cxn>
              <a:cxn ang="0">
                <a:pos x="17081" y="17802"/>
              </a:cxn>
              <a:cxn ang="0">
                <a:pos x="16135" y="15038"/>
              </a:cxn>
              <a:cxn ang="0">
                <a:pos x="18399" y="5887"/>
              </a:cxn>
              <a:cxn ang="0">
                <a:pos x="16292" y="4825"/>
              </a:cxn>
            </a:cxnLst>
            <a:rect l="0" t="0" r="r" b="b"/>
            <a:pathLst>
              <a:path w="21600" h="2160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9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8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3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1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5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3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rgbClr val="05367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4287118" y="2421235"/>
            <a:ext cx="127448" cy="133362"/>
          </a:xfrm>
          <a:custGeom>
            <a:avLst/>
            <a:gdLst/>
            <a:ahLst/>
            <a:cxnLst>
              <a:cxn ang="0">
                <a:pos x="16796" y="2882"/>
              </a:cxn>
              <a:cxn ang="0">
                <a:pos x="16796" y="16796"/>
              </a:cxn>
              <a:cxn ang="0">
                <a:pos x="2882" y="16796"/>
              </a:cxn>
              <a:cxn ang="0">
                <a:pos x="2882" y="2882"/>
              </a:cxn>
              <a:cxn ang="0">
                <a:pos x="16796" y="2882"/>
              </a:cxn>
              <a:cxn ang="0">
                <a:pos x="16796" y="2882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59A98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>
            <a:off x="7460644" y="2250635"/>
            <a:ext cx="127448" cy="133362"/>
          </a:xfrm>
          <a:custGeom>
            <a:avLst/>
            <a:gdLst/>
            <a:ahLst/>
            <a:cxnLst>
              <a:cxn ang="0">
                <a:pos x="16796" y="2882"/>
              </a:cxn>
              <a:cxn ang="0">
                <a:pos x="16796" y="16796"/>
              </a:cxn>
              <a:cxn ang="0">
                <a:pos x="2882" y="16796"/>
              </a:cxn>
              <a:cxn ang="0">
                <a:pos x="2882" y="2882"/>
              </a:cxn>
              <a:cxn ang="0">
                <a:pos x="16796" y="2882"/>
              </a:cxn>
              <a:cxn ang="0">
                <a:pos x="16796" y="2882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59A98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4" name="AutoShape 10"/>
          <p:cNvSpPr>
            <a:spLocks/>
          </p:cNvSpPr>
          <p:nvPr/>
        </p:nvSpPr>
        <p:spPr bwMode="auto">
          <a:xfrm>
            <a:off x="4762121" y="5114219"/>
            <a:ext cx="127448" cy="133362"/>
          </a:xfrm>
          <a:custGeom>
            <a:avLst/>
            <a:gdLst/>
            <a:ahLst/>
            <a:cxnLst>
              <a:cxn ang="0">
                <a:pos x="16796" y="2882"/>
              </a:cxn>
              <a:cxn ang="0">
                <a:pos x="16796" y="16796"/>
              </a:cxn>
              <a:cxn ang="0">
                <a:pos x="2882" y="16796"/>
              </a:cxn>
              <a:cxn ang="0">
                <a:pos x="2882" y="2882"/>
              </a:cxn>
              <a:cxn ang="0">
                <a:pos x="16796" y="2882"/>
              </a:cxn>
              <a:cxn ang="0">
                <a:pos x="16796" y="2882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59A98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>
            <a:off x="7729030" y="3637885"/>
            <a:ext cx="127448" cy="133362"/>
          </a:xfrm>
          <a:custGeom>
            <a:avLst/>
            <a:gdLst/>
            <a:ahLst/>
            <a:cxnLst>
              <a:cxn ang="0">
                <a:pos x="16796" y="2882"/>
              </a:cxn>
              <a:cxn ang="0">
                <a:pos x="16796" y="16796"/>
              </a:cxn>
              <a:cxn ang="0">
                <a:pos x="2882" y="16796"/>
              </a:cxn>
              <a:cxn ang="0">
                <a:pos x="2882" y="2882"/>
              </a:cxn>
              <a:cxn ang="0">
                <a:pos x="16796" y="2882"/>
              </a:cxn>
              <a:cxn ang="0">
                <a:pos x="16796" y="2882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59A98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16" name="Shape 169"/>
          <p:cNvSpPr/>
          <p:nvPr/>
        </p:nvSpPr>
        <p:spPr>
          <a:xfrm>
            <a:off x="0" y="-157847"/>
            <a:ext cx="12455634" cy="1180169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Shape 171"/>
          <p:cNvGrpSpPr/>
          <p:nvPr/>
        </p:nvGrpSpPr>
        <p:grpSpPr>
          <a:xfrm>
            <a:off x="315842" y="141894"/>
            <a:ext cx="614324" cy="735722"/>
            <a:chOff x="6656388" y="1300162"/>
            <a:chExt cx="347660" cy="381000"/>
          </a:xfrm>
        </p:grpSpPr>
        <p:sp>
          <p:nvSpPr>
            <p:cNvPr id="18" name="Shape 172"/>
            <p:cNvSpPr/>
            <p:nvPr/>
          </p:nvSpPr>
          <p:spPr>
            <a:xfrm>
              <a:off x="6713538" y="1357312"/>
              <a:ext cx="233360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0928"/>
                  </a:moveTo>
                  <a:lnTo>
                    <a:pt x="55922" y="11054"/>
                  </a:lnTo>
                  <a:lnTo>
                    <a:pt x="51902" y="11434"/>
                  </a:lnTo>
                  <a:lnTo>
                    <a:pt x="48116" y="12067"/>
                  </a:lnTo>
                  <a:lnTo>
                    <a:pt x="44388" y="12869"/>
                  </a:lnTo>
                  <a:lnTo>
                    <a:pt x="40776" y="13924"/>
                  </a:lnTo>
                  <a:lnTo>
                    <a:pt x="37339" y="15189"/>
                  </a:lnTo>
                  <a:lnTo>
                    <a:pt x="34135" y="16582"/>
                  </a:lnTo>
                  <a:lnTo>
                    <a:pt x="31165" y="18185"/>
                  </a:lnTo>
                  <a:lnTo>
                    <a:pt x="28310" y="20000"/>
                  </a:lnTo>
                  <a:lnTo>
                    <a:pt x="25689" y="21898"/>
                  </a:lnTo>
                  <a:lnTo>
                    <a:pt x="23417" y="24008"/>
                  </a:lnTo>
                  <a:lnTo>
                    <a:pt x="21320" y="26244"/>
                  </a:lnTo>
                  <a:lnTo>
                    <a:pt x="19514" y="28565"/>
                  </a:lnTo>
                  <a:lnTo>
                    <a:pt x="18000" y="31012"/>
                  </a:lnTo>
                  <a:lnTo>
                    <a:pt x="16776" y="33586"/>
                  </a:lnTo>
                  <a:lnTo>
                    <a:pt x="15902" y="36202"/>
                  </a:lnTo>
                  <a:lnTo>
                    <a:pt x="15378" y="38945"/>
                  </a:lnTo>
                  <a:lnTo>
                    <a:pt x="15203" y="41729"/>
                  </a:lnTo>
                  <a:lnTo>
                    <a:pt x="15320" y="44345"/>
                  </a:lnTo>
                  <a:lnTo>
                    <a:pt x="15611" y="46751"/>
                  </a:lnTo>
                  <a:lnTo>
                    <a:pt x="16135" y="48987"/>
                  </a:lnTo>
                  <a:lnTo>
                    <a:pt x="16776" y="51139"/>
                  </a:lnTo>
                  <a:lnTo>
                    <a:pt x="17592" y="53164"/>
                  </a:lnTo>
                  <a:lnTo>
                    <a:pt x="18524" y="55021"/>
                  </a:lnTo>
                  <a:lnTo>
                    <a:pt x="19572" y="56793"/>
                  </a:lnTo>
                  <a:lnTo>
                    <a:pt x="20737" y="58481"/>
                  </a:lnTo>
                  <a:lnTo>
                    <a:pt x="21961" y="60084"/>
                  </a:lnTo>
                  <a:lnTo>
                    <a:pt x="23242" y="61603"/>
                  </a:lnTo>
                  <a:lnTo>
                    <a:pt x="24466" y="63080"/>
                  </a:lnTo>
                  <a:lnTo>
                    <a:pt x="25864" y="64514"/>
                  </a:lnTo>
                  <a:lnTo>
                    <a:pt x="27087" y="65907"/>
                  </a:lnTo>
                  <a:lnTo>
                    <a:pt x="28543" y="67468"/>
                  </a:lnTo>
                  <a:lnTo>
                    <a:pt x="30000" y="69029"/>
                  </a:lnTo>
                  <a:lnTo>
                    <a:pt x="31339" y="70590"/>
                  </a:lnTo>
                  <a:lnTo>
                    <a:pt x="32621" y="72151"/>
                  </a:lnTo>
                  <a:lnTo>
                    <a:pt x="33669" y="73797"/>
                  </a:lnTo>
                  <a:lnTo>
                    <a:pt x="34543" y="75443"/>
                  </a:lnTo>
                  <a:lnTo>
                    <a:pt x="35184" y="77172"/>
                  </a:lnTo>
                  <a:lnTo>
                    <a:pt x="35650" y="78987"/>
                  </a:lnTo>
                  <a:lnTo>
                    <a:pt x="35766" y="80928"/>
                  </a:lnTo>
                  <a:lnTo>
                    <a:pt x="35941" y="81983"/>
                  </a:lnTo>
                  <a:lnTo>
                    <a:pt x="36524" y="82995"/>
                  </a:lnTo>
                  <a:lnTo>
                    <a:pt x="37223" y="83966"/>
                  </a:lnTo>
                  <a:lnTo>
                    <a:pt x="38213" y="84810"/>
                  </a:lnTo>
                  <a:lnTo>
                    <a:pt x="39262" y="85569"/>
                  </a:lnTo>
                  <a:lnTo>
                    <a:pt x="40427" y="86202"/>
                  </a:lnTo>
                  <a:lnTo>
                    <a:pt x="41475" y="86793"/>
                  </a:lnTo>
                  <a:lnTo>
                    <a:pt x="78524" y="86793"/>
                  </a:lnTo>
                  <a:lnTo>
                    <a:pt x="79572" y="86202"/>
                  </a:lnTo>
                  <a:lnTo>
                    <a:pt x="80679" y="85569"/>
                  </a:lnTo>
                  <a:lnTo>
                    <a:pt x="81786" y="84810"/>
                  </a:lnTo>
                  <a:lnTo>
                    <a:pt x="82718" y="83966"/>
                  </a:lnTo>
                  <a:lnTo>
                    <a:pt x="83475" y="82995"/>
                  </a:lnTo>
                  <a:lnTo>
                    <a:pt x="84058" y="81983"/>
                  </a:lnTo>
                  <a:lnTo>
                    <a:pt x="84233" y="80928"/>
                  </a:lnTo>
                  <a:lnTo>
                    <a:pt x="84349" y="78987"/>
                  </a:lnTo>
                  <a:lnTo>
                    <a:pt x="84757" y="77172"/>
                  </a:lnTo>
                  <a:lnTo>
                    <a:pt x="85456" y="75443"/>
                  </a:lnTo>
                  <a:lnTo>
                    <a:pt x="86330" y="73797"/>
                  </a:lnTo>
                  <a:lnTo>
                    <a:pt x="87378" y="72194"/>
                  </a:lnTo>
                  <a:lnTo>
                    <a:pt x="88601" y="70590"/>
                  </a:lnTo>
                  <a:lnTo>
                    <a:pt x="89941" y="69029"/>
                  </a:lnTo>
                  <a:lnTo>
                    <a:pt x="91339" y="67510"/>
                  </a:lnTo>
                  <a:lnTo>
                    <a:pt x="92854" y="65949"/>
                  </a:lnTo>
                  <a:lnTo>
                    <a:pt x="94135" y="64556"/>
                  </a:lnTo>
                  <a:lnTo>
                    <a:pt x="95417" y="63122"/>
                  </a:lnTo>
                  <a:lnTo>
                    <a:pt x="96757" y="61645"/>
                  </a:lnTo>
                  <a:lnTo>
                    <a:pt x="98038" y="60084"/>
                  </a:lnTo>
                  <a:lnTo>
                    <a:pt x="99203" y="58481"/>
                  </a:lnTo>
                  <a:lnTo>
                    <a:pt x="100368" y="56793"/>
                  </a:lnTo>
                  <a:lnTo>
                    <a:pt x="101417" y="55021"/>
                  </a:lnTo>
                  <a:lnTo>
                    <a:pt x="102349" y="53164"/>
                  </a:lnTo>
                  <a:lnTo>
                    <a:pt x="103165" y="51139"/>
                  </a:lnTo>
                  <a:lnTo>
                    <a:pt x="103864" y="48987"/>
                  </a:lnTo>
                  <a:lnTo>
                    <a:pt x="104330" y="46751"/>
                  </a:lnTo>
                  <a:lnTo>
                    <a:pt x="104679" y="44345"/>
                  </a:lnTo>
                  <a:lnTo>
                    <a:pt x="104796" y="41729"/>
                  </a:lnTo>
                  <a:lnTo>
                    <a:pt x="104621" y="38945"/>
                  </a:lnTo>
                  <a:lnTo>
                    <a:pt x="104097" y="36202"/>
                  </a:lnTo>
                  <a:lnTo>
                    <a:pt x="103165" y="33544"/>
                  </a:lnTo>
                  <a:lnTo>
                    <a:pt x="102000" y="31012"/>
                  </a:lnTo>
                  <a:lnTo>
                    <a:pt x="100543" y="28565"/>
                  </a:lnTo>
                  <a:lnTo>
                    <a:pt x="98679" y="26202"/>
                  </a:lnTo>
                  <a:lnTo>
                    <a:pt x="96640" y="24008"/>
                  </a:lnTo>
                  <a:lnTo>
                    <a:pt x="94252" y="21898"/>
                  </a:lnTo>
                  <a:lnTo>
                    <a:pt x="91631" y="20000"/>
                  </a:lnTo>
                  <a:lnTo>
                    <a:pt x="88893" y="18185"/>
                  </a:lnTo>
                  <a:lnTo>
                    <a:pt x="85805" y="16540"/>
                  </a:lnTo>
                  <a:lnTo>
                    <a:pt x="82601" y="15147"/>
                  </a:lnTo>
                  <a:lnTo>
                    <a:pt x="79223" y="13924"/>
                  </a:lnTo>
                  <a:lnTo>
                    <a:pt x="75611" y="12869"/>
                  </a:lnTo>
                  <a:lnTo>
                    <a:pt x="71883" y="12067"/>
                  </a:lnTo>
                  <a:lnTo>
                    <a:pt x="68038" y="11434"/>
                  </a:lnTo>
                  <a:lnTo>
                    <a:pt x="64077" y="11054"/>
                  </a:lnTo>
                  <a:lnTo>
                    <a:pt x="60000" y="10928"/>
                  </a:lnTo>
                  <a:close/>
                  <a:moveTo>
                    <a:pt x="60000" y="0"/>
                  </a:moveTo>
                  <a:lnTo>
                    <a:pt x="64893" y="168"/>
                  </a:lnTo>
                  <a:lnTo>
                    <a:pt x="69728" y="590"/>
                  </a:lnTo>
                  <a:lnTo>
                    <a:pt x="74388" y="1265"/>
                  </a:lnTo>
                  <a:lnTo>
                    <a:pt x="78932" y="2151"/>
                  </a:lnTo>
                  <a:lnTo>
                    <a:pt x="83300" y="3333"/>
                  </a:lnTo>
                  <a:lnTo>
                    <a:pt x="87495" y="4683"/>
                  </a:lnTo>
                  <a:lnTo>
                    <a:pt x="91514" y="6286"/>
                  </a:lnTo>
                  <a:lnTo>
                    <a:pt x="95359" y="8101"/>
                  </a:lnTo>
                  <a:lnTo>
                    <a:pt x="98970" y="10084"/>
                  </a:lnTo>
                  <a:lnTo>
                    <a:pt x="102349" y="12278"/>
                  </a:lnTo>
                  <a:lnTo>
                    <a:pt x="105495" y="14599"/>
                  </a:lnTo>
                  <a:lnTo>
                    <a:pt x="108407" y="17130"/>
                  </a:lnTo>
                  <a:lnTo>
                    <a:pt x="110970" y="19746"/>
                  </a:lnTo>
                  <a:lnTo>
                    <a:pt x="113300" y="22573"/>
                  </a:lnTo>
                  <a:lnTo>
                    <a:pt x="115281" y="25527"/>
                  </a:lnTo>
                  <a:lnTo>
                    <a:pt x="116854" y="28607"/>
                  </a:lnTo>
                  <a:lnTo>
                    <a:pt x="118252" y="31729"/>
                  </a:lnTo>
                  <a:lnTo>
                    <a:pt x="119184" y="34978"/>
                  </a:lnTo>
                  <a:lnTo>
                    <a:pt x="119766" y="38312"/>
                  </a:lnTo>
                  <a:lnTo>
                    <a:pt x="120000" y="41729"/>
                  </a:lnTo>
                  <a:lnTo>
                    <a:pt x="119825" y="44641"/>
                  </a:lnTo>
                  <a:lnTo>
                    <a:pt x="119533" y="47383"/>
                  </a:lnTo>
                  <a:lnTo>
                    <a:pt x="119067" y="50000"/>
                  </a:lnTo>
                  <a:lnTo>
                    <a:pt x="118368" y="52489"/>
                  </a:lnTo>
                  <a:lnTo>
                    <a:pt x="117553" y="54810"/>
                  </a:lnTo>
                  <a:lnTo>
                    <a:pt x="116621" y="57004"/>
                  </a:lnTo>
                  <a:lnTo>
                    <a:pt x="115514" y="59071"/>
                  </a:lnTo>
                  <a:lnTo>
                    <a:pt x="114407" y="61054"/>
                  </a:lnTo>
                  <a:lnTo>
                    <a:pt x="113184" y="62869"/>
                  </a:lnTo>
                  <a:lnTo>
                    <a:pt x="111902" y="64599"/>
                  </a:lnTo>
                  <a:lnTo>
                    <a:pt x="110563" y="66286"/>
                  </a:lnTo>
                  <a:lnTo>
                    <a:pt x="109281" y="67848"/>
                  </a:lnTo>
                  <a:lnTo>
                    <a:pt x="107941" y="69324"/>
                  </a:lnTo>
                  <a:lnTo>
                    <a:pt x="106660" y="70717"/>
                  </a:lnTo>
                  <a:lnTo>
                    <a:pt x="105378" y="72067"/>
                  </a:lnTo>
                  <a:lnTo>
                    <a:pt x="103864" y="73713"/>
                  </a:lnTo>
                  <a:lnTo>
                    <a:pt x="102524" y="75189"/>
                  </a:lnTo>
                  <a:lnTo>
                    <a:pt x="101359" y="76497"/>
                  </a:lnTo>
                  <a:lnTo>
                    <a:pt x="100543" y="77721"/>
                  </a:lnTo>
                  <a:lnTo>
                    <a:pt x="99902" y="78818"/>
                  </a:lnTo>
                  <a:lnTo>
                    <a:pt x="99436" y="79873"/>
                  </a:lnTo>
                  <a:lnTo>
                    <a:pt x="99320" y="80928"/>
                  </a:lnTo>
                  <a:lnTo>
                    <a:pt x="99145" y="82911"/>
                  </a:lnTo>
                  <a:lnTo>
                    <a:pt x="98621" y="84894"/>
                  </a:lnTo>
                  <a:lnTo>
                    <a:pt x="97747" y="86793"/>
                  </a:lnTo>
                  <a:lnTo>
                    <a:pt x="96407" y="88691"/>
                  </a:lnTo>
                  <a:lnTo>
                    <a:pt x="94893" y="90464"/>
                  </a:lnTo>
                  <a:lnTo>
                    <a:pt x="92970" y="92151"/>
                  </a:lnTo>
                  <a:lnTo>
                    <a:pt x="90699" y="93755"/>
                  </a:lnTo>
                  <a:lnTo>
                    <a:pt x="88194" y="95232"/>
                  </a:lnTo>
                  <a:lnTo>
                    <a:pt x="88135" y="96118"/>
                  </a:lnTo>
                  <a:lnTo>
                    <a:pt x="88077" y="97172"/>
                  </a:lnTo>
                  <a:lnTo>
                    <a:pt x="87961" y="98354"/>
                  </a:lnTo>
                  <a:lnTo>
                    <a:pt x="87902" y="99535"/>
                  </a:lnTo>
                  <a:lnTo>
                    <a:pt x="87728" y="100759"/>
                  </a:lnTo>
                  <a:lnTo>
                    <a:pt x="87669" y="101940"/>
                  </a:lnTo>
                  <a:lnTo>
                    <a:pt x="87553" y="103122"/>
                  </a:lnTo>
                  <a:lnTo>
                    <a:pt x="87495" y="104135"/>
                  </a:lnTo>
                  <a:lnTo>
                    <a:pt x="87436" y="104978"/>
                  </a:lnTo>
                  <a:lnTo>
                    <a:pt x="87378" y="105696"/>
                  </a:lnTo>
                  <a:lnTo>
                    <a:pt x="87378" y="106160"/>
                  </a:lnTo>
                  <a:lnTo>
                    <a:pt x="87320" y="106286"/>
                  </a:lnTo>
                  <a:lnTo>
                    <a:pt x="87320" y="106835"/>
                  </a:lnTo>
                  <a:lnTo>
                    <a:pt x="87203" y="107426"/>
                  </a:lnTo>
                  <a:lnTo>
                    <a:pt x="86970" y="108101"/>
                  </a:lnTo>
                  <a:lnTo>
                    <a:pt x="86621" y="108818"/>
                  </a:lnTo>
                  <a:lnTo>
                    <a:pt x="86155" y="109620"/>
                  </a:lnTo>
                  <a:lnTo>
                    <a:pt x="85514" y="110379"/>
                  </a:lnTo>
                  <a:lnTo>
                    <a:pt x="84699" y="111181"/>
                  </a:lnTo>
                  <a:lnTo>
                    <a:pt x="83708" y="112025"/>
                  </a:lnTo>
                  <a:lnTo>
                    <a:pt x="82485" y="112784"/>
                  </a:lnTo>
                  <a:lnTo>
                    <a:pt x="80970" y="113586"/>
                  </a:lnTo>
                  <a:lnTo>
                    <a:pt x="79281" y="114303"/>
                  </a:lnTo>
                  <a:lnTo>
                    <a:pt x="77300" y="115021"/>
                  </a:lnTo>
                  <a:lnTo>
                    <a:pt x="74912" y="115654"/>
                  </a:lnTo>
                  <a:lnTo>
                    <a:pt x="73572" y="116877"/>
                  </a:lnTo>
                  <a:lnTo>
                    <a:pt x="71883" y="118059"/>
                  </a:lnTo>
                  <a:lnTo>
                    <a:pt x="70019" y="119113"/>
                  </a:lnTo>
                  <a:lnTo>
                    <a:pt x="68737" y="119620"/>
                  </a:lnTo>
                  <a:lnTo>
                    <a:pt x="67281" y="119915"/>
                  </a:lnTo>
                  <a:lnTo>
                    <a:pt x="65825" y="120000"/>
                  </a:lnTo>
                  <a:lnTo>
                    <a:pt x="54174" y="120000"/>
                  </a:lnTo>
                  <a:lnTo>
                    <a:pt x="52660" y="119915"/>
                  </a:lnTo>
                  <a:lnTo>
                    <a:pt x="51262" y="119620"/>
                  </a:lnTo>
                  <a:lnTo>
                    <a:pt x="49922" y="119113"/>
                  </a:lnTo>
                  <a:lnTo>
                    <a:pt x="48116" y="118059"/>
                  </a:lnTo>
                  <a:lnTo>
                    <a:pt x="46427" y="116877"/>
                  </a:lnTo>
                  <a:lnTo>
                    <a:pt x="45029" y="115654"/>
                  </a:lnTo>
                  <a:lnTo>
                    <a:pt x="42582" y="114936"/>
                  </a:lnTo>
                  <a:lnTo>
                    <a:pt x="40485" y="114219"/>
                  </a:lnTo>
                  <a:lnTo>
                    <a:pt x="38621" y="113417"/>
                  </a:lnTo>
                  <a:lnTo>
                    <a:pt x="37106" y="112573"/>
                  </a:lnTo>
                  <a:lnTo>
                    <a:pt x="35883" y="111729"/>
                  </a:lnTo>
                  <a:lnTo>
                    <a:pt x="34893" y="110843"/>
                  </a:lnTo>
                  <a:lnTo>
                    <a:pt x="34135" y="110000"/>
                  </a:lnTo>
                  <a:lnTo>
                    <a:pt x="33553" y="109113"/>
                  </a:lnTo>
                  <a:lnTo>
                    <a:pt x="33145" y="108312"/>
                  </a:lnTo>
                  <a:lnTo>
                    <a:pt x="32854" y="107552"/>
                  </a:lnTo>
                  <a:lnTo>
                    <a:pt x="32737" y="106919"/>
                  </a:lnTo>
                  <a:lnTo>
                    <a:pt x="32679" y="106286"/>
                  </a:lnTo>
                  <a:lnTo>
                    <a:pt x="32679" y="106286"/>
                  </a:lnTo>
                  <a:lnTo>
                    <a:pt x="32679" y="106160"/>
                  </a:lnTo>
                  <a:lnTo>
                    <a:pt x="32621" y="105696"/>
                  </a:lnTo>
                  <a:lnTo>
                    <a:pt x="32563" y="104978"/>
                  </a:lnTo>
                  <a:lnTo>
                    <a:pt x="32446" y="104135"/>
                  </a:lnTo>
                  <a:lnTo>
                    <a:pt x="32388" y="103122"/>
                  </a:lnTo>
                  <a:lnTo>
                    <a:pt x="32271" y="101940"/>
                  </a:lnTo>
                  <a:lnTo>
                    <a:pt x="32213" y="100759"/>
                  </a:lnTo>
                  <a:lnTo>
                    <a:pt x="32097" y="99535"/>
                  </a:lnTo>
                  <a:lnTo>
                    <a:pt x="32038" y="98354"/>
                  </a:lnTo>
                  <a:lnTo>
                    <a:pt x="31922" y="97172"/>
                  </a:lnTo>
                  <a:lnTo>
                    <a:pt x="31864" y="96118"/>
                  </a:lnTo>
                  <a:lnTo>
                    <a:pt x="31805" y="95232"/>
                  </a:lnTo>
                  <a:lnTo>
                    <a:pt x="29242" y="93755"/>
                  </a:lnTo>
                  <a:lnTo>
                    <a:pt x="27029" y="92151"/>
                  </a:lnTo>
                  <a:lnTo>
                    <a:pt x="25106" y="90464"/>
                  </a:lnTo>
                  <a:lnTo>
                    <a:pt x="23533" y="88691"/>
                  </a:lnTo>
                  <a:lnTo>
                    <a:pt x="22252" y="86793"/>
                  </a:lnTo>
                  <a:lnTo>
                    <a:pt x="21378" y="84894"/>
                  </a:lnTo>
                  <a:lnTo>
                    <a:pt x="20796" y="82911"/>
                  </a:lnTo>
                  <a:lnTo>
                    <a:pt x="20621" y="80928"/>
                  </a:lnTo>
                  <a:lnTo>
                    <a:pt x="20504" y="79873"/>
                  </a:lnTo>
                  <a:lnTo>
                    <a:pt x="20097" y="78818"/>
                  </a:lnTo>
                  <a:lnTo>
                    <a:pt x="19456" y="77721"/>
                  </a:lnTo>
                  <a:lnTo>
                    <a:pt x="18582" y="76497"/>
                  </a:lnTo>
                  <a:lnTo>
                    <a:pt x="17475" y="75189"/>
                  </a:lnTo>
                  <a:lnTo>
                    <a:pt x="16194" y="73713"/>
                  </a:lnTo>
                  <a:lnTo>
                    <a:pt x="14621" y="72109"/>
                  </a:lnTo>
                  <a:lnTo>
                    <a:pt x="13398" y="70759"/>
                  </a:lnTo>
                  <a:lnTo>
                    <a:pt x="12058" y="69324"/>
                  </a:lnTo>
                  <a:lnTo>
                    <a:pt x="10718" y="67848"/>
                  </a:lnTo>
                  <a:lnTo>
                    <a:pt x="9436" y="66286"/>
                  </a:lnTo>
                  <a:lnTo>
                    <a:pt x="8097" y="64641"/>
                  </a:lnTo>
                  <a:lnTo>
                    <a:pt x="6815" y="62869"/>
                  </a:lnTo>
                  <a:lnTo>
                    <a:pt x="5592" y="61054"/>
                  </a:lnTo>
                  <a:lnTo>
                    <a:pt x="4485" y="59071"/>
                  </a:lnTo>
                  <a:lnTo>
                    <a:pt x="3320" y="57004"/>
                  </a:lnTo>
                  <a:lnTo>
                    <a:pt x="2388" y="54810"/>
                  </a:lnTo>
                  <a:lnTo>
                    <a:pt x="1631" y="52489"/>
                  </a:lnTo>
                  <a:lnTo>
                    <a:pt x="932" y="50000"/>
                  </a:lnTo>
                  <a:lnTo>
                    <a:pt x="407" y="47383"/>
                  </a:lnTo>
                  <a:lnTo>
                    <a:pt x="116" y="44641"/>
                  </a:lnTo>
                  <a:lnTo>
                    <a:pt x="0" y="41729"/>
                  </a:lnTo>
                  <a:lnTo>
                    <a:pt x="174" y="38312"/>
                  </a:lnTo>
                  <a:lnTo>
                    <a:pt x="815" y="34978"/>
                  </a:lnTo>
                  <a:lnTo>
                    <a:pt x="1747" y="31729"/>
                  </a:lnTo>
                  <a:lnTo>
                    <a:pt x="3087" y="28607"/>
                  </a:lnTo>
                  <a:lnTo>
                    <a:pt x="4718" y="25527"/>
                  </a:lnTo>
                  <a:lnTo>
                    <a:pt x="6699" y="22573"/>
                  </a:lnTo>
                  <a:lnTo>
                    <a:pt x="8970" y="19746"/>
                  </a:lnTo>
                  <a:lnTo>
                    <a:pt x="11592" y="17130"/>
                  </a:lnTo>
                  <a:lnTo>
                    <a:pt x="14504" y="14599"/>
                  </a:lnTo>
                  <a:lnTo>
                    <a:pt x="17592" y="12278"/>
                  </a:lnTo>
                  <a:lnTo>
                    <a:pt x="21029" y="10084"/>
                  </a:lnTo>
                  <a:lnTo>
                    <a:pt x="24582" y="8101"/>
                  </a:lnTo>
                  <a:lnTo>
                    <a:pt x="28427" y="6286"/>
                  </a:lnTo>
                  <a:lnTo>
                    <a:pt x="32446" y="4683"/>
                  </a:lnTo>
                  <a:lnTo>
                    <a:pt x="36699" y="3333"/>
                  </a:lnTo>
                  <a:lnTo>
                    <a:pt x="41067" y="2151"/>
                  </a:lnTo>
                  <a:lnTo>
                    <a:pt x="45611" y="1265"/>
                  </a:lnTo>
                  <a:lnTo>
                    <a:pt x="50271" y="590"/>
                  </a:lnTo>
                  <a:lnTo>
                    <a:pt x="55106" y="16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73"/>
            <p:cNvSpPr/>
            <p:nvPr/>
          </p:nvSpPr>
          <p:spPr>
            <a:xfrm>
              <a:off x="6823075" y="1300162"/>
              <a:ext cx="14287" cy="36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75692" y="745"/>
                  </a:lnTo>
                  <a:lnTo>
                    <a:pt x="90461" y="2981"/>
                  </a:lnTo>
                  <a:lnTo>
                    <a:pt x="102461" y="7080"/>
                  </a:lnTo>
                  <a:lnTo>
                    <a:pt x="111692" y="11925"/>
                  </a:lnTo>
                  <a:lnTo>
                    <a:pt x="118153" y="17515"/>
                  </a:lnTo>
                  <a:lnTo>
                    <a:pt x="120000" y="23850"/>
                  </a:lnTo>
                  <a:lnTo>
                    <a:pt x="120000" y="96149"/>
                  </a:lnTo>
                  <a:lnTo>
                    <a:pt x="118153" y="102857"/>
                  </a:lnTo>
                  <a:lnTo>
                    <a:pt x="111692" y="108074"/>
                  </a:lnTo>
                  <a:lnTo>
                    <a:pt x="102461" y="113291"/>
                  </a:lnTo>
                  <a:lnTo>
                    <a:pt x="90461" y="117018"/>
                  </a:lnTo>
                  <a:lnTo>
                    <a:pt x="75692" y="119254"/>
                  </a:lnTo>
                  <a:lnTo>
                    <a:pt x="60000" y="120000"/>
                  </a:lnTo>
                  <a:lnTo>
                    <a:pt x="44307" y="119254"/>
                  </a:lnTo>
                  <a:lnTo>
                    <a:pt x="29538" y="117018"/>
                  </a:lnTo>
                  <a:lnTo>
                    <a:pt x="17538" y="113291"/>
                  </a:lnTo>
                  <a:lnTo>
                    <a:pt x="7384" y="108074"/>
                  </a:lnTo>
                  <a:lnTo>
                    <a:pt x="1846" y="102857"/>
                  </a:lnTo>
                  <a:lnTo>
                    <a:pt x="0" y="96149"/>
                  </a:lnTo>
                  <a:lnTo>
                    <a:pt x="0" y="23850"/>
                  </a:lnTo>
                  <a:lnTo>
                    <a:pt x="1846" y="17515"/>
                  </a:lnTo>
                  <a:lnTo>
                    <a:pt x="7384" y="11925"/>
                  </a:lnTo>
                  <a:lnTo>
                    <a:pt x="17538" y="7080"/>
                  </a:lnTo>
                  <a:lnTo>
                    <a:pt x="29538" y="2981"/>
                  </a:lnTo>
                  <a:lnTo>
                    <a:pt x="44307" y="745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174"/>
            <p:cNvSpPr/>
            <p:nvPr/>
          </p:nvSpPr>
          <p:spPr>
            <a:xfrm>
              <a:off x="6738938" y="1320800"/>
              <a:ext cx="26987" cy="34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10" y="0"/>
                  </a:moveTo>
                  <a:lnTo>
                    <a:pt x="43157" y="805"/>
                  </a:lnTo>
                  <a:lnTo>
                    <a:pt x="51052" y="3624"/>
                  </a:lnTo>
                  <a:lnTo>
                    <a:pt x="58421" y="7651"/>
                  </a:lnTo>
                  <a:lnTo>
                    <a:pt x="63684" y="13288"/>
                  </a:lnTo>
                  <a:lnTo>
                    <a:pt x="115263" y="80939"/>
                  </a:lnTo>
                  <a:lnTo>
                    <a:pt x="118421" y="87382"/>
                  </a:lnTo>
                  <a:lnTo>
                    <a:pt x="119999" y="94228"/>
                  </a:lnTo>
                  <a:lnTo>
                    <a:pt x="118421" y="100671"/>
                  </a:lnTo>
                  <a:lnTo>
                    <a:pt x="115263" y="106711"/>
                  </a:lnTo>
                  <a:lnTo>
                    <a:pt x="109999" y="112348"/>
                  </a:lnTo>
                  <a:lnTo>
                    <a:pt x="103157" y="116778"/>
                  </a:lnTo>
                  <a:lnTo>
                    <a:pt x="94736" y="119194"/>
                  </a:lnTo>
                  <a:lnTo>
                    <a:pt x="85789" y="120000"/>
                  </a:lnTo>
                  <a:lnTo>
                    <a:pt x="76842" y="119194"/>
                  </a:lnTo>
                  <a:lnTo>
                    <a:pt x="68947" y="116778"/>
                  </a:lnTo>
                  <a:lnTo>
                    <a:pt x="61578" y="112348"/>
                  </a:lnTo>
                  <a:lnTo>
                    <a:pt x="55789" y="106711"/>
                  </a:lnTo>
                  <a:lnTo>
                    <a:pt x="4210" y="39060"/>
                  </a:lnTo>
                  <a:lnTo>
                    <a:pt x="1052" y="33020"/>
                  </a:lnTo>
                  <a:lnTo>
                    <a:pt x="0" y="26174"/>
                  </a:lnTo>
                  <a:lnTo>
                    <a:pt x="1052" y="19731"/>
                  </a:lnTo>
                  <a:lnTo>
                    <a:pt x="4210" y="13288"/>
                  </a:lnTo>
                  <a:lnTo>
                    <a:pt x="10000" y="8053"/>
                  </a:lnTo>
                  <a:lnTo>
                    <a:pt x="16842" y="4026"/>
                  </a:lnTo>
                  <a:lnTo>
                    <a:pt x="25789" y="805"/>
                  </a:lnTo>
                  <a:lnTo>
                    <a:pt x="34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175"/>
            <p:cNvSpPr/>
            <p:nvPr/>
          </p:nvSpPr>
          <p:spPr>
            <a:xfrm>
              <a:off x="6678613" y="1382712"/>
              <a:ext cx="33335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086" y="0"/>
                  </a:moveTo>
                  <a:lnTo>
                    <a:pt x="32508" y="1061"/>
                  </a:lnTo>
                  <a:lnTo>
                    <a:pt x="39331" y="4247"/>
                  </a:lnTo>
                  <a:lnTo>
                    <a:pt x="107157" y="55221"/>
                  </a:lnTo>
                  <a:lnTo>
                    <a:pt x="112775" y="61592"/>
                  </a:lnTo>
                  <a:lnTo>
                    <a:pt x="116387" y="68495"/>
                  </a:lnTo>
                  <a:lnTo>
                    <a:pt x="119197" y="76460"/>
                  </a:lnTo>
                  <a:lnTo>
                    <a:pt x="120000" y="84955"/>
                  </a:lnTo>
                  <a:lnTo>
                    <a:pt x="119197" y="93982"/>
                  </a:lnTo>
                  <a:lnTo>
                    <a:pt x="116387" y="102477"/>
                  </a:lnTo>
                  <a:lnTo>
                    <a:pt x="112374" y="109911"/>
                  </a:lnTo>
                  <a:lnTo>
                    <a:pt x="106755" y="115221"/>
                  </a:lnTo>
                  <a:lnTo>
                    <a:pt x="100334" y="118938"/>
                  </a:lnTo>
                  <a:lnTo>
                    <a:pt x="93913" y="120000"/>
                  </a:lnTo>
                  <a:lnTo>
                    <a:pt x="87090" y="118938"/>
                  </a:lnTo>
                  <a:lnTo>
                    <a:pt x="80668" y="114690"/>
                  </a:lnTo>
                  <a:lnTo>
                    <a:pt x="12842" y="63716"/>
                  </a:lnTo>
                  <a:lnTo>
                    <a:pt x="7224" y="58407"/>
                  </a:lnTo>
                  <a:lnTo>
                    <a:pt x="3210" y="50973"/>
                  </a:lnTo>
                  <a:lnTo>
                    <a:pt x="802" y="43008"/>
                  </a:lnTo>
                  <a:lnTo>
                    <a:pt x="0" y="33982"/>
                  </a:lnTo>
                  <a:lnTo>
                    <a:pt x="802" y="24955"/>
                  </a:lnTo>
                  <a:lnTo>
                    <a:pt x="3210" y="16460"/>
                  </a:lnTo>
                  <a:lnTo>
                    <a:pt x="7625" y="9557"/>
                  </a:lnTo>
                  <a:lnTo>
                    <a:pt x="13244" y="4247"/>
                  </a:lnTo>
                  <a:lnTo>
                    <a:pt x="19264" y="1061"/>
                  </a:lnTo>
                  <a:lnTo>
                    <a:pt x="26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176"/>
            <p:cNvSpPr/>
            <p:nvPr/>
          </p:nvSpPr>
          <p:spPr>
            <a:xfrm>
              <a:off x="6656388" y="1463675"/>
              <a:ext cx="36512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96369" y="0"/>
                  </a:lnTo>
                  <a:lnTo>
                    <a:pt x="102646" y="2790"/>
                  </a:lnTo>
                  <a:lnTo>
                    <a:pt x="108553" y="8372"/>
                  </a:lnTo>
                  <a:lnTo>
                    <a:pt x="112984" y="17674"/>
                  </a:lnTo>
                  <a:lnTo>
                    <a:pt x="117046" y="29767"/>
                  </a:lnTo>
                  <a:lnTo>
                    <a:pt x="119261" y="43720"/>
                  </a:lnTo>
                  <a:lnTo>
                    <a:pt x="120000" y="60465"/>
                  </a:lnTo>
                  <a:lnTo>
                    <a:pt x="119261" y="76279"/>
                  </a:lnTo>
                  <a:lnTo>
                    <a:pt x="117046" y="90232"/>
                  </a:lnTo>
                  <a:lnTo>
                    <a:pt x="112984" y="102325"/>
                  </a:lnTo>
                  <a:lnTo>
                    <a:pt x="108553" y="111627"/>
                  </a:lnTo>
                  <a:lnTo>
                    <a:pt x="102646" y="118139"/>
                  </a:lnTo>
                  <a:lnTo>
                    <a:pt x="96369" y="120000"/>
                  </a:lnTo>
                  <a:lnTo>
                    <a:pt x="24000" y="120000"/>
                  </a:lnTo>
                  <a:lnTo>
                    <a:pt x="17723" y="118139"/>
                  </a:lnTo>
                  <a:lnTo>
                    <a:pt x="12184" y="111627"/>
                  </a:lnTo>
                  <a:lnTo>
                    <a:pt x="7015" y="102325"/>
                  </a:lnTo>
                  <a:lnTo>
                    <a:pt x="3692" y="90232"/>
                  </a:lnTo>
                  <a:lnTo>
                    <a:pt x="738" y="76279"/>
                  </a:lnTo>
                  <a:lnTo>
                    <a:pt x="0" y="60465"/>
                  </a:lnTo>
                  <a:lnTo>
                    <a:pt x="738" y="43720"/>
                  </a:lnTo>
                  <a:lnTo>
                    <a:pt x="3692" y="29767"/>
                  </a:lnTo>
                  <a:lnTo>
                    <a:pt x="7015" y="17674"/>
                  </a:lnTo>
                  <a:lnTo>
                    <a:pt x="12184" y="8372"/>
                  </a:lnTo>
                  <a:lnTo>
                    <a:pt x="17723" y="2790"/>
                  </a:lnTo>
                  <a:lnTo>
                    <a:pt x="24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177"/>
            <p:cNvSpPr/>
            <p:nvPr/>
          </p:nvSpPr>
          <p:spPr>
            <a:xfrm>
              <a:off x="6678613" y="1536700"/>
              <a:ext cx="33335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13" y="0"/>
                  </a:moveTo>
                  <a:lnTo>
                    <a:pt x="100735" y="1585"/>
                  </a:lnTo>
                  <a:lnTo>
                    <a:pt x="106755" y="4757"/>
                  </a:lnTo>
                  <a:lnTo>
                    <a:pt x="112374" y="10044"/>
                  </a:lnTo>
                  <a:lnTo>
                    <a:pt x="116387" y="17444"/>
                  </a:lnTo>
                  <a:lnTo>
                    <a:pt x="119197" y="25903"/>
                  </a:lnTo>
                  <a:lnTo>
                    <a:pt x="120000" y="34889"/>
                  </a:lnTo>
                  <a:lnTo>
                    <a:pt x="119197" y="43348"/>
                  </a:lnTo>
                  <a:lnTo>
                    <a:pt x="116387" y="51277"/>
                  </a:lnTo>
                  <a:lnTo>
                    <a:pt x="112374" y="58678"/>
                  </a:lnTo>
                  <a:lnTo>
                    <a:pt x="107157" y="64493"/>
                  </a:lnTo>
                  <a:lnTo>
                    <a:pt x="39331" y="115242"/>
                  </a:lnTo>
                  <a:lnTo>
                    <a:pt x="32909" y="118414"/>
                  </a:lnTo>
                  <a:lnTo>
                    <a:pt x="26086" y="120000"/>
                  </a:lnTo>
                  <a:lnTo>
                    <a:pt x="19264" y="118414"/>
                  </a:lnTo>
                  <a:lnTo>
                    <a:pt x="13244" y="115770"/>
                  </a:lnTo>
                  <a:lnTo>
                    <a:pt x="7625" y="109955"/>
                  </a:lnTo>
                  <a:lnTo>
                    <a:pt x="3210" y="103083"/>
                  </a:lnTo>
                  <a:lnTo>
                    <a:pt x="802" y="94625"/>
                  </a:lnTo>
                  <a:lnTo>
                    <a:pt x="0" y="85638"/>
                  </a:lnTo>
                  <a:lnTo>
                    <a:pt x="802" y="77180"/>
                  </a:lnTo>
                  <a:lnTo>
                    <a:pt x="3210" y="68722"/>
                  </a:lnTo>
                  <a:lnTo>
                    <a:pt x="7224" y="61850"/>
                  </a:lnTo>
                  <a:lnTo>
                    <a:pt x="12842" y="56563"/>
                  </a:lnTo>
                  <a:lnTo>
                    <a:pt x="80668" y="5286"/>
                  </a:lnTo>
                  <a:lnTo>
                    <a:pt x="87491" y="1057"/>
                  </a:lnTo>
                  <a:lnTo>
                    <a:pt x="93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178"/>
            <p:cNvSpPr/>
            <p:nvPr/>
          </p:nvSpPr>
          <p:spPr>
            <a:xfrm>
              <a:off x="6946900" y="1536700"/>
              <a:ext cx="34923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086" y="0"/>
                  </a:moveTo>
                  <a:lnTo>
                    <a:pt x="32909" y="1057"/>
                  </a:lnTo>
                  <a:lnTo>
                    <a:pt x="39331" y="5286"/>
                  </a:lnTo>
                  <a:lnTo>
                    <a:pt x="107157" y="56563"/>
                  </a:lnTo>
                  <a:lnTo>
                    <a:pt x="112775" y="61850"/>
                  </a:lnTo>
                  <a:lnTo>
                    <a:pt x="116387" y="68722"/>
                  </a:lnTo>
                  <a:lnTo>
                    <a:pt x="119197" y="77180"/>
                  </a:lnTo>
                  <a:lnTo>
                    <a:pt x="120000" y="85638"/>
                  </a:lnTo>
                  <a:lnTo>
                    <a:pt x="119197" y="94625"/>
                  </a:lnTo>
                  <a:lnTo>
                    <a:pt x="116387" y="103083"/>
                  </a:lnTo>
                  <a:lnTo>
                    <a:pt x="112374" y="109955"/>
                  </a:lnTo>
                  <a:lnTo>
                    <a:pt x="106755" y="115770"/>
                  </a:lnTo>
                  <a:lnTo>
                    <a:pt x="100735" y="118414"/>
                  </a:lnTo>
                  <a:lnTo>
                    <a:pt x="93913" y="120000"/>
                  </a:lnTo>
                  <a:lnTo>
                    <a:pt x="87090" y="118414"/>
                  </a:lnTo>
                  <a:lnTo>
                    <a:pt x="80668" y="115242"/>
                  </a:lnTo>
                  <a:lnTo>
                    <a:pt x="12842" y="64493"/>
                  </a:lnTo>
                  <a:lnTo>
                    <a:pt x="7625" y="58678"/>
                  </a:lnTo>
                  <a:lnTo>
                    <a:pt x="3210" y="51277"/>
                  </a:lnTo>
                  <a:lnTo>
                    <a:pt x="802" y="43348"/>
                  </a:lnTo>
                  <a:lnTo>
                    <a:pt x="0" y="34889"/>
                  </a:lnTo>
                  <a:lnTo>
                    <a:pt x="802" y="25903"/>
                  </a:lnTo>
                  <a:lnTo>
                    <a:pt x="3210" y="17444"/>
                  </a:lnTo>
                  <a:lnTo>
                    <a:pt x="7625" y="10044"/>
                  </a:lnTo>
                  <a:lnTo>
                    <a:pt x="13244" y="4757"/>
                  </a:lnTo>
                  <a:lnTo>
                    <a:pt x="19264" y="1585"/>
                  </a:lnTo>
                  <a:lnTo>
                    <a:pt x="26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179"/>
            <p:cNvSpPr/>
            <p:nvPr/>
          </p:nvSpPr>
          <p:spPr>
            <a:xfrm>
              <a:off x="6965950" y="1463675"/>
              <a:ext cx="38098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926" y="0"/>
                  </a:moveTo>
                  <a:lnTo>
                    <a:pt x="96073" y="0"/>
                  </a:lnTo>
                  <a:lnTo>
                    <a:pt x="102331" y="2790"/>
                  </a:lnTo>
                  <a:lnTo>
                    <a:pt x="108220" y="8372"/>
                  </a:lnTo>
                  <a:lnTo>
                    <a:pt x="112638" y="17674"/>
                  </a:lnTo>
                  <a:lnTo>
                    <a:pt x="116319" y="29767"/>
                  </a:lnTo>
                  <a:lnTo>
                    <a:pt x="119263" y="43720"/>
                  </a:lnTo>
                  <a:lnTo>
                    <a:pt x="120000" y="60465"/>
                  </a:lnTo>
                  <a:lnTo>
                    <a:pt x="119263" y="76279"/>
                  </a:lnTo>
                  <a:lnTo>
                    <a:pt x="116319" y="90232"/>
                  </a:lnTo>
                  <a:lnTo>
                    <a:pt x="112638" y="102325"/>
                  </a:lnTo>
                  <a:lnTo>
                    <a:pt x="108220" y="111627"/>
                  </a:lnTo>
                  <a:lnTo>
                    <a:pt x="102331" y="118139"/>
                  </a:lnTo>
                  <a:lnTo>
                    <a:pt x="96073" y="120000"/>
                  </a:lnTo>
                  <a:lnTo>
                    <a:pt x="23926" y="120000"/>
                  </a:lnTo>
                  <a:lnTo>
                    <a:pt x="17668" y="118139"/>
                  </a:lnTo>
                  <a:lnTo>
                    <a:pt x="11779" y="111627"/>
                  </a:lnTo>
                  <a:lnTo>
                    <a:pt x="6993" y="102325"/>
                  </a:lnTo>
                  <a:lnTo>
                    <a:pt x="3312" y="90232"/>
                  </a:lnTo>
                  <a:lnTo>
                    <a:pt x="736" y="76279"/>
                  </a:lnTo>
                  <a:lnTo>
                    <a:pt x="0" y="60465"/>
                  </a:lnTo>
                  <a:lnTo>
                    <a:pt x="736" y="43720"/>
                  </a:lnTo>
                  <a:lnTo>
                    <a:pt x="3312" y="29767"/>
                  </a:lnTo>
                  <a:lnTo>
                    <a:pt x="6993" y="17674"/>
                  </a:lnTo>
                  <a:lnTo>
                    <a:pt x="11779" y="8372"/>
                  </a:lnTo>
                  <a:lnTo>
                    <a:pt x="17668" y="2790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180"/>
            <p:cNvSpPr/>
            <p:nvPr/>
          </p:nvSpPr>
          <p:spPr>
            <a:xfrm>
              <a:off x="6946900" y="1382712"/>
              <a:ext cx="34923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13" y="0"/>
                  </a:moveTo>
                  <a:lnTo>
                    <a:pt x="100735" y="1061"/>
                  </a:lnTo>
                  <a:lnTo>
                    <a:pt x="106755" y="4247"/>
                  </a:lnTo>
                  <a:lnTo>
                    <a:pt x="112374" y="9557"/>
                  </a:lnTo>
                  <a:lnTo>
                    <a:pt x="116387" y="16460"/>
                  </a:lnTo>
                  <a:lnTo>
                    <a:pt x="119197" y="24955"/>
                  </a:lnTo>
                  <a:lnTo>
                    <a:pt x="120000" y="33982"/>
                  </a:lnTo>
                  <a:lnTo>
                    <a:pt x="119197" y="43008"/>
                  </a:lnTo>
                  <a:lnTo>
                    <a:pt x="116387" y="50973"/>
                  </a:lnTo>
                  <a:lnTo>
                    <a:pt x="112775" y="58407"/>
                  </a:lnTo>
                  <a:lnTo>
                    <a:pt x="107157" y="63716"/>
                  </a:lnTo>
                  <a:lnTo>
                    <a:pt x="39331" y="114690"/>
                  </a:lnTo>
                  <a:lnTo>
                    <a:pt x="32909" y="118938"/>
                  </a:lnTo>
                  <a:lnTo>
                    <a:pt x="26086" y="120000"/>
                  </a:lnTo>
                  <a:lnTo>
                    <a:pt x="19665" y="118938"/>
                  </a:lnTo>
                  <a:lnTo>
                    <a:pt x="13244" y="115221"/>
                  </a:lnTo>
                  <a:lnTo>
                    <a:pt x="7625" y="109911"/>
                  </a:lnTo>
                  <a:lnTo>
                    <a:pt x="3210" y="102477"/>
                  </a:lnTo>
                  <a:lnTo>
                    <a:pt x="802" y="93982"/>
                  </a:lnTo>
                  <a:lnTo>
                    <a:pt x="0" y="84955"/>
                  </a:lnTo>
                  <a:lnTo>
                    <a:pt x="802" y="76460"/>
                  </a:lnTo>
                  <a:lnTo>
                    <a:pt x="3210" y="68495"/>
                  </a:lnTo>
                  <a:lnTo>
                    <a:pt x="7625" y="61592"/>
                  </a:lnTo>
                  <a:lnTo>
                    <a:pt x="12842" y="55221"/>
                  </a:lnTo>
                  <a:lnTo>
                    <a:pt x="80668" y="4247"/>
                  </a:lnTo>
                  <a:lnTo>
                    <a:pt x="87491" y="1061"/>
                  </a:lnTo>
                  <a:lnTo>
                    <a:pt x="93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181"/>
            <p:cNvSpPr/>
            <p:nvPr/>
          </p:nvSpPr>
          <p:spPr>
            <a:xfrm>
              <a:off x="6894513" y="1320800"/>
              <a:ext cx="25398" cy="34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263" y="0"/>
                  </a:moveTo>
                  <a:lnTo>
                    <a:pt x="94210" y="808"/>
                  </a:lnTo>
                  <a:lnTo>
                    <a:pt x="102631" y="4040"/>
                  </a:lnTo>
                  <a:lnTo>
                    <a:pt x="109999" y="8080"/>
                  </a:lnTo>
                  <a:lnTo>
                    <a:pt x="115263" y="13333"/>
                  </a:lnTo>
                  <a:lnTo>
                    <a:pt x="118947" y="19797"/>
                  </a:lnTo>
                  <a:lnTo>
                    <a:pt x="119999" y="26262"/>
                  </a:lnTo>
                  <a:lnTo>
                    <a:pt x="118947" y="33131"/>
                  </a:lnTo>
                  <a:lnTo>
                    <a:pt x="115263" y="39191"/>
                  </a:lnTo>
                  <a:lnTo>
                    <a:pt x="63684" y="107070"/>
                  </a:lnTo>
                  <a:lnTo>
                    <a:pt x="58421" y="112727"/>
                  </a:lnTo>
                  <a:lnTo>
                    <a:pt x="51052" y="117171"/>
                  </a:lnTo>
                  <a:lnTo>
                    <a:pt x="43157" y="119191"/>
                  </a:lnTo>
                  <a:lnTo>
                    <a:pt x="34210" y="120000"/>
                  </a:lnTo>
                  <a:lnTo>
                    <a:pt x="25789" y="119191"/>
                  </a:lnTo>
                  <a:lnTo>
                    <a:pt x="17368" y="116767"/>
                  </a:lnTo>
                  <a:lnTo>
                    <a:pt x="9473" y="112323"/>
                  </a:lnTo>
                  <a:lnTo>
                    <a:pt x="4736" y="107070"/>
                  </a:lnTo>
                  <a:lnTo>
                    <a:pt x="1052" y="101010"/>
                  </a:lnTo>
                  <a:lnTo>
                    <a:pt x="0" y="94545"/>
                  </a:lnTo>
                  <a:lnTo>
                    <a:pt x="1052" y="87676"/>
                  </a:lnTo>
                  <a:lnTo>
                    <a:pt x="4736" y="81212"/>
                  </a:lnTo>
                  <a:lnTo>
                    <a:pt x="55789" y="13333"/>
                  </a:lnTo>
                  <a:lnTo>
                    <a:pt x="61578" y="7676"/>
                  </a:lnTo>
                  <a:lnTo>
                    <a:pt x="68947" y="3636"/>
                  </a:lnTo>
                  <a:lnTo>
                    <a:pt x="76842" y="808"/>
                  </a:lnTo>
                  <a:lnTo>
                    <a:pt x="85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82"/>
            <p:cNvSpPr/>
            <p:nvPr/>
          </p:nvSpPr>
          <p:spPr>
            <a:xfrm>
              <a:off x="6811963" y="1409700"/>
              <a:ext cx="34923" cy="114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91" y="0"/>
                  </a:moveTo>
                  <a:lnTo>
                    <a:pt x="72460" y="238"/>
                  </a:lnTo>
                  <a:lnTo>
                    <a:pt x="82811" y="834"/>
                  </a:lnTo>
                  <a:lnTo>
                    <a:pt x="92779" y="2025"/>
                  </a:lnTo>
                  <a:lnTo>
                    <a:pt x="100830" y="3694"/>
                  </a:lnTo>
                  <a:lnTo>
                    <a:pt x="107731" y="5719"/>
                  </a:lnTo>
                  <a:lnTo>
                    <a:pt x="113099" y="8103"/>
                  </a:lnTo>
                  <a:lnTo>
                    <a:pt x="117316" y="10963"/>
                  </a:lnTo>
                  <a:lnTo>
                    <a:pt x="119233" y="14299"/>
                  </a:lnTo>
                  <a:lnTo>
                    <a:pt x="120000" y="18113"/>
                  </a:lnTo>
                  <a:lnTo>
                    <a:pt x="120000" y="45283"/>
                  </a:lnTo>
                  <a:lnTo>
                    <a:pt x="119616" y="48977"/>
                  </a:lnTo>
                  <a:lnTo>
                    <a:pt x="118466" y="52671"/>
                  </a:lnTo>
                  <a:lnTo>
                    <a:pt x="117316" y="56365"/>
                  </a:lnTo>
                  <a:lnTo>
                    <a:pt x="93546" y="111300"/>
                  </a:lnTo>
                  <a:lnTo>
                    <a:pt x="92012" y="113922"/>
                  </a:lnTo>
                  <a:lnTo>
                    <a:pt x="88945" y="116067"/>
                  </a:lnTo>
                  <a:lnTo>
                    <a:pt x="85495" y="117616"/>
                  </a:lnTo>
                  <a:lnTo>
                    <a:pt x="80511" y="118689"/>
                  </a:lnTo>
                  <a:lnTo>
                    <a:pt x="74760" y="119404"/>
                  </a:lnTo>
                  <a:lnTo>
                    <a:pt x="67859" y="119880"/>
                  </a:lnTo>
                  <a:lnTo>
                    <a:pt x="60191" y="120000"/>
                  </a:lnTo>
                  <a:lnTo>
                    <a:pt x="52523" y="119880"/>
                  </a:lnTo>
                  <a:lnTo>
                    <a:pt x="45239" y="119404"/>
                  </a:lnTo>
                  <a:lnTo>
                    <a:pt x="39872" y="118689"/>
                  </a:lnTo>
                  <a:lnTo>
                    <a:pt x="34888" y="117616"/>
                  </a:lnTo>
                  <a:lnTo>
                    <a:pt x="31054" y="116067"/>
                  </a:lnTo>
                  <a:lnTo>
                    <a:pt x="28370" y="113922"/>
                  </a:lnTo>
                  <a:lnTo>
                    <a:pt x="26837" y="111300"/>
                  </a:lnTo>
                  <a:lnTo>
                    <a:pt x="3067" y="56365"/>
                  </a:lnTo>
                  <a:lnTo>
                    <a:pt x="1916" y="52671"/>
                  </a:lnTo>
                  <a:lnTo>
                    <a:pt x="383" y="48977"/>
                  </a:lnTo>
                  <a:lnTo>
                    <a:pt x="0" y="45283"/>
                  </a:lnTo>
                  <a:lnTo>
                    <a:pt x="0" y="18113"/>
                  </a:lnTo>
                  <a:lnTo>
                    <a:pt x="1150" y="14299"/>
                  </a:lnTo>
                  <a:lnTo>
                    <a:pt x="3067" y="10963"/>
                  </a:lnTo>
                  <a:lnTo>
                    <a:pt x="6900" y="8103"/>
                  </a:lnTo>
                  <a:lnTo>
                    <a:pt x="12268" y="5719"/>
                  </a:lnTo>
                  <a:lnTo>
                    <a:pt x="19169" y="3694"/>
                  </a:lnTo>
                  <a:lnTo>
                    <a:pt x="27603" y="2025"/>
                  </a:lnTo>
                  <a:lnTo>
                    <a:pt x="37188" y="834"/>
                  </a:lnTo>
                  <a:lnTo>
                    <a:pt x="47923" y="238"/>
                  </a:lnTo>
                  <a:lnTo>
                    <a:pt x="60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83"/>
            <p:cNvSpPr/>
            <p:nvPr/>
          </p:nvSpPr>
          <p:spPr>
            <a:xfrm>
              <a:off x="6811963" y="1538287"/>
              <a:ext cx="36512" cy="36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72147" y="1486"/>
                  </a:lnTo>
                  <a:lnTo>
                    <a:pt x="83190" y="4829"/>
                  </a:lnTo>
                  <a:lnTo>
                    <a:pt x="93128" y="10402"/>
                  </a:lnTo>
                  <a:lnTo>
                    <a:pt x="102331" y="17461"/>
                  </a:lnTo>
                  <a:lnTo>
                    <a:pt x="109693" y="26377"/>
                  </a:lnTo>
                  <a:lnTo>
                    <a:pt x="115214" y="36780"/>
                  </a:lnTo>
                  <a:lnTo>
                    <a:pt x="118527" y="47925"/>
                  </a:lnTo>
                  <a:lnTo>
                    <a:pt x="120000" y="59814"/>
                  </a:lnTo>
                  <a:lnTo>
                    <a:pt x="118527" y="72074"/>
                  </a:lnTo>
                  <a:lnTo>
                    <a:pt x="115214" y="83591"/>
                  </a:lnTo>
                  <a:lnTo>
                    <a:pt x="109693" y="93622"/>
                  </a:lnTo>
                  <a:lnTo>
                    <a:pt x="102331" y="102167"/>
                  </a:lnTo>
                  <a:lnTo>
                    <a:pt x="93128" y="109597"/>
                  </a:lnTo>
                  <a:lnTo>
                    <a:pt x="83190" y="115170"/>
                  </a:lnTo>
                  <a:lnTo>
                    <a:pt x="72147" y="118885"/>
                  </a:lnTo>
                  <a:lnTo>
                    <a:pt x="60000" y="120000"/>
                  </a:lnTo>
                  <a:lnTo>
                    <a:pt x="47852" y="118885"/>
                  </a:lnTo>
                  <a:lnTo>
                    <a:pt x="36809" y="115170"/>
                  </a:lnTo>
                  <a:lnTo>
                    <a:pt x="26503" y="109597"/>
                  </a:lnTo>
                  <a:lnTo>
                    <a:pt x="17668" y="102167"/>
                  </a:lnTo>
                  <a:lnTo>
                    <a:pt x="10306" y="93622"/>
                  </a:lnTo>
                  <a:lnTo>
                    <a:pt x="4785" y="83591"/>
                  </a:lnTo>
                  <a:lnTo>
                    <a:pt x="1104" y="72074"/>
                  </a:lnTo>
                  <a:lnTo>
                    <a:pt x="0" y="59814"/>
                  </a:lnTo>
                  <a:lnTo>
                    <a:pt x="1104" y="47925"/>
                  </a:lnTo>
                  <a:lnTo>
                    <a:pt x="4785" y="36780"/>
                  </a:lnTo>
                  <a:lnTo>
                    <a:pt x="10306" y="26377"/>
                  </a:lnTo>
                  <a:lnTo>
                    <a:pt x="17668" y="17461"/>
                  </a:lnTo>
                  <a:lnTo>
                    <a:pt x="26503" y="10402"/>
                  </a:lnTo>
                  <a:lnTo>
                    <a:pt x="36809" y="4829"/>
                  </a:lnTo>
                  <a:lnTo>
                    <a:pt x="47852" y="148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789813" y="166664"/>
            <a:ext cx="44823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2. Solution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Proposée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15540" y="2092932"/>
            <a:ext cx="3076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chemeClr val="bg2">
                    <a:lumMod val="50000"/>
                  </a:schemeClr>
                </a:solidFill>
                <a:latin typeface="Impact"/>
                <a:sym typeface="Impact"/>
              </a:rPr>
              <a:t>Gestion des logements</a:t>
            </a:r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43967" y="3355749"/>
            <a:ext cx="2619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B4869"/>
                </a:solidFill>
                <a:latin typeface="Impact"/>
                <a:sym typeface="Impact"/>
              </a:rPr>
              <a:t>Gérer les clients</a:t>
            </a:r>
          </a:p>
          <a:p>
            <a:r>
              <a:rPr lang="fr-FR" sz="2400" dirty="0" smtClean="0">
                <a:solidFill>
                  <a:srgbClr val="0B4869"/>
                </a:solidFill>
                <a:latin typeface="Impact"/>
                <a:sym typeface="Impact"/>
              </a:rPr>
              <a:t>et les propriétaires</a:t>
            </a:r>
            <a:endParaRPr lang="fr-FR" sz="2400" dirty="0"/>
          </a:p>
        </p:txBody>
      </p:sp>
      <p:sp>
        <p:nvSpPr>
          <p:cNvPr id="33" name="Rectangle 32"/>
          <p:cNvSpPr/>
          <p:nvPr/>
        </p:nvSpPr>
        <p:spPr>
          <a:xfrm>
            <a:off x="1757970" y="4883386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B4869"/>
                </a:solidFill>
                <a:latin typeface="Impact"/>
                <a:sym typeface="Impact"/>
              </a:rPr>
              <a:t>Avoir des statistiques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45662" y="2062487"/>
            <a:ext cx="31822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B4869"/>
                </a:solidFill>
                <a:latin typeface="Impact"/>
                <a:sym typeface="Impact"/>
              </a:rPr>
              <a:t>Passer des commandes</a:t>
            </a:r>
          </a:p>
          <a:p>
            <a:r>
              <a:rPr lang="fr-FR" sz="2400" dirty="0" smtClean="0">
                <a:solidFill>
                  <a:srgbClr val="0B4869"/>
                </a:solidFill>
                <a:latin typeface="Impact"/>
                <a:sym typeface="Impact"/>
              </a:rPr>
              <a:t>D’achat ou de location</a:t>
            </a:r>
            <a:endParaRPr lang="fr-FR" sz="2400" dirty="0"/>
          </a:p>
        </p:txBody>
      </p:sp>
      <p:sp>
        <p:nvSpPr>
          <p:cNvPr id="35" name="Shape 168"/>
          <p:cNvSpPr txBox="1">
            <a:spLocks noGrp="1"/>
          </p:cNvSpPr>
          <p:nvPr>
            <p:ph type="title"/>
          </p:nvPr>
        </p:nvSpPr>
        <p:spPr>
          <a:xfrm>
            <a:off x="261352" y="1119418"/>
            <a:ext cx="6772494" cy="886436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Une application </a:t>
            </a:r>
            <a:r>
              <a:rPr lang="fr-FR" b="0" i="0" u="none" strike="noStrike" cap="none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C++ permet de</a:t>
            </a:r>
            <a:endParaRPr lang="fr-FR" b="0" i="0" u="none" strike="noStrike" cap="none" dirty="0">
              <a:solidFill>
                <a:srgbClr val="0B486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" name="AutoShape 11"/>
          <p:cNvSpPr>
            <a:spLocks/>
          </p:cNvSpPr>
          <p:nvPr/>
        </p:nvSpPr>
        <p:spPr bwMode="auto">
          <a:xfrm>
            <a:off x="7278359" y="5247581"/>
            <a:ext cx="127448" cy="133362"/>
          </a:xfrm>
          <a:custGeom>
            <a:avLst/>
            <a:gdLst/>
            <a:ahLst/>
            <a:cxnLst>
              <a:cxn ang="0">
                <a:pos x="16796" y="2882"/>
              </a:cxn>
              <a:cxn ang="0">
                <a:pos x="16796" y="16796"/>
              </a:cxn>
              <a:cxn ang="0">
                <a:pos x="2882" y="16796"/>
              </a:cxn>
              <a:cxn ang="0">
                <a:pos x="2882" y="2882"/>
              </a:cxn>
              <a:cxn ang="0">
                <a:pos x="16796" y="2882"/>
              </a:cxn>
              <a:cxn ang="0">
                <a:pos x="16796" y="2882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59A98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7469530" y="5074259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B4869"/>
                </a:solidFill>
                <a:latin typeface="Impact"/>
                <a:sym typeface="Impact"/>
              </a:rPr>
              <a:t>Elaborer des contrats</a:t>
            </a:r>
            <a:endParaRPr lang="fr-FR" sz="2400" dirty="0"/>
          </a:p>
        </p:txBody>
      </p:sp>
      <p:sp>
        <p:nvSpPr>
          <p:cNvPr id="38" name="Rectangle 37"/>
          <p:cNvSpPr/>
          <p:nvPr/>
        </p:nvSpPr>
        <p:spPr>
          <a:xfrm>
            <a:off x="1045662" y="3468494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B4869"/>
                </a:solidFill>
                <a:latin typeface="Impact"/>
                <a:sym typeface="Impact"/>
              </a:rPr>
              <a:t>Gérer les employées</a:t>
            </a:r>
          </a:p>
        </p:txBody>
      </p:sp>
      <p:sp>
        <p:nvSpPr>
          <p:cNvPr id="39" name="AutoShape 10"/>
          <p:cNvSpPr>
            <a:spLocks/>
          </p:cNvSpPr>
          <p:nvPr/>
        </p:nvSpPr>
        <p:spPr bwMode="auto">
          <a:xfrm>
            <a:off x="4193549" y="3632646"/>
            <a:ext cx="127448" cy="133362"/>
          </a:xfrm>
          <a:custGeom>
            <a:avLst/>
            <a:gdLst/>
            <a:ahLst/>
            <a:cxnLst>
              <a:cxn ang="0">
                <a:pos x="16796" y="2882"/>
              </a:cxn>
              <a:cxn ang="0">
                <a:pos x="16796" y="16796"/>
              </a:cxn>
              <a:cxn ang="0">
                <a:pos x="2882" y="16796"/>
              </a:cxn>
              <a:cxn ang="0">
                <a:pos x="2882" y="2882"/>
              </a:cxn>
              <a:cxn ang="0">
                <a:pos x="16796" y="2882"/>
              </a:cxn>
              <a:cxn ang="0">
                <a:pos x="16796" y="2882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959A98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77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1" grpId="0"/>
      <p:bldP spid="32" grpId="0"/>
      <p:bldP spid="33" grpId="0"/>
      <p:bldP spid="34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997332" y="2736401"/>
            <a:ext cx="2202816" cy="41549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2100" b="1" dirty="0" smtClean="0"/>
              <a:t>La performance</a:t>
            </a:r>
            <a:endParaRPr lang="en-US" sz="2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83594" y="5077487"/>
            <a:ext cx="1516554" cy="41549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2100" b="1" dirty="0" smtClean="0"/>
              <a:t>La </a:t>
            </a:r>
            <a:r>
              <a:rPr lang="fr-FR" sz="2100" b="1" dirty="0" smtClean="0"/>
              <a:t>sécurité</a:t>
            </a:r>
            <a:endParaRPr lang="fr-FR" sz="2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05517" y="2710950"/>
            <a:ext cx="3002324" cy="41549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fr-FR" sz="2100" b="1" dirty="0" smtClean="0"/>
              <a:t>Rapidité</a:t>
            </a:r>
            <a:r>
              <a:rPr lang="en-US" sz="2100" b="1" dirty="0" smtClean="0"/>
              <a:t> de </a:t>
            </a:r>
            <a:r>
              <a:rPr lang="fr-FR" sz="2100" b="1" dirty="0" smtClean="0"/>
              <a:t>traitement</a:t>
            </a:r>
            <a:endParaRPr lang="fr-FR" sz="2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05517" y="5077487"/>
            <a:ext cx="2202816" cy="41549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2100" b="1" dirty="0" smtClean="0"/>
              <a:t>La </a:t>
            </a:r>
            <a:r>
              <a:rPr lang="fr-FR" sz="2100" b="1" dirty="0" smtClean="0"/>
              <a:t>convivialité</a:t>
            </a:r>
            <a:endParaRPr lang="fr-FR" sz="21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299428" y="2274696"/>
            <a:ext cx="3856777" cy="3885163"/>
            <a:chOff x="3022483" y="1964813"/>
            <a:chExt cx="3099035" cy="3121844"/>
          </a:xfrm>
        </p:grpSpPr>
        <p:grpSp>
          <p:nvGrpSpPr>
            <p:cNvPr id="4" name="Group 3"/>
            <p:cNvGrpSpPr/>
            <p:nvPr/>
          </p:nvGrpSpPr>
          <p:grpSpPr>
            <a:xfrm>
              <a:off x="3022483" y="1964813"/>
              <a:ext cx="3099035" cy="3121844"/>
              <a:chOff x="3753988" y="1726133"/>
              <a:chExt cx="3684676" cy="3711795"/>
            </a:xfrm>
          </p:grpSpPr>
          <p:sp>
            <p:nvSpPr>
              <p:cNvPr id="11" name="Freeform: Shape 10"/>
              <p:cNvSpPr/>
              <p:nvPr/>
            </p:nvSpPr>
            <p:spPr>
              <a:xfrm>
                <a:off x="4128436" y="2113289"/>
                <a:ext cx="1378893" cy="1344550"/>
              </a:xfrm>
              <a:custGeom>
                <a:avLst/>
                <a:gdLst>
                  <a:gd name="connsiteX0" fmla="*/ 1082819 w 1378893"/>
                  <a:gd name="connsiteY0" fmla="*/ 0 h 1344550"/>
                  <a:gd name="connsiteX1" fmla="*/ 1378893 w 1378893"/>
                  <a:gd name="connsiteY1" fmla="*/ 155890 h 1344550"/>
                  <a:gd name="connsiteX2" fmla="*/ 1208124 w 1378893"/>
                  <a:gd name="connsiteY2" fmla="*/ 481226 h 1344550"/>
                  <a:gd name="connsiteX3" fmla="*/ 1136478 w 1378893"/>
                  <a:gd name="connsiteY3" fmla="*/ 619458 h 1344550"/>
                  <a:gd name="connsiteX4" fmla="*/ 1004158 w 1378893"/>
                  <a:gd name="connsiteY4" fmla="*/ 681188 h 1344550"/>
                  <a:gd name="connsiteX5" fmla="*/ 573497 w 1378893"/>
                  <a:gd name="connsiteY5" fmla="*/ 1276320 h 1344550"/>
                  <a:gd name="connsiteX6" fmla="*/ 563083 w 1378893"/>
                  <a:gd name="connsiteY6" fmla="*/ 1344550 h 1344550"/>
                  <a:gd name="connsiteX7" fmla="*/ 456785 w 1378893"/>
                  <a:gd name="connsiteY7" fmla="*/ 1293605 h 1344550"/>
                  <a:gd name="connsiteX8" fmla="*/ 0 w 1378893"/>
                  <a:gd name="connsiteY8" fmla="*/ 1074396 h 1344550"/>
                  <a:gd name="connsiteX9" fmla="*/ 15080 w 1378893"/>
                  <a:gd name="connsiteY9" fmla="*/ 1009951 h 1344550"/>
                  <a:gd name="connsiteX10" fmla="*/ 1082751 w 1378893"/>
                  <a:gd name="connsiteY10" fmla="*/ 14 h 1344550"/>
                  <a:gd name="connsiteX11" fmla="*/ 1082819 w 1378893"/>
                  <a:gd name="connsiteY11" fmla="*/ 0 h 13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8893" h="1344550">
                    <a:moveTo>
                      <a:pt x="1082819" y="0"/>
                    </a:moveTo>
                    <a:lnTo>
                      <a:pt x="1378893" y="155890"/>
                    </a:lnTo>
                    <a:lnTo>
                      <a:pt x="1208124" y="481226"/>
                    </a:lnTo>
                    <a:lnTo>
                      <a:pt x="1136478" y="619458"/>
                    </a:lnTo>
                    <a:lnTo>
                      <a:pt x="1004158" y="681188"/>
                    </a:lnTo>
                    <a:cubicBezTo>
                      <a:pt x="785848" y="806719"/>
                      <a:pt x="625577" y="1021815"/>
                      <a:pt x="573497" y="1276320"/>
                    </a:cubicBezTo>
                    <a:lnTo>
                      <a:pt x="563083" y="1344550"/>
                    </a:lnTo>
                    <a:lnTo>
                      <a:pt x="456785" y="1293605"/>
                    </a:lnTo>
                    <a:lnTo>
                      <a:pt x="0" y="1074396"/>
                    </a:lnTo>
                    <a:lnTo>
                      <a:pt x="15080" y="1009951"/>
                    </a:lnTo>
                    <a:cubicBezTo>
                      <a:pt x="169531" y="513379"/>
                      <a:pt x="574828" y="127326"/>
                      <a:pt x="1082751" y="14"/>
                    </a:cubicBezTo>
                    <a:cubicBezTo>
                      <a:pt x="1082774" y="9"/>
                      <a:pt x="1082796" y="5"/>
                      <a:pt x="1082819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4717822" y="2719397"/>
                <a:ext cx="1693226" cy="1690761"/>
              </a:xfrm>
              <a:custGeom>
                <a:avLst/>
                <a:gdLst>
                  <a:gd name="T0" fmla="*/ 975 w 2059"/>
                  <a:gd name="T1" fmla="*/ 2058 h 2058"/>
                  <a:gd name="T2" fmla="*/ 904 w 2059"/>
                  <a:gd name="T3" fmla="*/ 2053 h 2058"/>
                  <a:gd name="T4" fmla="*/ 767 w 2059"/>
                  <a:gd name="T5" fmla="*/ 2027 h 2058"/>
                  <a:gd name="T6" fmla="*/ 637 w 2059"/>
                  <a:gd name="T7" fmla="*/ 1983 h 2058"/>
                  <a:gd name="T8" fmla="*/ 516 w 2059"/>
                  <a:gd name="T9" fmla="*/ 1923 h 2058"/>
                  <a:gd name="T10" fmla="*/ 404 w 2059"/>
                  <a:gd name="T11" fmla="*/ 1849 h 2058"/>
                  <a:gd name="T12" fmla="*/ 303 w 2059"/>
                  <a:gd name="T13" fmla="*/ 1761 h 2058"/>
                  <a:gd name="T14" fmla="*/ 214 w 2059"/>
                  <a:gd name="T15" fmla="*/ 1660 h 2058"/>
                  <a:gd name="T16" fmla="*/ 139 w 2059"/>
                  <a:gd name="T17" fmla="*/ 1549 h 2058"/>
                  <a:gd name="T18" fmla="*/ 107 w 2059"/>
                  <a:gd name="T19" fmla="*/ 1490 h 2058"/>
                  <a:gd name="T20" fmla="*/ 371 w 2059"/>
                  <a:gd name="T21" fmla="*/ 1616 h 2058"/>
                  <a:gd name="T22" fmla="*/ 167 w 2059"/>
                  <a:gd name="T23" fmla="*/ 1039 h 2058"/>
                  <a:gd name="T24" fmla="*/ 0 w 2059"/>
                  <a:gd name="T25" fmla="*/ 960 h 2058"/>
                  <a:gd name="T26" fmla="*/ 6 w 2059"/>
                  <a:gd name="T27" fmla="*/ 889 h 2058"/>
                  <a:gd name="T28" fmla="*/ 33 w 2059"/>
                  <a:gd name="T29" fmla="*/ 752 h 2058"/>
                  <a:gd name="T30" fmla="*/ 79 w 2059"/>
                  <a:gd name="T31" fmla="*/ 623 h 2058"/>
                  <a:gd name="T32" fmla="*/ 140 w 2059"/>
                  <a:gd name="T33" fmla="*/ 503 h 2058"/>
                  <a:gd name="T34" fmla="*/ 216 w 2059"/>
                  <a:gd name="T35" fmla="*/ 392 h 2058"/>
                  <a:gd name="T36" fmla="*/ 306 w 2059"/>
                  <a:gd name="T37" fmla="*/ 291 h 2058"/>
                  <a:gd name="T38" fmla="*/ 408 w 2059"/>
                  <a:gd name="T39" fmla="*/ 203 h 2058"/>
                  <a:gd name="T40" fmla="*/ 521 w 2059"/>
                  <a:gd name="T41" fmla="*/ 130 h 2058"/>
                  <a:gd name="T42" fmla="*/ 580 w 2059"/>
                  <a:gd name="T43" fmla="*/ 99 h 2058"/>
                  <a:gd name="T44" fmla="*/ 456 w 2059"/>
                  <a:gd name="T45" fmla="*/ 337 h 2058"/>
                  <a:gd name="T46" fmla="*/ 1038 w 2059"/>
                  <a:gd name="T47" fmla="*/ 154 h 2058"/>
                  <a:gd name="T48" fmla="*/ 1119 w 2059"/>
                  <a:gd name="T49" fmla="*/ 0 h 2058"/>
                  <a:gd name="T50" fmla="*/ 1184 w 2059"/>
                  <a:gd name="T51" fmla="*/ 7 h 2058"/>
                  <a:gd name="T52" fmla="*/ 1309 w 2059"/>
                  <a:gd name="T53" fmla="*/ 33 h 2058"/>
                  <a:gd name="T54" fmla="*/ 1427 w 2059"/>
                  <a:gd name="T55" fmla="*/ 75 h 2058"/>
                  <a:gd name="T56" fmla="*/ 1540 w 2059"/>
                  <a:gd name="T57" fmla="*/ 130 h 2058"/>
                  <a:gd name="T58" fmla="*/ 1644 w 2059"/>
                  <a:gd name="T59" fmla="*/ 197 h 2058"/>
                  <a:gd name="T60" fmla="*/ 1737 w 2059"/>
                  <a:gd name="T61" fmla="*/ 278 h 2058"/>
                  <a:gd name="T62" fmla="*/ 1822 w 2059"/>
                  <a:gd name="T63" fmla="*/ 367 h 2058"/>
                  <a:gd name="T64" fmla="*/ 1896 w 2059"/>
                  <a:gd name="T65" fmla="*/ 467 h 2058"/>
                  <a:gd name="T66" fmla="*/ 1928 w 2059"/>
                  <a:gd name="T67" fmla="*/ 520 h 2058"/>
                  <a:gd name="T68" fmla="*/ 1740 w 2059"/>
                  <a:gd name="T69" fmla="*/ 415 h 2058"/>
                  <a:gd name="T70" fmla="*/ 1907 w 2059"/>
                  <a:gd name="T71" fmla="*/ 1003 h 2058"/>
                  <a:gd name="T72" fmla="*/ 2059 w 2059"/>
                  <a:gd name="T73" fmla="*/ 1088 h 2058"/>
                  <a:gd name="T74" fmla="*/ 2054 w 2059"/>
                  <a:gd name="T75" fmla="*/ 1154 h 2058"/>
                  <a:gd name="T76" fmla="*/ 2030 w 2059"/>
                  <a:gd name="T77" fmla="*/ 1283 h 2058"/>
                  <a:gd name="T78" fmla="*/ 1991 w 2059"/>
                  <a:gd name="T79" fmla="*/ 1404 h 2058"/>
                  <a:gd name="T80" fmla="*/ 1938 w 2059"/>
                  <a:gd name="T81" fmla="*/ 1519 h 2058"/>
                  <a:gd name="T82" fmla="*/ 1870 w 2059"/>
                  <a:gd name="T83" fmla="*/ 1626 h 2058"/>
                  <a:gd name="T84" fmla="*/ 1792 w 2059"/>
                  <a:gd name="T85" fmla="*/ 1724 h 2058"/>
                  <a:gd name="T86" fmla="*/ 1701 w 2059"/>
                  <a:gd name="T87" fmla="*/ 1810 h 2058"/>
                  <a:gd name="T88" fmla="*/ 1602 w 2059"/>
                  <a:gd name="T89" fmla="*/ 1887 h 2058"/>
                  <a:gd name="T90" fmla="*/ 1547 w 2059"/>
                  <a:gd name="T91" fmla="*/ 1920 h 2058"/>
                  <a:gd name="T92" fmla="*/ 1644 w 2059"/>
                  <a:gd name="T93" fmla="*/ 1750 h 2058"/>
                  <a:gd name="T94" fmla="*/ 1054 w 2059"/>
                  <a:gd name="T95" fmla="*/ 1916 h 2058"/>
                  <a:gd name="T96" fmla="*/ 975 w 2059"/>
                  <a:gd name="T97" fmla="*/ 2058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59" h="2058">
                    <a:moveTo>
                      <a:pt x="975" y="2058"/>
                    </a:moveTo>
                    <a:lnTo>
                      <a:pt x="904" y="2053"/>
                    </a:lnTo>
                    <a:lnTo>
                      <a:pt x="767" y="2027"/>
                    </a:lnTo>
                    <a:lnTo>
                      <a:pt x="637" y="1983"/>
                    </a:lnTo>
                    <a:lnTo>
                      <a:pt x="516" y="1923"/>
                    </a:lnTo>
                    <a:lnTo>
                      <a:pt x="404" y="1849"/>
                    </a:lnTo>
                    <a:lnTo>
                      <a:pt x="303" y="1761"/>
                    </a:lnTo>
                    <a:lnTo>
                      <a:pt x="214" y="1660"/>
                    </a:lnTo>
                    <a:lnTo>
                      <a:pt x="139" y="1549"/>
                    </a:lnTo>
                    <a:lnTo>
                      <a:pt x="107" y="1490"/>
                    </a:lnTo>
                    <a:lnTo>
                      <a:pt x="371" y="1616"/>
                    </a:lnTo>
                    <a:lnTo>
                      <a:pt x="167" y="1039"/>
                    </a:lnTo>
                    <a:lnTo>
                      <a:pt x="0" y="960"/>
                    </a:lnTo>
                    <a:lnTo>
                      <a:pt x="6" y="889"/>
                    </a:lnTo>
                    <a:lnTo>
                      <a:pt x="33" y="752"/>
                    </a:lnTo>
                    <a:lnTo>
                      <a:pt x="79" y="623"/>
                    </a:lnTo>
                    <a:lnTo>
                      <a:pt x="140" y="503"/>
                    </a:lnTo>
                    <a:lnTo>
                      <a:pt x="216" y="392"/>
                    </a:lnTo>
                    <a:lnTo>
                      <a:pt x="306" y="291"/>
                    </a:lnTo>
                    <a:lnTo>
                      <a:pt x="408" y="203"/>
                    </a:lnTo>
                    <a:lnTo>
                      <a:pt x="521" y="130"/>
                    </a:lnTo>
                    <a:lnTo>
                      <a:pt x="580" y="99"/>
                    </a:lnTo>
                    <a:lnTo>
                      <a:pt x="456" y="337"/>
                    </a:lnTo>
                    <a:lnTo>
                      <a:pt x="1038" y="154"/>
                    </a:lnTo>
                    <a:lnTo>
                      <a:pt x="1119" y="0"/>
                    </a:lnTo>
                    <a:lnTo>
                      <a:pt x="1184" y="7"/>
                    </a:lnTo>
                    <a:lnTo>
                      <a:pt x="1309" y="33"/>
                    </a:lnTo>
                    <a:lnTo>
                      <a:pt x="1427" y="75"/>
                    </a:lnTo>
                    <a:lnTo>
                      <a:pt x="1540" y="130"/>
                    </a:lnTo>
                    <a:lnTo>
                      <a:pt x="1644" y="197"/>
                    </a:lnTo>
                    <a:lnTo>
                      <a:pt x="1737" y="278"/>
                    </a:lnTo>
                    <a:lnTo>
                      <a:pt x="1822" y="367"/>
                    </a:lnTo>
                    <a:lnTo>
                      <a:pt x="1896" y="467"/>
                    </a:lnTo>
                    <a:lnTo>
                      <a:pt x="1928" y="520"/>
                    </a:lnTo>
                    <a:lnTo>
                      <a:pt x="1740" y="415"/>
                    </a:lnTo>
                    <a:lnTo>
                      <a:pt x="1907" y="1003"/>
                    </a:lnTo>
                    <a:lnTo>
                      <a:pt x="2059" y="1088"/>
                    </a:lnTo>
                    <a:lnTo>
                      <a:pt x="2054" y="1154"/>
                    </a:lnTo>
                    <a:lnTo>
                      <a:pt x="2030" y="1283"/>
                    </a:lnTo>
                    <a:lnTo>
                      <a:pt x="1991" y="1404"/>
                    </a:lnTo>
                    <a:lnTo>
                      <a:pt x="1938" y="1519"/>
                    </a:lnTo>
                    <a:lnTo>
                      <a:pt x="1870" y="1626"/>
                    </a:lnTo>
                    <a:lnTo>
                      <a:pt x="1792" y="1724"/>
                    </a:lnTo>
                    <a:lnTo>
                      <a:pt x="1701" y="1810"/>
                    </a:lnTo>
                    <a:lnTo>
                      <a:pt x="1602" y="1887"/>
                    </a:lnTo>
                    <a:lnTo>
                      <a:pt x="1547" y="1920"/>
                    </a:lnTo>
                    <a:lnTo>
                      <a:pt x="1644" y="1750"/>
                    </a:lnTo>
                    <a:lnTo>
                      <a:pt x="1054" y="1916"/>
                    </a:lnTo>
                    <a:lnTo>
                      <a:pt x="975" y="205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4120927" y="2118223"/>
                <a:ext cx="1378893" cy="1256359"/>
              </a:xfrm>
              <a:custGeom>
                <a:avLst/>
                <a:gdLst>
                  <a:gd name="connsiteX0" fmla="*/ 1082819 w 1378893"/>
                  <a:gd name="connsiteY0" fmla="*/ 0 h 1256359"/>
                  <a:gd name="connsiteX1" fmla="*/ 1378893 w 1378893"/>
                  <a:gd name="connsiteY1" fmla="*/ 155890 h 1256359"/>
                  <a:gd name="connsiteX2" fmla="*/ 1259115 w 1378893"/>
                  <a:gd name="connsiteY2" fmla="*/ 384083 h 1256359"/>
                  <a:gd name="connsiteX3" fmla="*/ 1256202 w 1378893"/>
                  <a:gd name="connsiteY3" fmla="*/ 384471 h 1256359"/>
                  <a:gd name="connsiteX4" fmla="*/ 382135 w 1378893"/>
                  <a:gd name="connsiteY4" fmla="*/ 1236954 h 1256359"/>
                  <a:gd name="connsiteX5" fmla="*/ 379173 w 1378893"/>
                  <a:gd name="connsiteY5" fmla="*/ 1256359 h 1256359"/>
                  <a:gd name="connsiteX6" fmla="*/ 0 w 1378893"/>
                  <a:gd name="connsiteY6" fmla="*/ 1074396 h 1256359"/>
                  <a:gd name="connsiteX7" fmla="*/ 15080 w 1378893"/>
                  <a:gd name="connsiteY7" fmla="*/ 1009951 h 1256359"/>
                  <a:gd name="connsiteX8" fmla="*/ 1082751 w 1378893"/>
                  <a:gd name="connsiteY8" fmla="*/ 14 h 1256359"/>
                  <a:gd name="connsiteX9" fmla="*/ 1082819 w 1378893"/>
                  <a:gd name="connsiteY9" fmla="*/ 0 h 125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8893" h="1256359">
                    <a:moveTo>
                      <a:pt x="1082819" y="0"/>
                    </a:moveTo>
                    <a:lnTo>
                      <a:pt x="1378893" y="155890"/>
                    </a:lnTo>
                    <a:lnTo>
                      <a:pt x="1259115" y="384083"/>
                    </a:lnTo>
                    <a:lnTo>
                      <a:pt x="1256202" y="384471"/>
                    </a:lnTo>
                    <a:cubicBezTo>
                      <a:pt x="818240" y="462703"/>
                      <a:pt x="470984" y="802764"/>
                      <a:pt x="382135" y="1236954"/>
                    </a:cubicBezTo>
                    <a:lnTo>
                      <a:pt x="379173" y="1256359"/>
                    </a:lnTo>
                    <a:lnTo>
                      <a:pt x="0" y="1074396"/>
                    </a:lnTo>
                    <a:lnTo>
                      <a:pt x="15080" y="1009951"/>
                    </a:lnTo>
                    <a:cubicBezTo>
                      <a:pt x="169531" y="513379"/>
                      <a:pt x="574828" y="127326"/>
                      <a:pt x="1082751" y="14"/>
                    </a:cubicBezTo>
                    <a:cubicBezTo>
                      <a:pt x="1082774" y="9"/>
                      <a:pt x="1082796" y="5"/>
                      <a:pt x="1082819" y="0"/>
                    </a:cubicBez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: Shape 11"/>
              <p:cNvSpPr/>
              <p:nvPr/>
            </p:nvSpPr>
            <p:spPr>
              <a:xfrm>
                <a:off x="5678197" y="2117819"/>
                <a:ext cx="1343540" cy="1319055"/>
              </a:xfrm>
              <a:custGeom>
                <a:avLst/>
                <a:gdLst>
                  <a:gd name="connsiteX0" fmla="*/ 290976 w 1343540"/>
                  <a:gd name="connsiteY0" fmla="*/ 0 h 1319055"/>
                  <a:gd name="connsiteX1" fmla="*/ 367777 w 1343540"/>
                  <a:gd name="connsiteY1" fmla="*/ 22580 h 1319055"/>
                  <a:gd name="connsiteX2" fmla="*/ 1320123 w 1343540"/>
                  <a:gd name="connsiteY2" fmla="*/ 998612 h 1319055"/>
                  <a:gd name="connsiteX3" fmla="*/ 1343540 w 1343540"/>
                  <a:gd name="connsiteY3" fmla="*/ 1089682 h 1319055"/>
                  <a:gd name="connsiteX4" fmla="*/ 1215425 w 1343540"/>
                  <a:gd name="connsiteY4" fmla="*/ 1319055 h 1319055"/>
                  <a:gd name="connsiteX5" fmla="*/ 873438 w 1343540"/>
                  <a:gd name="connsiteY5" fmla="*/ 1129147 h 1319055"/>
                  <a:gd name="connsiteX6" fmla="*/ 663077 w 1343540"/>
                  <a:gd name="connsiteY6" fmla="*/ 1011459 h 1319055"/>
                  <a:gd name="connsiteX7" fmla="*/ 627245 w 1343540"/>
                  <a:gd name="connsiteY7" fmla="*/ 945444 h 1319055"/>
                  <a:gd name="connsiteX8" fmla="*/ 54 w 1343540"/>
                  <a:gd name="connsiteY8" fmla="*/ 558634 h 1319055"/>
                  <a:gd name="connsiteX9" fmla="*/ 0 w 1343540"/>
                  <a:gd name="connsiteY9" fmla="*/ 558630 h 1319055"/>
                  <a:gd name="connsiteX10" fmla="*/ 56721 w 1343540"/>
                  <a:gd name="connsiteY10" fmla="*/ 450170 h 131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3540" h="1319055">
                    <a:moveTo>
                      <a:pt x="290976" y="0"/>
                    </a:moveTo>
                    <a:lnTo>
                      <a:pt x="367777" y="22580"/>
                    </a:lnTo>
                    <a:cubicBezTo>
                      <a:pt x="821245" y="176034"/>
                      <a:pt x="1177554" y="540238"/>
                      <a:pt x="1320123" y="998612"/>
                    </a:cubicBezTo>
                    <a:lnTo>
                      <a:pt x="1343540" y="1089682"/>
                    </a:lnTo>
                    <a:lnTo>
                      <a:pt x="1215425" y="1319055"/>
                    </a:lnTo>
                    <a:lnTo>
                      <a:pt x="873438" y="1129147"/>
                    </a:lnTo>
                    <a:lnTo>
                      <a:pt x="663077" y="1011459"/>
                    </a:lnTo>
                    <a:lnTo>
                      <a:pt x="627245" y="945444"/>
                    </a:lnTo>
                    <a:cubicBezTo>
                      <a:pt x="486729" y="737452"/>
                      <a:pt x="260947" y="591798"/>
                      <a:pt x="54" y="558634"/>
                    </a:cubicBezTo>
                    <a:cubicBezTo>
                      <a:pt x="36" y="558633"/>
                      <a:pt x="18" y="558631"/>
                      <a:pt x="0" y="558630"/>
                    </a:cubicBezTo>
                    <a:lnTo>
                      <a:pt x="56721" y="450170"/>
                    </a:lnTo>
                    <a:close/>
                  </a:path>
                </a:pathLst>
              </a:custGeom>
              <a:solidFill>
                <a:srgbClr val="446B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/>
              <p:cNvSpPr/>
              <p:nvPr/>
            </p:nvSpPr>
            <p:spPr>
              <a:xfrm>
                <a:off x="5772472" y="2119702"/>
                <a:ext cx="1249265" cy="1319055"/>
              </a:xfrm>
              <a:custGeom>
                <a:avLst/>
                <a:gdLst>
                  <a:gd name="connsiteX0" fmla="*/ 196701 w 1249265"/>
                  <a:gd name="connsiteY0" fmla="*/ 0 h 1319055"/>
                  <a:gd name="connsiteX1" fmla="*/ 273502 w 1249265"/>
                  <a:gd name="connsiteY1" fmla="*/ 22580 h 1319055"/>
                  <a:gd name="connsiteX2" fmla="*/ 1225848 w 1249265"/>
                  <a:gd name="connsiteY2" fmla="*/ 998612 h 1319055"/>
                  <a:gd name="connsiteX3" fmla="*/ 1249265 w 1249265"/>
                  <a:gd name="connsiteY3" fmla="*/ 1089682 h 1319055"/>
                  <a:gd name="connsiteX4" fmla="*/ 1121150 w 1249265"/>
                  <a:gd name="connsiteY4" fmla="*/ 1319055 h 1319055"/>
                  <a:gd name="connsiteX5" fmla="*/ 843121 w 1249265"/>
                  <a:gd name="connsiteY5" fmla="*/ 1164664 h 1319055"/>
                  <a:gd name="connsiteX6" fmla="*/ 831960 w 1249265"/>
                  <a:gd name="connsiteY6" fmla="*/ 1121256 h 1319055"/>
                  <a:gd name="connsiteX7" fmla="*/ 141223 w 1249265"/>
                  <a:gd name="connsiteY7" fmla="*/ 413340 h 1319055"/>
                  <a:gd name="connsiteX8" fmla="*/ 0 w 1249265"/>
                  <a:gd name="connsiteY8" fmla="*/ 378003 h 131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265" h="1319055">
                    <a:moveTo>
                      <a:pt x="196701" y="0"/>
                    </a:moveTo>
                    <a:lnTo>
                      <a:pt x="273502" y="22580"/>
                    </a:lnTo>
                    <a:cubicBezTo>
                      <a:pt x="726970" y="176034"/>
                      <a:pt x="1083279" y="540238"/>
                      <a:pt x="1225848" y="998612"/>
                    </a:cubicBezTo>
                    <a:lnTo>
                      <a:pt x="1249265" y="1089682"/>
                    </a:lnTo>
                    <a:lnTo>
                      <a:pt x="1121150" y="1319055"/>
                    </a:lnTo>
                    <a:lnTo>
                      <a:pt x="843121" y="1164664"/>
                    </a:lnTo>
                    <a:lnTo>
                      <a:pt x="831960" y="1121256"/>
                    </a:lnTo>
                    <a:cubicBezTo>
                      <a:pt x="728555" y="788797"/>
                      <a:pt x="470124" y="524640"/>
                      <a:pt x="141223" y="413340"/>
                    </a:cubicBezTo>
                    <a:lnTo>
                      <a:pt x="0" y="378003"/>
                    </a:lnTo>
                    <a:close/>
                  </a:path>
                </a:pathLst>
              </a:custGeom>
              <a:solidFill>
                <a:srgbClr val="469C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5673636" y="3599929"/>
                <a:ext cx="1349977" cy="1423146"/>
              </a:xfrm>
              <a:custGeom>
                <a:avLst/>
                <a:gdLst>
                  <a:gd name="connsiteX0" fmla="*/ 782087 w 1349977"/>
                  <a:gd name="connsiteY0" fmla="*/ 0 h 1423146"/>
                  <a:gd name="connsiteX1" fmla="*/ 910061 w 1349977"/>
                  <a:gd name="connsiteY1" fmla="*/ 71246 h 1423146"/>
                  <a:gd name="connsiteX2" fmla="*/ 1349977 w 1349977"/>
                  <a:gd name="connsiteY2" fmla="*/ 315831 h 1423146"/>
                  <a:gd name="connsiteX3" fmla="*/ 1347203 w 1349977"/>
                  <a:gd name="connsiteY3" fmla="*/ 329180 h 1423146"/>
                  <a:gd name="connsiteX4" fmla="*/ 337266 w 1349977"/>
                  <a:gd name="connsiteY4" fmla="*/ 1396850 h 1423146"/>
                  <a:gd name="connsiteX5" fmla="*/ 234997 w 1349977"/>
                  <a:gd name="connsiteY5" fmla="*/ 1423146 h 1423146"/>
                  <a:gd name="connsiteX6" fmla="*/ 0 w 1349977"/>
                  <a:gd name="connsiteY6" fmla="*/ 1290956 h 1423146"/>
                  <a:gd name="connsiteX7" fmla="*/ 196219 w 1349977"/>
                  <a:gd name="connsiteY7" fmla="*/ 940378 h 1423146"/>
                  <a:gd name="connsiteX8" fmla="*/ 301639 w 1349977"/>
                  <a:gd name="connsiteY8" fmla="*/ 752168 h 1423146"/>
                  <a:gd name="connsiteX9" fmla="*/ 390433 w 1349977"/>
                  <a:gd name="connsiteY9" fmla="*/ 703972 h 1423146"/>
                  <a:gd name="connsiteX10" fmla="*/ 777244 w 1349977"/>
                  <a:gd name="connsiteY10" fmla="*/ 76781 h 142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9977" h="1423146">
                    <a:moveTo>
                      <a:pt x="782087" y="0"/>
                    </a:moveTo>
                    <a:lnTo>
                      <a:pt x="910061" y="71246"/>
                    </a:lnTo>
                    <a:lnTo>
                      <a:pt x="1349977" y="315831"/>
                    </a:lnTo>
                    <a:lnTo>
                      <a:pt x="1347203" y="329180"/>
                    </a:lnTo>
                    <a:cubicBezTo>
                      <a:pt x="1219891" y="837103"/>
                      <a:pt x="833839" y="1242401"/>
                      <a:pt x="337266" y="1396850"/>
                    </a:cubicBezTo>
                    <a:lnTo>
                      <a:pt x="234997" y="1423146"/>
                    </a:lnTo>
                    <a:lnTo>
                      <a:pt x="0" y="1290956"/>
                    </a:lnTo>
                    <a:lnTo>
                      <a:pt x="196219" y="940378"/>
                    </a:lnTo>
                    <a:lnTo>
                      <a:pt x="301639" y="752168"/>
                    </a:lnTo>
                    <a:lnTo>
                      <a:pt x="390433" y="703972"/>
                    </a:lnTo>
                    <a:cubicBezTo>
                      <a:pt x="598425" y="563456"/>
                      <a:pt x="744080" y="337674"/>
                      <a:pt x="777244" y="767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5673636" y="3705400"/>
                <a:ext cx="1349977" cy="1319559"/>
              </a:xfrm>
              <a:custGeom>
                <a:avLst/>
                <a:gdLst>
                  <a:gd name="connsiteX0" fmla="*/ 968230 w 1349977"/>
                  <a:gd name="connsiteY0" fmla="*/ 0 h 1319559"/>
                  <a:gd name="connsiteX1" fmla="*/ 1349977 w 1349977"/>
                  <a:gd name="connsiteY1" fmla="*/ 212244 h 1319559"/>
                  <a:gd name="connsiteX2" fmla="*/ 1347203 w 1349977"/>
                  <a:gd name="connsiteY2" fmla="*/ 225593 h 1319559"/>
                  <a:gd name="connsiteX3" fmla="*/ 337266 w 1349977"/>
                  <a:gd name="connsiteY3" fmla="*/ 1293263 h 1319559"/>
                  <a:gd name="connsiteX4" fmla="*/ 234997 w 1349977"/>
                  <a:gd name="connsiteY4" fmla="*/ 1319559 h 1319559"/>
                  <a:gd name="connsiteX5" fmla="*/ 0 w 1349977"/>
                  <a:gd name="connsiteY5" fmla="*/ 1187369 h 1319559"/>
                  <a:gd name="connsiteX6" fmla="*/ 152208 w 1349977"/>
                  <a:gd name="connsiteY6" fmla="*/ 915423 h 1319559"/>
                  <a:gd name="connsiteX7" fmla="*/ 214622 w 1349977"/>
                  <a:gd name="connsiteY7" fmla="*/ 899375 h 1319559"/>
                  <a:gd name="connsiteX8" fmla="*/ 965058 w 1349977"/>
                  <a:gd name="connsiteY8" fmla="*/ 38707 h 13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9977" h="1319559">
                    <a:moveTo>
                      <a:pt x="968230" y="0"/>
                    </a:moveTo>
                    <a:lnTo>
                      <a:pt x="1349977" y="212244"/>
                    </a:lnTo>
                    <a:lnTo>
                      <a:pt x="1347203" y="225593"/>
                    </a:lnTo>
                    <a:cubicBezTo>
                      <a:pt x="1219891" y="733516"/>
                      <a:pt x="833839" y="1138814"/>
                      <a:pt x="337266" y="1293263"/>
                    </a:cubicBezTo>
                    <a:lnTo>
                      <a:pt x="234997" y="1319559"/>
                    </a:lnTo>
                    <a:lnTo>
                      <a:pt x="0" y="1187369"/>
                    </a:lnTo>
                    <a:lnTo>
                      <a:pt x="152208" y="915423"/>
                    </a:lnTo>
                    <a:lnTo>
                      <a:pt x="214622" y="899375"/>
                    </a:lnTo>
                    <a:cubicBezTo>
                      <a:pt x="602491" y="778735"/>
                      <a:pt x="897393" y="447089"/>
                      <a:pt x="965058" y="387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4124114" y="3654596"/>
                <a:ext cx="1388566" cy="1363962"/>
              </a:xfrm>
              <a:custGeom>
                <a:avLst/>
                <a:gdLst>
                  <a:gd name="connsiteX0" fmla="*/ 158134 w 1388566"/>
                  <a:gd name="connsiteY0" fmla="*/ 0 h 1363962"/>
                  <a:gd name="connsiteX1" fmla="*/ 477719 w 1388566"/>
                  <a:gd name="connsiteY1" fmla="*/ 152707 h 1363962"/>
                  <a:gd name="connsiteX2" fmla="*/ 600618 w 1388566"/>
                  <a:gd name="connsiteY2" fmla="*/ 211585 h 1363962"/>
                  <a:gd name="connsiteX3" fmla="*/ 616925 w 1388566"/>
                  <a:gd name="connsiteY3" fmla="*/ 256137 h 1363962"/>
                  <a:gd name="connsiteX4" fmla="*/ 1304233 w 1388566"/>
                  <a:gd name="connsiteY4" fmla="*/ 791626 h 1363962"/>
                  <a:gd name="connsiteX5" fmla="*/ 1388566 w 1388566"/>
                  <a:gd name="connsiteY5" fmla="*/ 798006 h 1363962"/>
                  <a:gd name="connsiteX6" fmla="*/ 1319642 w 1388566"/>
                  <a:gd name="connsiteY6" fmla="*/ 920194 h 1363962"/>
                  <a:gd name="connsiteX7" fmla="*/ 1071591 w 1388566"/>
                  <a:gd name="connsiteY7" fmla="*/ 1363962 h 1363962"/>
                  <a:gd name="connsiteX8" fmla="*/ 958785 w 1388566"/>
                  <a:gd name="connsiteY8" fmla="*/ 1330797 h 1363962"/>
                  <a:gd name="connsiteX9" fmla="*/ 6438 w 1388566"/>
                  <a:gd name="connsiteY9" fmla="*/ 354765 h 1363962"/>
                  <a:gd name="connsiteX10" fmla="*/ 0 w 1388566"/>
                  <a:gd name="connsiteY10" fmla="*/ 329723 h 1363962"/>
                  <a:gd name="connsiteX11" fmla="*/ 6146 w 1388566"/>
                  <a:gd name="connsiteY11" fmla="*/ 316908 h 1363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88566" h="1363962">
                    <a:moveTo>
                      <a:pt x="158134" y="0"/>
                    </a:moveTo>
                    <a:lnTo>
                      <a:pt x="477719" y="152707"/>
                    </a:lnTo>
                    <a:lnTo>
                      <a:pt x="600618" y="211585"/>
                    </a:lnTo>
                    <a:lnTo>
                      <a:pt x="616925" y="256137"/>
                    </a:lnTo>
                    <a:cubicBezTo>
                      <a:pt x="735627" y="536780"/>
                      <a:pt x="993618" y="744165"/>
                      <a:pt x="1304233" y="791626"/>
                    </a:cubicBezTo>
                    <a:lnTo>
                      <a:pt x="1388566" y="798006"/>
                    </a:lnTo>
                    <a:lnTo>
                      <a:pt x="1319642" y="920194"/>
                    </a:lnTo>
                    <a:lnTo>
                      <a:pt x="1071591" y="1363962"/>
                    </a:lnTo>
                    <a:lnTo>
                      <a:pt x="958785" y="1330797"/>
                    </a:lnTo>
                    <a:cubicBezTo>
                      <a:pt x="505317" y="1177343"/>
                      <a:pt x="149008" y="813139"/>
                      <a:pt x="6438" y="354765"/>
                    </a:cubicBezTo>
                    <a:lnTo>
                      <a:pt x="0" y="329723"/>
                    </a:lnTo>
                    <a:lnTo>
                      <a:pt x="6146" y="316908"/>
                    </a:lnTo>
                    <a:close/>
                  </a:path>
                </a:pathLst>
              </a:custGeom>
              <a:solidFill>
                <a:srgbClr val="7047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4124114" y="3656479"/>
                <a:ext cx="1283404" cy="1363962"/>
              </a:xfrm>
              <a:custGeom>
                <a:avLst/>
                <a:gdLst>
                  <a:gd name="connsiteX0" fmla="*/ 158134 w 1283404"/>
                  <a:gd name="connsiteY0" fmla="*/ 0 h 1363962"/>
                  <a:gd name="connsiteX1" fmla="*/ 369401 w 1283404"/>
                  <a:gd name="connsiteY1" fmla="*/ 100949 h 1363962"/>
                  <a:gd name="connsiteX2" fmla="*/ 373493 w 1283404"/>
                  <a:gd name="connsiteY2" fmla="*/ 127761 h 1363962"/>
                  <a:gd name="connsiteX3" fmla="*/ 1247560 w 1283404"/>
                  <a:gd name="connsiteY3" fmla="*/ 980244 h 1363962"/>
                  <a:gd name="connsiteX4" fmla="*/ 1283404 w 1283404"/>
                  <a:gd name="connsiteY4" fmla="*/ 985025 h 1363962"/>
                  <a:gd name="connsiteX5" fmla="*/ 1071591 w 1283404"/>
                  <a:gd name="connsiteY5" fmla="*/ 1363962 h 1363962"/>
                  <a:gd name="connsiteX6" fmla="*/ 958785 w 1283404"/>
                  <a:gd name="connsiteY6" fmla="*/ 1330797 h 1363962"/>
                  <a:gd name="connsiteX7" fmla="*/ 6438 w 1283404"/>
                  <a:gd name="connsiteY7" fmla="*/ 354765 h 1363962"/>
                  <a:gd name="connsiteX8" fmla="*/ 0 w 1283404"/>
                  <a:gd name="connsiteY8" fmla="*/ 329723 h 1363962"/>
                  <a:gd name="connsiteX9" fmla="*/ 6146 w 1283404"/>
                  <a:gd name="connsiteY9" fmla="*/ 316908 h 1363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3404" h="1363962">
                    <a:moveTo>
                      <a:pt x="158134" y="0"/>
                    </a:moveTo>
                    <a:lnTo>
                      <a:pt x="369401" y="100949"/>
                    </a:lnTo>
                    <a:lnTo>
                      <a:pt x="373493" y="127761"/>
                    </a:lnTo>
                    <a:cubicBezTo>
                      <a:pt x="462342" y="561952"/>
                      <a:pt x="809598" y="902013"/>
                      <a:pt x="1247560" y="980244"/>
                    </a:cubicBezTo>
                    <a:lnTo>
                      <a:pt x="1283404" y="985025"/>
                    </a:lnTo>
                    <a:lnTo>
                      <a:pt x="1071591" y="1363962"/>
                    </a:lnTo>
                    <a:lnTo>
                      <a:pt x="958785" y="1330797"/>
                    </a:lnTo>
                    <a:cubicBezTo>
                      <a:pt x="505317" y="1177343"/>
                      <a:pt x="149008" y="813139"/>
                      <a:pt x="6438" y="354765"/>
                    </a:cubicBezTo>
                    <a:lnTo>
                      <a:pt x="0" y="329723"/>
                    </a:lnTo>
                    <a:lnTo>
                      <a:pt x="6146" y="316908"/>
                    </a:lnTo>
                    <a:close/>
                  </a:path>
                </a:pathLst>
              </a:custGeom>
              <a:solidFill>
                <a:srgbClr val="FCA9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63"/>
              <p:cNvSpPr>
                <a:spLocks/>
              </p:cNvSpPr>
              <p:nvPr/>
            </p:nvSpPr>
            <p:spPr bwMode="auto">
              <a:xfrm>
                <a:off x="3753988" y="3182758"/>
                <a:ext cx="1284091" cy="1227404"/>
              </a:xfrm>
              <a:custGeom>
                <a:avLst/>
                <a:gdLst>
                  <a:gd name="T0" fmla="*/ 203 w 1563"/>
                  <a:gd name="T1" fmla="*/ 1495 h 1495"/>
                  <a:gd name="T2" fmla="*/ 0 w 1563"/>
                  <a:gd name="T3" fmla="*/ 919 h 1495"/>
                  <a:gd name="T4" fmla="*/ 419 w 1563"/>
                  <a:gd name="T5" fmla="*/ 45 h 1495"/>
                  <a:gd name="T6" fmla="*/ 440 w 1563"/>
                  <a:gd name="T7" fmla="*/ 0 h 1495"/>
                  <a:gd name="T8" fmla="*/ 996 w 1563"/>
                  <a:gd name="T9" fmla="*/ 267 h 1495"/>
                  <a:gd name="T10" fmla="*/ 1192 w 1563"/>
                  <a:gd name="T11" fmla="*/ 361 h 1495"/>
                  <a:gd name="T12" fmla="*/ 1359 w 1563"/>
                  <a:gd name="T13" fmla="*/ 440 h 1495"/>
                  <a:gd name="T14" fmla="*/ 1563 w 1563"/>
                  <a:gd name="T15" fmla="*/ 1017 h 1495"/>
                  <a:gd name="T16" fmla="*/ 1299 w 1563"/>
                  <a:gd name="T17" fmla="*/ 891 h 1495"/>
                  <a:gd name="T18" fmla="*/ 1032 w 1563"/>
                  <a:gd name="T19" fmla="*/ 763 h 1495"/>
                  <a:gd name="T20" fmla="*/ 643 w 1563"/>
                  <a:gd name="T21" fmla="*/ 577 h 1495"/>
                  <a:gd name="T22" fmla="*/ 458 w 1563"/>
                  <a:gd name="T23" fmla="*/ 963 h 1495"/>
                  <a:gd name="T24" fmla="*/ 203 w 1563"/>
                  <a:gd name="T25" fmla="*/ 1495 h 1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3" h="1495">
                    <a:moveTo>
                      <a:pt x="203" y="1495"/>
                    </a:moveTo>
                    <a:lnTo>
                      <a:pt x="0" y="919"/>
                    </a:lnTo>
                    <a:lnTo>
                      <a:pt x="419" y="45"/>
                    </a:lnTo>
                    <a:lnTo>
                      <a:pt x="440" y="0"/>
                    </a:lnTo>
                    <a:lnTo>
                      <a:pt x="996" y="267"/>
                    </a:lnTo>
                    <a:lnTo>
                      <a:pt x="1192" y="361"/>
                    </a:lnTo>
                    <a:lnTo>
                      <a:pt x="1359" y="440"/>
                    </a:lnTo>
                    <a:lnTo>
                      <a:pt x="1563" y="1017"/>
                    </a:lnTo>
                    <a:lnTo>
                      <a:pt x="1299" y="891"/>
                    </a:lnTo>
                    <a:lnTo>
                      <a:pt x="1032" y="763"/>
                    </a:lnTo>
                    <a:lnTo>
                      <a:pt x="643" y="577"/>
                    </a:lnTo>
                    <a:lnTo>
                      <a:pt x="458" y="963"/>
                    </a:lnTo>
                    <a:lnTo>
                      <a:pt x="203" y="1495"/>
                    </a:lnTo>
                    <a:close/>
                  </a:path>
                </a:pathLst>
              </a:custGeom>
              <a:solidFill>
                <a:srgbClr val="B1780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Freeform 65"/>
              <p:cNvSpPr>
                <a:spLocks/>
              </p:cNvSpPr>
              <p:nvPr/>
            </p:nvSpPr>
            <p:spPr bwMode="auto">
              <a:xfrm>
                <a:off x="5190888" y="4163696"/>
                <a:ext cx="1212616" cy="1274232"/>
              </a:xfrm>
              <a:custGeom>
                <a:avLst/>
                <a:gdLst>
                  <a:gd name="T0" fmla="*/ 888 w 1477"/>
                  <a:gd name="T1" fmla="*/ 1552 h 1552"/>
                  <a:gd name="T2" fmla="*/ 14 w 1477"/>
                  <a:gd name="T3" fmla="*/ 1062 h 1552"/>
                  <a:gd name="T4" fmla="*/ 0 w 1477"/>
                  <a:gd name="T5" fmla="*/ 1054 h 1552"/>
                  <a:gd name="T6" fmla="*/ 308 w 1477"/>
                  <a:gd name="T7" fmla="*/ 503 h 1552"/>
                  <a:gd name="T8" fmla="*/ 418 w 1477"/>
                  <a:gd name="T9" fmla="*/ 308 h 1552"/>
                  <a:gd name="T10" fmla="*/ 497 w 1477"/>
                  <a:gd name="T11" fmla="*/ 166 h 1552"/>
                  <a:gd name="T12" fmla="*/ 1087 w 1477"/>
                  <a:gd name="T13" fmla="*/ 0 h 1552"/>
                  <a:gd name="T14" fmla="*/ 990 w 1477"/>
                  <a:gd name="T15" fmla="*/ 170 h 1552"/>
                  <a:gd name="T16" fmla="*/ 827 w 1477"/>
                  <a:gd name="T17" fmla="*/ 461 h 1552"/>
                  <a:gd name="T18" fmla="*/ 588 w 1477"/>
                  <a:gd name="T19" fmla="*/ 888 h 1552"/>
                  <a:gd name="T20" fmla="*/ 908 w 1477"/>
                  <a:gd name="T21" fmla="*/ 1068 h 1552"/>
                  <a:gd name="T22" fmla="*/ 1477 w 1477"/>
                  <a:gd name="T23" fmla="*/ 1387 h 1552"/>
                  <a:gd name="T24" fmla="*/ 888 w 1477"/>
                  <a:gd name="T25" fmla="*/ 1552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7" h="1552">
                    <a:moveTo>
                      <a:pt x="888" y="1552"/>
                    </a:moveTo>
                    <a:lnTo>
                      <a:pt x="14" y="1062"/>
                    </a:lnTo>
                    <a:lnTo>
                      <a:pt x="0" y="1054"/>
                    </a:lnTo>
                    <a:lnTo>
                      <a:pt x="308" y="503"/>
                    </a:lnTo>
                    <a:lnTo>
                      <a:pt x="418" y="308"/>
                    </a:lnTo>
                    <a:lnTo>
                      <a:pt x="497" y="166"/>
                    </a:lnTo>
                    <a:lnTo>
                      <a:pt x="1087" y="0"/>
                    </a:lnTo>
                    <a:lnTo>
                      <a:pt x="990" y="170"/>
                    </a:lnTo>
                    <a:lnTo>
                      <a:pt x="827" y="461"/>
                    </a:lnTo>
                    <a:lnTo>
                      <a:pt x="588" y="888"/>
                    </a:lnTo>
                    <a:lnTo>
                      <a:pt x="908" y="1068"/>
                    </a:lnTo>
                    <a:lnTo>
                      <a:pt x="1477" y="1387"/>
                    </a:lnTo>
                    <a:lnTo>
                      <a:pt x="888" y="15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Freeform 67"/>
              <p:cNvSpPr>
                <a:spLocks/>
              </p:cNvSpPr>
              <p:nvPr/>
            </p:nvSpPr>
            <p:spPr bwMode="auto">
              <a:xfrm>
                <a:off x="6161967" y="2707077"/>
                <a:ext cx="1276697" cy="1215080"/>
              </a:xfrm>
              <a:custGeom>
                <a:avLst/>
                <a:gdLst>
                  <a:gd name="T0" fmla="*/ 1058 w 1553"/>
                  <a:gd name="T1" fmla="*/ 1478 h 1478"/>
                  <a:gd name="T2" fmla="*/ 513 w 1553"/>
                  <a:gd name="T3" fmla="*/ 1175 h 1478"/>
                  <a:gd name="T4" fmla="*/ 319 w 1553"/>
                  <a:gd name="T5" fmla="*/ 1067 h 1478"/>
                  <a:gd name="T6" fmla="*/ 167 w 1553"/>
                  <a:gd name="T7" fmla="*/ 982 h 1478"/>
                  <a:gd name="T8" fmla="*/ 0 w 1553"/>
                  <a:gd name="T9" fmla="*/ 394 h 1478"/>
                  <a:gd name="T10" fmla="*/ 188 w 1553"/>
                  <a:gd name="T11" fmla="*/ 499 h 1478"/>
                  <a:gd name="T12" fmla="*/ 474 w 1553"/>
                  <a:gd name="T13" fmla="*/ 659 h 1478"/>
                  <a:gd name="T14" fmla="*/ 890 w 1553"/>
                  <a:gd name="T15" fmla="*/ 890 h 1478"/>
                  <a:gd name="T16" fmla="*/ 1076 w 1553"/>
                  <a:gd name="T17" fmla="*/ 557 h 1478"/>
                  <a:gd name="T18" fmla="*/ 1385 w 1553"/>
                  <a:gd name="T19" fmla="*/ 0 h 1478"/>
                  <a:gd name="T20" fmla="*/ 1553 w 1553"/>
                  <a:gd name="T21" fmla="*/ 589 h 1478"/>
                  <a:gd name="T22" fmla="*/ 1081 w 1553"/>
                  <a:gd name="T23" fmla="*/ 1436 h 1478"/>
                  <a:gd name="T24" fmla="*/ 1058 w 1553"/>
                  <a:gd name="T25" fmla="*/ 1478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3" h="1478">
                    <a:moveTo>
                      <a:pt x="1058" y="1478"/>
                    </a:moveTo>
                    <a:lnTo>
                      <a:pt x="513" y="1175"/>
                    </a:lnTo>
                    <a:lnTo>
                      <a:pt x="319" y="1067"/>
                    </a:lnTo>
                    <a:lnTo>
                      <a:pt x="167" y="982"/>
                    </a:lnTo>
                    <a:lnTo>
                      <a:pt x="0" y="394"/>
                    </a:lnTo>
                    <a:lnTo>
                      <a:pt x="188" y="499"/>
                    </a:lnTo>
                    <a:lnTo>
                      <a:pt x="474" y="659"/>
                    </a:lnTo>
                    <a:lnTo>
                      <a:pt x="890" y="890"/>
                    </a:lnTo>
                    <a:lnTo>
                      <a:pt x="1076" y="557"/>
                    </a:lnTo>
                    <a:lnTo>
                      <a:pt x="1385" y="0"/>
                    </a:lnTo>
                    <a:lnTo>
                      <a:pt x="1553" y="589"/>
                    </a:lnTo>
                    <a:lnTo>
                      <a:pt x="1081" y="1436"/>
                    </a:lnTo>
                    <a:lnTo>
                      <a:pt x="1058" y="1478"/>
                    </a:lnTo>
                    <a:close/>
                  </a:path>
                </a:pathLst>
              </a:custGeom>
              <a:solidFill>
                <a:srgbClr val="3A8A3E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Freeform 68"/>
              <p:cNvSpPr>
                <a:spLocks/>
              </p:cNvSpPr>
              <p:nvPr/>
            </p:nvSpPr>
            <p:spPr bwMode="auto">
              <a:xfrm>
                <a:off x="4752178" y="1726133"/>
                <a:ext cx="1220010" cy="1279162"/>
              </a:xfrm>
              <a:custGeom>
                <a:avLst/>
                <a:gdLst>
                  <a:gd name="T0" fmla="*/ 433 w 1486"/>
                  <a:gd name="T1" fmla="*/ 1557 h 1557"/>
                  <a:gd name="T2" fmla="*/ 557 w 1486"/>
                  <a:gd name="T3" fmla="*/ 1319 h 1557"/>
                  <a:gd name="T4" fmla="*/ 696 w 1486"/>
                  <a:gd name="T5" fmla="*/ 1051 h 1557"/>
                  <a:gd name="T6" fmla="*/ 904 w 1486"/>
                  <a:gd name="T7" fmla="*/ 655 h 1557"/>
                  <a:gd name="T8" fmla="*/ 541 w 1486"/>
                  <a:gd name="T9" fmla="*/ 464 h 1557"/>
                  <a:gd name="T10" fmla="*/ 0 w 1486"/>
                  <a:gd name="T11" fmla="*/ 183 h 1557"/>
                  <a:gd name="T12" fmla="*/ 584 w 1486"/>
                  <a:gd name="T13" fmla="*/ 0 h 1557"/>
                  <a:gd name="T14" fmla="*/ 1478 w 1486"/>
                  <a:gd name="T15" fmla="*/ 467 h 1557"/>
                  <a:gd name="T16" fmla="*/ 1486 w 1486"/>
                  <a:gd name="T17" fmla="*/ 472 h 1557"/>
                  <a:gd name="T18" fmla="*/ 1197 w 1486"/>
                  <a:gd name="T19" fmla="*/ 1027 h 1557"/>
                  <a:gd name="T20" fmla="*/ 1096 w 1486"/>
                  <a:gd name="T21" fmla="*/ 1220 h 1557"/>
                  <a:gd name="T22" fmla="*/ 1015 w 1486"/>
                  <a:gd name="T23" fmla="*/ 1374 h 1557"/>
                  <a:gd name="T24" fmla="*/ 433 w 1486"/>
                  <a:gd name="T25" fmla="*/ 1557 h 1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6" h="1557">
                    <a:moveTo>
                      <a:pt x="433" y="1557"/>
                    </a:moveTo>
                    <a:lnTo>
                      <a:pt x="557" y="1319"/>
                    </a:lnTo>
                    <a:lnTo>
                      <a:pt x="696" y="1051"/>
                    </a:lnTo>
                    <a:lnTo>
                      <a:pt x="904" y="655"/>
                    </a:lnTo>
                    <a:lnTo>
                      <a:pt x="541" y="464"/>
                    </a:lnTo>
                    <a:lnTo>
                      <a:pt x="0" y="183"/>
                    </a:lnTo>
                    <a:lnTo>
                      <a:pt x="584" y="0"/>
                    </a:lnTo>
                    <a:lnTo>
                      <a:pt x="1478" y="467"/>
                    </a:lnTo>
                    <a:lnTo>
                      <a:pt x="1486" y="472"/>
                    </a:lnTo>
                    <a:lnTo>
                      <a:pt x="1197" y="1027"/>
                    </a:lnTo>
                    <a:lnTo>
                      <a:pt x="1096" y="1220"/>
                    </a:lnTo>
                    <a:lnTo>
                      <a:pt x="1015" y="1374"/>
                    </a:lnTo>
                    <a:lnTo>
                      <a:pt x="433" y="1557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467126" y="2243159"/>
              <a:ext cx="268174" cy="3338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2669" y="3400532"/>
              <a:ext cx="268174" cy="3338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37042" y="4487515"/>
              <a:ext cx="268174" cy="3338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44903" y="3262096"/>
              <a:ext cx="268174" cy="3338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38" name="Shape 169"/>
          <p:cNvSpPr/>
          <p:nvPr/>
        </p:nvSpPr>
        <p:spPr>
          <a:xfrm>
            <a:off x="0" y="-157847"/>
            <a:ext cx="12455634" cy="1180169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Shape 171"/>
          <p:cNvGrpSpPr/>
          <p:nvPr/>
        </p:nvGrpSpPr>
        <p:grpSpPr>
          <a:xfrm>
            <a:off x="315842" y="141894"/>
            <a:ext cx="614324" cy="735722"/>
            <a:chOff x="6656388" y="1300162"/>
            <a:chExt cx="347660" cy="381000"/>
          </a:xfrm>
        </p:grpSpPr>
        <p:sp>
          <p:nvSpPr>
            <p:cNvPr id="40" name="Shape 172"/>
            <p:cNvSpPr/>
            <p:nvPr/>
          </p:nvSpPr>
          <p:spPr>
            <a:xfrm>
              <a:off x="6713538" y="1357312"/>
              <a:ext cx="233360" cy="3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0928"/>
                  </a:moveTo>
                  <a:lnTo>
                    <a:pt x="55922" y="11054"/>
                  </a:lnTo>
                  <a:lnTo>
                    <a:pt x="51902" y="11434"/>
                  </a:lnTo>
                  <a:lnTo>
                    <a:pt x="48116" y="12067"/>
                  </a:lnTo>
                  <a:lnTo>
                    <a:pt x="44388" y="12869"/>
                  </a:lnTo>
                  <a:lnTo>
                    <a:pt x="40776" y="13924"/>
                  </a:lnTo>
                  <a:lnTo>
                    <a:pt x="37339" y="15189"/>
                  </a:lnTo>
                  <a:lnTo>
                    <a:pt x="34135" y="16582"/>
                  </a:lnTo>
                  <a:lnTo>
                    <a:pt x="31165" y="18185"/>
                  </a:lnTo>
                  <a:lnTo>
                    <a:pt x="28310" y="20000"/>
                  </a:lnTo>
                  <a:lnTo>
                    <a:pt x="25689" y="21898"/>
                  </a:lnTo>
                  <a:lnTo>
                    <a:pt x="23417" y="24008"/>
                  </a:lnTo>
                  <a:lnTo>
                    <a:pt x="21320" y="26244"/>
                  </a:lnTo>
                  <a:lnTo>
                    <a:pt x="19514" y="28565"/>
                  </a:lnTo>
                  <a:lnTo>
                    <a:pt x="18000" y="31012"/>
                  </a:lnTo>
                  <a:lnTo>
                    <a:pt x="16776" y="33586"/>
                  </a:lnTo>
                  <a:lnTo>
                    <a:pt x="15902" y="36202"/>
                  </a:lnTo>
                  <a:lnTo>
                    <a:pt x="15378" y="38945"/>
                  </a:lnTo>
                  <a:lnTo>
                    <a:pt x="15203" y="41729"/>
                  </a:lnTo>
                  <a:lnTo>
                    <a:pt x="15320" y="44345"/>
                  </a:lnTo>
                  <a:lnTo>
                    <a:pt x="15611" y="46751"/>
                  </a:lnTo>
                  <a:lnTo>
                    <a:pt x="16135" y="48987"/>
                  </a:lnTo>
                  <a:lnTo>
                    <a:pt x="16776" y="51139"/>
                  </a:lnTo>
                  <a:lnTo>
                    <a:pt x="17592" y="53164"/>
                  </a:lnTo>
                  <a:lnTo>
                    <a:pt x="18524" y="55021"/>
                  </a:lnTo>
                  <a:lnTo>
                    <a:pt x="19572" y="56793"/>
                  </a:lnTo>
                  <a:lnTo>
                    <a:pt x="20737" y="58481"/>
                  </a:lnTo>
                  <a:lnTo>
                    <a:pt x="21961" y="60084"/>
                  </a:lnTo>
                  <a:lnTo>
                    <a:pt x="23242" y="61603"/>
                  </a:lnTo>
                  <a:lnTo>
                    <a:pt x="24466" y="63080"/>
                  </a:lnTo>
                  <a:lnTo>
                    <a:pt x="25864" y="64514"/>
                  </a:lnTo>
                  <a:lnTo>
                    <a:pt x="27087" y="65907"/>
                  </a:lnTo>
                  <a:lnTo>
                    <a:pt x="28543" y="67468"/>
                  </a:lnTo>
                  <a:lnTo>
                    <a:pt x="30000" y="69029"/>
                  </a:lnTo>
                  <a:lnTo>
                    <a:pt x="31339" y="70590"/>
                  </a:lnTo>
                  <a:lnTo>
                    <a:pt x="32621" y="72151"/>
                  </a:lnTo>
                  <a:lnTo>
                    <a:pt x="33669" y="73797"/>
                  </a:lnTo>
                  <a:lnTo>
                    <a:pt x="34543" y="75443"/>
                  </a:lnTo>
                  <a:lnTo>
                    <a:pt x="35184" y="77172"/>
                  </a:lnTo>
                  <a:lnTo>
                    <a:pt x="35650" y="78987"/>
                  </a:lnTo>
                  <a:lnTo>
                    <a:pt x="35766" y="80928"/>
                  </a:lnTo>
                  <a:lnTo>
                    <a:pt x="35941" y="81983"/>
                  </a:lnTo>
                  <a:lnTo>
                    <a:pt x="36524" y="82995"/>
                  </a:lnTo>
                  <a:lnTo>
                    <a:pt x="37223" y="83966"/>
                  </a:lnTo>
                  <a:lnTo>
                    <a:pt x="38213" y="84810"/>
                  </a:lnTo>
                  <a:lnTo>
                    <a:pt x="39262" y="85569"/>
                  </a:lnTo>
                  <a:lnTo>
                    <a:pt x="40427" y="86202"/>
                  </a:lnTo>
                  <a:lnTo>
                    <a:pt x="41475" y="86793"/>
                  </a:lnTo>
                  <a:lnTo>
                    <a:pt x="78524" y="86793"/>
                  </a:lnTo>
                  <a:lnTo>
                    <a:pt x="79572" y="86202"/>
                  </a:lnTo>
                  <a:lnTo>
                    <a:pt x="80679" y="85569"/>
                  </a:lnTo>
                  <a:lnTo>
                    <a:pt x="81786" y="84810"/>
                  </a:lnTo>
                  <a:lnTo>
                    <a:pt x="82718" y="83966"/>
                  </a:lnTo>
                  <a:lnTo>
                    <a:pt x="83475" y="82995"/>
                  </a:lnTo>
                  <a:lnTo>
                    <a:pt x="84058" y="81983"/>
                  </a:lnTo>
                  <a:lnTo>
                    <a:pt x="84233" y="80928"/>
                  </a:lnTo>
                  <a:lnTo>
                    <a:pt x="84349" y="78987"/>
                  </a:lnTo>
                  <a:lnTo>
                    <a:pt x="84757" y="77172"/>
                  </a:lnTo>
                  <a:lnTo>
                    <a:pt x="85456" y="75443"/>
                  </a:lnTo>
                  <a:lnTo>
                    <a:pt x="86330" y="73797"/>
                  </a:lnTo>
                  <a:lnTo>
                    <a:pt x="87378" y="72194"/>
                  </a:lnTo>
                  <a:lnTo>
                    <a:pt x="88601" y="70590"/>
                  </a:lnTo>
                  <a:lnTo>
                    <a:pt x="89941" y="69029"/>
                  </a:lnTo>
                  <a:lnTo>
                    <a:pt x="91339" y="67510"/>
                  </a:lnTo>
                  <a:lnTo>
                    <a:pt x="92854" y="65949"/>
                  </a:lnTo>
                  <a:lnTo>
                    <a:pt x="94135" y="64556"/>
                  </a:lnTo>
                  <a:lnTo>
                    <a:pt x="95417" y="63122"/>
                  </a:lnTo>
                  <a:lnTo>
                    <a:pt x="96757" y="61645"/>
                  </a:lnTo>
                  <a:lnTo>
                    <a:pt x="98038" y="60084"/>
                  </a:lnTo>
                  <a:lnTo>
                    <a:pt x="99203" y="58481"/>
                  </a:lnTo>
                  <a:lnTo>
                    <a:pt x="100368" y="56793"/>
                  </a:lnTo>
                  <a:lnTo>
                    <a:pt x="101417" y="55021"/>
                  </a:lnTo>
                  <a:lnTo>
                    <a:pt x="102349" y="53164"/>
                  </a:lnTo>
                  <a:lnTo>
                    <a:pt x="103165" y="51139"/>
                  </a:lnTo>
                  <a:lnTo>
                    <a:pt x="103864" y="48987"/>
                  </a:lnTo>
                  <a:lnTo>
                    <a:pt x="104330" y="46751"/>
                  </a:lnTo>
                  <a:lnTo>
                    <a:pt x="104679" y="44345"/>
                  </a:lnTo>
                  <a:lnTo>
                    <a:pt x="104796" y="41729"/>
                  </a:lnTo>
                  <a:lnTo>
                    <a:pt x="104621" y="38945"/>
                  </a:lnTo>
                  <a:lnTo>
                    <a:pt x="104097" y="36202"/>
                  </a:lnTo>
                  <a:lnTo>
                    <a:pt x="103165" y="33544"/>
                  </a:lnTo>
                  <a:lnTo>
                    <a:pt x="102000" y="31012"/>
                  </a:lnTo>
                  <a:lnTo>
                    <a:pt x="100543" y="28565"/>
                  </a:lnTo>
                  <a:lnTo>
                    <a:pt x="98679" y="26202"/>
                  </a:lnTo>
                  <a:lnTo>
                    <a:pt x="96640" y="24008"/>
                  </a:lnTo>
                  <a:lnTo>
                    <a:pt x="94252" y="21898"/>
                  </a:lnTo>
                  <a:lnTo>
                    <a:pt x="91631" y="20000"/>
                  </a:lnTo>
                  <a:lnTo>
                    <a:pt x="88893" y="18185"/>
                  </a:lnTo>
                  <a:lnTo>
                    <a:pt x="85805" y="16540"/>
                  </a:lnTo>
                  <a:lnTo>
                    <a:pt x="82601" y="15147"/>
                  </a:lnTo>
                  <a:lnTo>
                    <a:pt x="79223" y="13924"/>
                  </a:lnTo>
                  <a:lnTo>
                    <a:pt x="75611" y="12869"/>
                  </a:lnTo>
                  <a:lnTo>
                    <a:pt x="71883" y="12067"/>
                  </a:lnTo>
                  <a:lnTo>
                    <a:pt x="68038" y="11434"/>
                  </a:lnTo>
                  <a:lnTo>
                    <a:pt x="64077" y="11054"/>
                  </a:lnTo>
                  <a:lnTo>
                    <a:pt x="60000" y="10928"/>
                  </a:lnTo>
                  <a:close/>
                  <a:moveTo>
                    <a:pt x="60000" y="0"/>
                  </a:moveTo>
                  <a:lnTo>
                    <a:pt x="64893" y="168"/>
                  </a:lnTo>
                  <a:lnTo>
                    <a:pt x="69728" y="590"/>
                  </a:lnTo>
                  <a:lnTo>
                    <a:pt x="74388" y="1265"/>
                  </a:lnTo>
                  <a:lnTo>
                    <a:pt x="78932" y="2151"/>
                  </a:lnTo>
                  <a:lnTo>
                    <a:pt x="83300" y="3333"/>
                  </a:lnTo>
                  <a:lnTo>
                    <a:pt x="87495" y="4683"/>
                  </a:lnTo>
                  <a:lnTo>
                    <a:pt x="91514" y="6286"/>
                  </a:lnTo>
                  <a:lnTo>
                    <a:pt x="95359" y="8101"/>
                  </a:lnTo>
                  <a:lnTo>
                    <a:pt x="98970" y="10084"/>
                  </a:lnTo>
                  <a:lnTo>
                    <a:pt x="102349" y="12278"/>
                  </a:lnTo>
                  <a:lnTo>
                    <a:pt x="105495" y="14599"/>
                  </a:lnTo>
                  <a:lnTo>
                    <a:pt x="108407" y="17130"/>
                  </a:lnTo>
                  <a:lnTo>
                    <a:pt x="110970" y="19746"/>
                  </a:lnTo>
                  <a:lnTo>
                    <a:pt x="113300" y="22573"/>
                  </a:lnTo>
                  <a:lnTo>
                    <a:pt x="115281" y="25527"/>
                  </a:lnTo>
                  <a:lnTo>
                    <a:pt x="116854" y="28607"/>
                  </a:lnTo>
                  <a:lnTo>
                    <a:pt x="118252" y="31729"/>
                  </a:lnTo>
                  <a:lnTo>
                    <a:pt x="119184" y="34978"/>
                  </a:lnTo>
                  <a:lnTo>
                    <a:pt x="119766" y="38312"/>
                  </a:lnTo>
                  <a:lnTo>
                    <a:pt x="120000" y="41729"/>
                  </a:lnTo>
                  <a:lnTo>
                    <a:pt x="119825" y="44641"/>
                  </a:lnTo>
                  <a:lnTo>
                    <a:pt x="119533" y="47383"/>
                  </a:lnTo>
                  <a:lnTo>
                    <a:pt x="119067" y="50000"/>
                  </a:lnTo>
                  <a:lnTo>
                    <a:pt x="118368" y="52489"/>
                  </a:lnTo>
                  <a:lnTo>
                    <a:pt x="117553" y="54810"/>
                  </a:lnTo>
                  <a:lnTo>
                    <a:pt x="116621" y="57004"/>
                  </a:lnTo>
                  <a:lnTo>
                    <a:pt x="115514" y="59071"/>
                  </a:lnTo>
                  <a:lnTo>
                    <a:pt x="114407" y="61054"/>
                  </a:lnTo>
                  <a:lnTo>
                    <a:pt x="113184" y="62869"/>
                  </a:lnTo>
                  <a:lnTo>
                    <a:pt x="111902" y="64599"/>
                  </a:lnTo>
                  <a:lnTo>
                    <a:pt x="110563" y="66286"/>
                  </a:lnTo>
                  <a:lnTo>
                    <a:pt x="109281" y="67848"/>
                  </a:lnTo>
                  <a:lnTo>
                    <a:pt x="107941" y="69324"/>
                  </a:lnTo>
                  <a:lnTo>
                    <a:pt x="106660" y="70717"/>
                  </a:lnTo>
                  <a:lnTo>
                    <a:pt x="105378" y="72067"/>
                  </a:lnTo>
                  <a:lnTo>
                    <a:pt x="103864" y="73713"/>
                  </a:lnTo>
                  <a:lnTo>
                    <a:pt x="102524" y="75189"/>
                  </a:lnTo>
                  <a:lnTo>
                    <a:pt x="101359" y="76497"/>
                  </a:lnTo>
                  <a:lnTo>
                    <a:pt x="100543" y="77721"/>
                  </a:lnTo>
                  <a:lnTo>
                    <a:pt x="99902" y="78818"/>
                  </a:lnTo>
                  <a:lnTo>
                    <a:pt x="99436" y="79873"/>
                  </a:lnTo>
                  <a:lnTo>
                    <a:pt x="99320" y="80928"/>
                  </a:lnTo>
                  <a:lnTo>
                    <a:pt x="99145" y="82911"/>
                  </a:lnTo>
                  <a:lnTo>
                    <a:pt x="98621" y="84894"/>
                  </a:lnTo>
                  <a:lnTo>
                    <a:pt x="97747" y="86793"/>
                  </a:lnTo>
                  <a:lnTo>
                    <a:pt x="96407" y="88691"/>
                  </a:lnTo>
                  <a:lnTo>
                    <a:pt x="94893" y="90464"/>
                  </a:lnTo>
                  <a:lnTo>
                    <a:pt x="92970" y="92151"/>
                  </a:lnTo>
                  <a:lnTo>
                    <a:pt x="90699" y="93755"/>
                  </a:lnTo>
                  <a:lnTo>
                    <a:pt x="88194" y="95232"/>
                  </a:lnTo>
                  <a:lnTo>
                    <a:pt x="88135" y="96118"/>
                  </a:lnTo>
                  <a:lnTo>
                    <a:pt x="88077" y="97172"/>
                  </a:lnTo>
                  <a:lnTo>
                    <a:pt x="87961" y="98354"/>
                  </a:lnTo>
                  <a:lnTo>
                    <a:pt x="87902" y="99535"/>
                  </a:lnTo>
                  <a:lnTo>
                    <a:pt x="87728" y="100759"/>
                  </a:lnTo>
                  <a:lnTo>
                    <a:pt x="87669" y="101940"/>
                  </a:lnTo>
                  <a:lnTo>
                    <a:pt x="87553" y="103122"/>
                  </a:lnTo>
                  <a:lnTo>
                    <a:pt x="87495" y="104135"/>
                  </a:lnTo>
                  <a:lnTo>
                    <a:pt x="87436" y="104978"/>
                  </a:lnTo>
                  <a:lnTo>
                    <a:pt x="87378" y="105696"/>
                  </a:lnTo>
                  <a:lnTo>
                    <a:pt x="87378" y="106160"/>
                  </a:lnTo>
                  <a:lnTo>
                    <a:pt x="87320" y="106286"/>
                  </a:lnTo>
                  <a:lnTo>
                    <a:pt x="87320" y="106835"/>
                  </a:lnTo>
                  <a:lnTo>
                    <a:pt x="87203" y="107426"/>
                  </a:lnTo>
                  <a:lnTo>
                    <a:pt x="86970" y="108101"/>
                  </a:lnTo>
                  <a:lnTo>
                    <a:pt x="86621" y="108818"/>
                  </a:lnTo>
                  <a:lnTo>
                    <a:pt x="86155" y="109620"/>
                  </a:lnTo>
                  <a:lnTo>
                    <a:pt x="85514" y="110379"/>
                  </a:lnTo>
                  <a:lnTo>
                    <a:pt x="84699" y="111181"/>
                  </a:lnTo>
                  <a:lnTo>
                    <a:pt x="83708" y="112025"/>
                  </a:lnTo>
                  <a:lnTo>
                    <a:pt x="82485" y="112784"/>
                  </a:lnTo>
                  <a:lnTo>
                    <a:pt x="80970" y="113586"/>
                  </a:lnTo>
                  <a:lnTo>
                    <a:pt x="79281" y="114303"/>
                  </a:lnTo>
                  <a:lnTo>
                    <a:pt x="77300" y="115021"/>
                  </a:lnTo>
                  <a:lnTo>
                    <a:pt x="74912" y="115654"/>
                  </a:lnTo>
                  <a:lnTo>
                    <a:pt x="73572" y="116877"/>
                  </a:lnTo>
                  <a:lnTo>
                    <a:pt x="71883" y="118059"/>
                  </a:lnTo>
                  <a:lnTo>
                    <a:pt x="70019" y="119113"/>
                  </a:lnTo>
                  <a:lnTo>
                    <a:pt x="68737" y="119620"/>
                  </a:lnTo>
                  <a:lnTo>
                    <a:pt x="67281" y="119915"/>
                  </a:lnTo>
                  <a:lnTo>
                    <a:pt x="65825" y="120000"/>
                  </a:lnTo>
                  <a:lnTo>
                    <a:pt x="54174" y="120000"/>
                  </a:lnTo>
                  <a:lnTo>
                    <a:pt x="52660" y="119915"/>
                  </a:lnTo>
                  <a:lnTo>
                    <a:pt x="51262" y="119620"/>
                  </a:lnTo>
                  <a:lnTo>
                    <a:pt x="49922" y="119113"/>
                  </a:lnTo>
                  <a:lnTo>
                    <a:pt x="48116" y="118059"/>
                  </a:lnTo>
                  <a:lnTo>
                    <a:pt x="46427" y="116877"/>
                  </a:lnTo>
                  <a:lnTo>
                    <a:pt x="45029" y="115654"/>
                  </a:lnTo>
                  <a:lnTo>
                    <a:pt x="42582" y="114936"/>
                  </a:lnTo>
                  <a:lnTo>
                    <a:pt x="40485" y="114219"/>
                  </a:lnTo>
                  <a:lnTo>
                    <a:pt x="38621" y="113417"/>
                  </a:lnTo>
                  <a:lnTo>
                    <a:pt x="37106" y="112573"/>
                  </a:lnTo>
                  <a:lnTo>
                    <a:pt x="35883" y="111729"/>
                  </a:lnTo>
                  <a:lnTo>
                    <a:pt x="34893" y="110843"/>
                  </a:lnTo>
                  <a:lnTo>
                    <a:pt x="34135" y="110000"/>
                  </a:lnTo>
                  <a:lnTo>
                    <a:pt x="33553" y="109113"/>
                  </a:lnTo>
                  <a:lnTo>
                    <a:pt x="33145" y="108312"/>
                  </a:lnTo>
                  <a:lnTo>
                    <a:pt x="32854" y="107552"/>
                  </a:lnTo>
                  <a:lnTo>
                    <a:pt x="32737" y="106919"/>
                  </a:lnTo>
                  <a:lnTo>
                    <a:pt x="32679" y="106286"/>
                  </a:lnTo>
                  <a:lnTo>
                    <a:pt x="32679" y="106286"/>
                  </a:lnTo>
                  <a:lnTo>
                    <a:pt x="32679" y="106160"/>
                  </a:lnTo>
                  <a:lnTo>
                    <a:pt x="32621" y="105696"/>
                  </a:lnTo>
                  <a:lnTo>
                    <a:pt x="32563" y="104978"/>
                  </a:lnTo>
                  <a:lnTo>
                    <a:pt x="32446" y="104135"/>
                  </a:lnTo>
                  <a:lnTo>
                    <a:pt x="32388" y="103122"/>
                  </a:lnTo>
                  <a:lnTo>
                    <a:pt x="32271" y="101940"/>
                  </a:lnTo>
                  <a:lnTo>
                    <a:pt x="32213" y="100759"/>
                  </a:lnTo>
                  <a:lnTo>
                    <a:pt x="32097" y="99535"/>
                  </a:lnTo>
                  <a:lnTo>
                    <a:pt x="32038" y="98354"/>
                  </a:lnTo>
                  <a:lnTo>
                    <a:pt x="31922" y="97172"/>
                  </a:lnTo>
                  <a:lnTo>
                    <a:pt x="31864" y="96118"/>
                  </a:lnTo>
                  <a:lnTo>
                    <a:pt x="31805" y="95232"/>
                  </a:lnTo>
                  <a:lnTo>
                    <a:pt x="29242" y="93755"/>
                  </a:lnTo>
                  <a:lnTo>
                    <a:pt x="27029" y="92151"/>
                  </a:lnTo>
                  <a:lnTo>
                    <a:pt x="25106" y="90464"/>
                  </a:lnTo>
                  <a:lnTo>
                    <a:pt x="23533" y="88691"/>
                  </a:lnTo>
                  <a:lnTo>
                    <a:pt x="22252" y="86793"/>
                  </a:lnTo>
                  <a:lnTo>
                    <a:pt x="21378" y="84894"/>
                  </a:lnTo>
                  <a:lnTo>
                    <a:pt x="20796" y="82911"/>
                  </a:lnTo>
                  <a:lnTo>
                    <a:pt x="20621" y="80928"/>
                  </a:lnTo>
                  <a:lnTo>
                    <a:pt x="20504" y="79873"/>
                  </a:lnTo>
                  <a:lnTo>
                    <a:pt x="20097" y="78818"/>
                  </a:lnTo>
                  <a:lnTo>
                    <a:pt x="19456" y="77721"/>
                  </a:lnTo>
                  <a:lnTo>
                    <a:pt x="18582" y="76497"/>
                  </a:lnTo>
                  <a:lnTo>
                    <a:pt x="17475" y="75189"/>
                  </a:lnTo>
                  <a:lnTo>
                    <a:pt x="16194" y="73713"/>
                  </a:lnTo>
                  <a:lnTo>
                    <a:pt x="14621" y="72109"/>
                  </a:lnTo>
                  <a:lnTo>
                    <a:pt x="13398" y="70759"/>
                  </a:lnTo>
                  <a:lnTo>
                    <a:pt x="12058" y="69324"/>
                  </a:lnTo>
                  <a:lnTo>
                    <a:pt x="10718" y="67848"/>
                  </a:lnTo>
                  <a:lnTo>
                    <a:pt x="9436" y="66286"/>
                  </a:lnTo>
                  <a:lnTo>
                    <a:pt x="8097" y="64641"/>
                  </a:lnTo>
                  <a:lnTo>
                    <a:pt x="6815" y="62869"/>
                  </a:lnTo>
                  <a:lnTo>
                    <a:pt x="5592" y="61054"/>
                  </a:lnTo>
                  <a:lnTo>
                    <a:pt x="4485" y="59071"/>
                  </a:lnTo>
                  <a:lnTo>
                    <a:pt x="3320" y="57004"/>
                  </a:lnTo>
                  <a:lnTo>
                    <a:pt x="2388" y="54810"/>
                  </a:lnTo>
                  <a:lnTo>
                    <a:pt x="1631" y="52489"/>
                  </a:lnTo>
                  <a:lnTo>
                    <a:pt x="932" y="50000"/>
                  </a:lnTo>
                  <a:lnTo>
                    <a:pt x="407" y="47383"/>
                  </a:lnTo>
                  <a:lnTo>
                    <a:pt x="116" y="44641"/>
                  </a:lnTo>
                  <a:lnTo>
                    <a:pt x="0" y="41729"/>
                  </a:lnTo>
                  <a:lnTo>
                    <a:pt x="174" y="38312"/>
                  </a:lnTo>
                  <a:lnTo>
                    <a:pt x="815" y="34978"/>
                  </a:lnTo>
                  <a:lnTo>
                    <a:pt x="1747" y="31729"/>
                  </a:lnTo>
                  <a:lnTo>
                    <a:pt x="3087" y="28607"/>
                  </a:lnTo>
                  <a:lnTo>
                    <a:pt x="4718" y="25527"/>
                  </a:lnTo>
                  <a:lnTo>
                    <a:pt x="6699" y="22573"/>
                  </a:lnTo>
                  <a:lnTo>
                    <a:pt x="8970" y="19746"/>
                  </a:lnTo>
                  <a:lnTo>
                    <a:pt x="11592" y="17130"/>
                  </a:lnTo>
                  <a:lnTo>
                    <a:pt x="14504" y="14599"/>
                  </a:lnTo>
                  <a:lnTo>
                    <a:pt x="17592" y="12278"/>
                  </a:lnTo>
                  <a:lnTo>
                    <a:pt x="21029" y="10084"/>
                  </a:lnTo>
                  <a:lnTo>
                    <a:pt x="24582" y="8101"/>
                  </a:lnTo>
                  <a:lnTo>
                    <a:pt x="28427" y="6286"/>
                  </a:lnTo>
                  <a:lnTo>
                    <a:pt x="32446" y="4683"/>
                  </a:lnTo>
                  <a:lnTo>
                    <a:pt x="36699" y="3333"/>
                  </a:lnTo>
                  <a:lnTo>
                    <a:pt x="41067" y="2151"/>
                  </a:lnTo>
                  <a:lnTo>
                    <a:pt x="45611" y="1265"/>
                  </a:lnTo>
                  <a:lnTo>
                    <a:pt x="50271" y="590"/>
                  </a:lnTo>
                  <a:lnTo>
                    <a:pt x="55106" y="16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173"/>
            <p:cNvSpPr/>
            <p:nvPr/>
          </p:nvSpPr>
          <p:spPr>
            <a:xfrm>
              <a:off x="6823075" y="1300162"/>
              <a:ext cx="14287" cy="36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75692" y="745"/>
                  </a:lnTo>
                  <a:lnTo>
                    <a:pt x="90461" y="2981"/>
                  </a:lnTo>
                  <a:lnTo>
                    <a:pt x="102461" y="7080"/>
                  </a:lnTo>
                  <a:lnTo>
                    <a:pt x="111692" y="11925"/>
                  </a:lnTo>
                  <a:lnTo>
                    <a:pt x="118153" y="17515"/>
                  </a:lnTo>
                  <a:lnTo>
                    <a:pt x="120000" y="23850"/>
                  </a:lnTo>
                  <a:lnTo>
                    <a:pt x="120000" y="96149"/>
                  </a:lnTo>
                  <a:lnTo>
                    <a:pt x="118153" y="102857"/>
                  </a:lnTo>
                  <a:lnTo>
                    <a:pt x="111692" y="108074"/>
                  </a:lnTo>
                  <a:lnTo>
                    <a:pt x="102461" y="113291"/>
                  </a:lnTo>
                  <a:lnTo>
                    <a:pt x="90461" y="117018"/>
                  </a:lnTo>
                  <a:lnTo>
                    <a:pt x="75692" y="119254"/>
                  </a:lnTo>
                  <a:lnTo>
                    <a:pt x="60000" y="120000"/>
                  </a:lnTo>
                  <a:lnTo>
                    <a:pt x="44307" y="119254"/>
                  </a:lnTo>
                  <a:lnTo>
                    <a:pt x="29538" y="117018"/>
                  </a:lnTo>
                  <a:lnTo>
                    <a:pt x="17538" y="113291"/>
                  </a:lnTo>
                  <a:lnTo>
                    <a:pt x="7384" y="108074"/>
                  </a:lnTo>
                  <a:lnTo>
                    <a:pt x="1846" y="102857"/>
                  </a:lnTo>
                  <a:lnTo>
                    <a:pt x="0" y="96149"/>
                  </a:lnTo>
                  <a:lnTo>
                    <a:pt x="0" y="23850"/>
                  </a:lnTo>
                  <a:lnTo>
                    <a:pt x="1846" y="17515"/>
                  </a:lnTo>
                  <a:lnTo>
                    <a:pt x="7384" y="11925"/>
                  </a:lnTo>
                  <a:lnTo>
                    <a:pt x="17538" y="7080"/>
                  </a:lnTo>
                  <a:lnTo>
                    <a:pt x="29538" y="2981"/>
                  </a:lnTo>
                  <a:lnTo>
                    <a:pt x="44307" y="745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174"/>
            <p:cNvSpPr/>
            <p:nvPr/>
          </p:nvSpPr>
          <p:spPr>
            <a:xfrm>
              <a:off x="6738938" y="1320800"/>
              <a:ext cx="26987" cy="34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10" y="0"/>
                  </a:moveTo>
                  <a:lnTo>
                    <a:pt x="43157" y="805"/>
                  </a:lnTo>
                  <a:lnTo>
                    <a:pt x="51052" y="3624"/>
                  </a:lnTo>
                  <a:lnTo>
                    <a:pt x="58421" y="7651"/>
                  </a:lnTo>
                  <a:lnTo>
                    <a:pt x="63684" y="13288"/>
                  </a:lnTo>
                  <a:lnTo>
                    <a:pt x="115263" y="80939"/>
                  </a:lnTo>
                  <a:lnTo>
                    <a:pt x="118421" y="87382"/>
                  </a:lnTo>
                  <a:lnTo>
                    <a:pt x="119999" y="94228"/>
                  </a:lnTo>
                  <a:lnTo>
                    <a:pt x="118421" y="100671"/>
                  </a:lnTo>
                  <a:lnTo>
                    <a:pt x="115263" y="106711"/>
                  </a:lnTo>
                  <a:lnTo>
                    <a:pt x="109999" y="112348"/>
                  </a:lnTo>
                  <a:lnTo>
                    <a:pt x="103157" y="116778"/>
                  </a:lnTo>
                  <a:lnTo>
                    <a:pt x="94736" y="119194"/>
                  </a:lnTo>
                  <a:lnTo>
                    <a:pt x="85789" y="120000"/>
                  </a:lnTo>
                  <a:lnTo>
                    <a:pt x="76842" y="119194"/>
                  </a:lnTo>
                  <a:lnTo>
                    <a:pt x="68947" y="116778"/>
                  </a:lnTo>
                  <a:lnTo>
                    <a:pt x="61578" y="112348"/>
                  </a:lnTo>
                  <a:lnTo>
                    <a:pt x="55789" y="106711"/>
                  </a:lnTo>
                  <a:lnTo>
                    <a:pt x="4210" y="39060"/>
                  </a:lnTo>
                  <a:lnTo>
                    <a:pt x="1052" y="33020"/>
                  </a:lnTo>
                  <a:lnTo>
                    <a:pt x="0" y="26174"/>
                  </a:lnTo>
                  <a:lnTo>
                    <a:pt x="1052" y="19731"/>
                  </a:lnTo>
                  <a:lnTo>
                    <a:pt x="4210" y="13288"/>
                  </a:lnTo>
                  <a:lnTo>
                    <a:pt x="10000" y="8053"/>
                  </a:lnTo>
                  <a:lnTo>
                    <a:pt x="16842" y="4026"/>
                  </a:lnTo>
                  <a:lnTo>
                    <a:pt x="25789" y="805"/>
                  </a:lnTo>
                  <a:lnTo>
                    <a:pt x="34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175"/>
            <p:cNvSpPr/>
            <p:nvPr/>
          </p:nvSpPr>
          <p:spPr>
            <a:xfrm>
              <a:off x="6678613" y="1382712"/>
              <a:ext cx="33335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086" y="0"/>
                  </a:moveTo>
                  <a:lnTo>
                    <a:pt x="32508" y="1061"/>
                  </a:lnTo>
                  <a:lnTo>
                    <a:pt x="39331" y="4247"/>
                  </a:lnTo>
                  <a:lnTo>
                    <a:pt x="107157" y="55221"/>
                  </a:lnTo>
                  <a:lnTo>
                    <a:pt x="112775" y="61592"/>
                  </a:lnTo>
                  <a:lnTo>
                    <a:pt x="116387" y="68495"/>
                  </a:lnTo>
                  <a:lnTo>
                    <a:pt x="119197" y="76460"/>
                  </a:lnTo>
                  <a:lnTo>
                    <a:pt x="120000" y="84955"/>
                  </a:lnTo>
                  <a:lnTo>
                    <a:pt x="119197" y="93982"/>
                  </a:lnTo>
                  <a:lnTo>
                    <a:pt x="116387" y="102477"/>
                  </a:lnTo>
                  <a:lnTo>
                    <a:pt x="112374" y="109911"/>
                  </a:lnTo>
                  <a:lnTo>
                    <a:pt x="106755" y="115221"/>
                  </a:lnTo>
                  <a:lnTo>
                    <a:pt x="100334" y="118938"/>
                  </a:lnTo>
                  <a:lnTo>
                    <a:pt x="93913" y="120000"/>
                  </a:lnTo>
                  <a:lnTo>
                    <a:pt x="87090" y="118938"/>
                  </a:lnTo>
                  <a:lnTo>
                    <a:pt x="80668" y="114690"/>
                  </a:lnTo>
                  <a:lnTo>
                    <a:pt x="12842" y="63716"/>
                  </a:lnTo>
                  <a:lnTo>
                    <a:pt x="7224" y="58407"/>
                  </a:lnTo>
                  <a:lnTo>
                    <a:pt x="3210" y="50973"/>
                  </a:lnTo>
                  <a:lnTo>
                    <a:pt x="802" y="43008"/>
                  </a:lnTo>
                  <a:lnTo>
                    <a:pt x="0" y="33982"/>
                  </a:lnTo>
                  <a:lnTo>
                    <a:pt x="802" y="24955"/>
                  </a:lnTo>
                  <a:lnTo>
                    <a:pt x="3210" y="16460"/>
                  </a:lnTo>
                  <a:lnTo>
                    <a:pt x="7625" y="9557"/>
                  </a:lnTo>
                  <a:lnTo>
                    <a:pt x="13244" y="4247"/>
                  </a:lnTo>
                  <a:lnTo>
                    <a:pt x="19264" y="1061"/>
                  </a:lnTo>
                  <a:lnTo>
                    <a:pt x="26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176"/>
            <p:cNvSpPr/>
            <p:nvPr/>
          </p:nvSpPr>
          <p:spPr>
            <a:xfrm>
              <a:off x="6656388" y="1463675"/>
              <a:ext cx="36512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0"/>
                  </a:moveTo>
                  <a:lnTo>
                    <a:pt x="96369" y="0"/>
                  </a:lnTo>
                  <a:lnTo>
                    <a:pt x="102646" y="2790"/>
                  </a:lnTo>
                  <a:lnTo>
                    <a:pt x="108553" y="8372"/>
                  </a:lnTo>
                  <a:lnTo>
                    <a:pt x="112984" y="17674"/>
                  </a:lnTo>
                  <a:lnTo>
                    <a:pt x="117046" y="29767"/>
                  </a:lnTo>
                  <a:lnTo>
                    <a:pt x="119261" y="43720"/>
                  </a:lnTo>
                  <a:lnTo>
                    <a:pt x="120000" y="60465"/>
                  </a:lnTo>
                  <a:lnTo>
                    <a:pt x="119261" y="76279"/>
                  </a:lnTo>
                  <a:lnTo>
                    <a:pt x="117046" y="90232"/>
                  </a:lnTo>
                  <a:lnTo>
                    <a:pt x="112984" y="102325"/>
                  </a:lnTo>
                  <a:lnTo>
                    <a:pt x="108553" y="111627"/>
                  </a:lnTo>
                  <a:lnTo>
                    <a:pt x="102646" y="118139"/>
                  </a:lnTo>
                  <a:lnTo>
                    <a:pt x="96369" y="120000"/>
                  </a:lnTo>
                  <a:lnTo>
                    <a:pt x="24000" y="120000"/>
                  </a:lnTo>
                  <a:lnTo>
                    <a:pt x="17723" y="118139"/>
                  </a:lnTo>
                  <a:lnTo>
                    <a:pt x="12184" y="111627"/>
                  </a:lnTo>
                  <a:lnTo>
                    <a:pt x="7015" y="102325"/>
                  </a:lnTo>
                  <a:lnTo>
                    <a:pt x="3692" y="90232"/>
                  </a:lnTo>
                  <a:lnTo>
                    <a:pt x="738" y="76279"/>
                  </a:lnTo>
                  <a:lnTo>
                    <a:pt x="0" y="60465"/>
                  </a:lnTo>
                  <a:lnTo>
                    <a:pt x="738" y="43720"/>
                  </a:lnTo>
                  <a:lnTo>
                    <a:pt x="3692" y="29767"/>
                  </a:lnTo>
                  <a:lnTo>
                    <a:pt x="7015" y="17674"/>
                  </a:lnTo>
                  <a:lnTo>
                    <a:pt x="12184" y="8372"/>
                  </a:lnTo>
                  <a:lnTo>
                    <a:pt x="17723" y="2790"/>
                  </a:lnTo>
                  <a:lnTo>
                    <a:pt x="24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177"/>
            <p:cNvSpPr/>
            <p:nvPr/>
          </p:nvSpPr>
          <p:spPr>
            <a:xfrm>
              <a:off x="6678613" y="1536700"/>
              <a:ext cx="33335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13" y="0"/>
                  </a:moveTo>
                  <a:lnTo>
                    <a:pt x="100735" y="1585"/>
                  </a:lnTo>
                  <a:lnTo>
                    <a:pt x="106755" y="4757"/>
                  </a:lnTo>
                  <a:lnTo>
                    <a:pt x="112374" y="10044"/>
                  </a:lnTo>
                  <a:lnTo>
                    <a:pt x="116387" y="17444"/>
                  </a:lnTo>
                  <a:lnTo>
                    <a:pt x="119197" y="25903"/>
                  </a:lnTo>
                  <a:lnTo>
                    <a:pt x="120000" y="34889"/>
                  </a:lnTo>
                  <a:lnTo>
                    <a:pt x="119197" y="43348"/>
                  </a:lnTo>
                  <a:lnTo>
                    <a:pt x="116387" y="51277"/>
                  </a:lnTo>
                  <a:lnTo>
                    <a:pt x="112374" y="58678"/>
                  </a:lnTo>
                  <a:lnTo>
                    <a:pt x="107157" y="64493"/>
                  </a:lnTo>
                  <a:lnTo>
                    <a:pt x="39331" y="115242"/>
                  </a:lnTo>
                  <a:lnTo>
                    <a:pt x="32909" y="118414"/>
                  </a:lnTo>
                  <a:lnTo>
                    <a:pt x="26086" y="120000"/>
                  </a:lnTo>
                  <a:lnTo>
                    <a:pt x="19264" y="118414"/>
                  </a:lnTo>
                  <a:lnTo>
                    <a:pt x="13244" y="115770"/>
                  </a:lnTo>
                  <a:lnTo>
                    <a:pt x="7625" y="109955"/>
                  </a:lnTo>
                  <a:lnTo>
                    <a:pt x="3210" y="103083"/>
                  </a:lnTo>
                  <a:lnTo>
                    <a:pt x="802" y="94625"/>
                  </a:lnTo>
                  <a:lnTo>
                    <a:pt x="0" y="85638"/>
                  </a:lnTo>
                  <a:lnTo>
                    <a:pt x="802" y="77180"/>
                  </a:lnTo>
                  <a:lnTo>
                    <a:pt x="3210" y="68722"/>
                  </a:lnTo>
                  <a:lnTo>
                    <a:pt x="7224" y="61850"/>
                  </a:lnTo>
                  <a:lnTo>
                    <a:pt x="12842" y="56563"/>
                  </a:lnTo>
                  <a:lnTo>
                    <a:pt x="80668" y="5286"/>
                  </a:lnTo>
                  <a:lnTo>
                    <a:pt x="87491" y="1057"/>
                  </a:lnTo>
                  <a:lnTo>
                    <a:pt x="93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178"/>
            <p:cNvSpPr/>
            <p:nvPr/>
          </p:nvSpPr>
          <p:spPr>
            <a:xfrm>
              <a:off x="6946900" y="1536700"/>
              <a:ext cx="34923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086" y="0"/>
                  </a:moveTo>
                  <a:lnTo>
                    <a:pt x="32909" y="1057"/>
                  </a:lnTo>
                  <a:lnTo>
                    <a:pt x="39331" y="5286"/>
                  </a:lnTo>
                  <a:lnTo>
                    <a:pt x="107157" y="56563"/>
                  </a:lnTo>
                  <a:lnTo>
                    <a:pt x="112775" y="61850"/>
                  </a:lnTo>
                  <a:lnTo>
                    <a:pt x="116387" y="68722"/>
                  </a:lnTo>
                  <a:lnTo>
                    <a:pt x="119197" y="77180"/>
                  </a:lnTo>
                  <a:lnTo>
                    <a:pt x="120000" y="85638"/>
                  </a:lnTo>
                  <a:lnTo>
                    <a:pt x="119197" y="94625"/>
                  </a:lnTo>
                  <a:lnTo>
                    <a:pt x="116387" y="103083"/>
                  </a:lnTo>
                  <a:lnTo>
                    <a:pt x="112374" y="109955"/>
                  </a:lnTo>
                  <a:lnTo>
                    <a:pt x="106755" y="115770"/>
                  </a:lnTo>
                  <a:lnTo>
                    <a:pt x="100735" y="118414"/>
                  </a:lnTo>
                  <a:lnTo>
                    <a:pt x="93913" y="120000"/>
                  </a:lnTo>
                  <a:lnTo>
                    <a:pt x="87090" y="118414"/>
                  </a:lnTo>
                  <a:lnTo>
                    <a:pt x="80668" y="115242"/>
                  </a:lnTo>
                  <a:lnTo>
                    <a:pt x="12842" y="64493"/>
                  </a:lnTo>
                  <a:lnTo>
                    <a:pt x="7625" y="58678"/>
                  </a:lnTo>
                  <a:lnTo>
                    <a:pt x="3210" y="51277"/>
                  </a:lnTo>
                  <a:lnTo>
                    <a:pt x="802" y="43348"/>
                  </a:lnTo>
                  <a:lnTo>
                    <a:pt x="0" y="34889"/>
                  </a:lnTo>
                  <a:lnTo>
                    <a:pt x="802" y="25903"/>
                  </a:lnTo>
                  <a:lnTo>
                    <a:pt x="3210" y="17444"/>
                  </a:lnTo>
                  <a:lnTo>
                    <a:pt x="7625" y="10044"/>
                  </a:lnTo>
                  <a:lnTo>
                    <a:pt x="13244" y="4757"/>
                  </a:lnTo>
                  <a:lnTo>
                    <a:pt x="19264" y="1585"/>
                  </a:lnTo>
                  <a:lnTo>
                    <a:pt x="26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179"/>
            <p:cNvSpPr/>
            <p:nvPr/>
          </p:nvSpPr>
          <p:spPr>
            <a:xfrm>
              <a:off x="6965950" y="1463675"/>
              <a:ext cx="38098" cy="15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926" y="0"/>
                  </a:moveTo>
                  <a:lnTo>
                    <a:pt x="96073" y="0"/>
                  </a:lnTo>
                  <a:lnTo>
                    <a:pt x="102331" y="2790"/>
                  </a:lnTo>
                  <a:lnTo>
                    <a:pt x="108220" y="8372"/>
                  </a:lnTo>
                  <a:lnTo>
                    <a:pt x="112638" y="17674"/>
                  </a:lnTo>
                  <a:lnTo>
                    <a:pt x="116319" y="29767"/>
                  </a:lnTo>
                  <a:lnTo>
                    <a:pt x="119263" y="43720"/>
                  </a:lnTo>
                  <a:lnTo>
                    <a:pt x="120000" y="60465"/>
                  </a:lnTo>
                  <a:lnTo>
                    <a:pt x="119263" y="76279"/>
                  </a:lnTo>
                  <a:lnTo>
                    <a:pt x="116319" y="90232"/>
                  </a:lnTo>
                  <a:lnTo>
                    <a:pt x="112638" y="102325"/>
                  </a:lnTo>
                  <a:lnTo>
                    <a:pt x="108220" y="111627"/>
                  </a:lnTo>
                  <a:lnTo>
                    <a:pt x="102331" y="118139"/>
                  </a:lnTo>
                  <a:lnTo>
                    <a:pt x="96073" y="120000"/>
                  </a:lnTo>
                  <a:lnTo>
                    <a:pt x="23926" y="120000"/>
                  </a:lnTo>
                  <a:lnTo>
                    <a:pt x="17668" y="118139"/>
                  </a:lnTo>
                  <a:lnTo>
                    <a:pt x="11779" y="111627"/>
                  </a:lnTo>
                  <a:lnTo>
                    <a:pt x="6993" y="102325"/>
                  </a:lnTo>
                  <a:lnTo>
                    <a:pt x="3312" y="90232"/>
                  </a:lnTo>
                  <a:lnTo>
                    <a:pt x="736" y="76279"/>
                  </a:lnTo>
                  <a:lnTo>
                    <a:pt x="0" y="60465"/>
                  </a:lnTo>
                  <a:lnTo>
                    <a:pt x="736" y="43720"/>
                  </a:lnTo>
                  <a:lnTo>
                    <a:pt x="3312" y="29767"/>
                  </a:lnTo>
                  <a:lnTo>
                    <a:pt x="6993" y="17674"/>
                  </a:lnTo>
                  <a:lnTo>
                    <a:pt x="11779" y="8372"/>
                  </a:lnTo>
                  <a:lnTo>
                    <a:pt x="17668" y="2790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180"/>
            <p:cNvSpPr/>
            <p:nvPr/>
          </p:nvSpPr>
          <p:spPr>
            <a:xfrm>
              <a:off x="6946900" y="1382712"/>
              <a:ext cx="34923" cy="253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13" y="0"/>
                  </a:moveTo>
                  <a:lnTo>
                    <a:pt x="100735" y="1061"/>
                  </a:lnTo>
                  <a:lnTo>
                    <a:pt x="106755" y="4247"/>
                  </a:lnTo>
                  <a:lnTo>
                    <a:pt x="112374" y="9557"/>
                  </a:lnTo>
                  <a:lnTo>
                    <a:pt x="116387" y="16460"/>
                  </a:lnTo>
                  <a:lnTo>
                    <a:pt x="119197" y="24955"/>
                  </a:lnTo>
                  <a:lnTo>
                    <a:pt x="120000" y="33982"/>
                  </a:lnTo>
                  <a:lnTo>
                    <a:pt x="119197" y="43008"/>
                  </a:lnTo>
                  <a:lnTo>
                    <a:pt x="116387" y="50973"/>
                  </a:lnTo>
                  <a:lnTo>
                    <a:pt x="112775" y="58407"/>
                  </a:lnTo>
                  <a:lnTo>
                    <a:pt x="107157" y="63716"/>
                  </a:lnTo>
                  <a:lnTo>
                    <a:pt x="39331" y="114690"/>
                  </a:lnTo>
                  <a:lnTo>
                    <a:pt x="32909" y="118938"/>
                  </a:lnTo>
                  <a:lnTo>
                    <a:pt x="26086" y="120000"/>
                  </a:lnTo>
                  <a:lnTo>
                    <a:pt x="19665" y="118938"/>
                  </a:lnTo>
                  <a:lnTo>
                    <a:pt x="13244" y="115221"/>
                  </a:lnTo>
                  <a:lnTo>
                    <a:pt x="7625" y="109911"/>
                  </a:lnTo>
                  <a:lnTo>
                    <a:pt x="3210" y="102477"/>
                  </a:lnTo>
                  <a:lnTo>
                    <a:pt x="802" y="93982"/>
                  </a:lnTo>
                  <a:lnTo>
                    <a:pt x="0" y="84955"/>
                  </a:lnTo>
                  <a:lnTo>
                    <a:pt x="802" y="76460"/>
                  </a:lnTo>
                  <a:lnTo>
                    <a:pt x="3210" y="68495"/>
                  </a:lnTo>
                  <a:lnTo>
                    <a:pt x="7625" y="61592"/>
                  </a:lnTo>
                  <a:lnTo>
                    <a:pt x="12842" y="55221"/>
                  </a:lnTo>
                  <a:lnTo>
                    <a:pt x="80668" y="4247"/>
                  </a:lnTo>
                  <a:lnTo>
                    <a:pt x="87491" y="1061"/>
                  </a:lnTo>
                  <a:lnTo>
                    <a:pt x="93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181"/>
            <p:cNvSpPr/>
            <p:nvPr/>
          </p:nvSpPr>
          <p:spPr>
            <a:xfrm>
              <a:off x="6894513" y="1320800"/>
              <a:ext cx="25398" cy="34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263" y="0"/>
                  </a:moveTo>
                  <a:lnTo>
                    <a:pt x="94210" y="808"/>
                  </a:lnTo>
                  <a:lnTo>
                    <a:pt x="102631" y="4040"/>
                  </a:lnTo>
                  <a:lnTo>
                    <a:pt x="109999" y="8080"/>
                  </a:lnTo>
                  <a:lnTo>
                    <a:pt x="115263" y="13333"/>
                  </a:lnTo>
                  <a:lnTo>
                    <a:pt x="118947" y="19797"/>
                  </a:lnTo>
                  <a:lnTo>
                    <a:pt x="119999" y="26262"/>
                  </a:lnTo>
                  <a:lnTo>
                    <a:pt x="118947" y="33131"/>
                  </a:lnTo>
                  <a:lnTo>
                    <a:pt x="115263" y="39191"/>
                  </a:lnTo>
                  <a:lnTo>
                    <a:pt x="63684" y="107070"/>
                  </a:lnTo>
                  <a:lnTo>
                    <a:pt x="58421" y="112727"/>
                  </a:lnTo>
                  <a:lnTo>
                    <a:pt x="51052" y="117171"/>
                  </a:lnTo>
                  <a:lnTo>
                    <a:pt x="43157" y="119191"/>
                  </a:lnTo>
                  <a:lnTo>
                    <a:pt x="34210" y="120000"/>
                  </a:lnTo>
                  <a:lnTo>
                    <a:pt x="25789" y="119191"/>
                  </a:lnTo>
                  <a:lnTo>
                    <a:pt x="17368" y="116767"/>
                  </a:lnTo>
                  <a:lnTo>
                    <a:pt x="9473" y="112323"/>
                  </a:lnTo>
                  <a:lnTo>
                    <a:pt x="4736" y="107070"/>
                  </a:lnTo>
                  <a:lnTo>
                    <a:pt x="1052" y="101010"/>
                  </a:lnTo>
                  <a:lnTo>
                    <a:pt x="0" y="94545"/>
                  </a:lnTo>
                  <a:lnTo>
                    <a:pt x="1052" y="87676"/>
                  </a:lnTo>
                  <a:lnTo>
                    <a:pt x="4736" y="81212"/>
                  </a:lnTo>
                  <a:lnTo>
                    <a:pt x="55789" y="13333"/>
                  </a:lnTo>
                  <a:lnTo>
                    <a:pt x="61578" y="7676"/>
                  </a:lnTo>
                  <a:lnTo>
                    <a:pt x="68947" y="3636"/>
                  </a:lnTo>
                  <a:lnTo>
                    <a:pt x="76842" y="808"/>
                  </a:lnTo>
                  <a:lnTo>
                    <a:pt x="85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182"/>
            <p:cNvSpPr/>
            <p:nvPr/>
          </p:nvSpPr>
          <p:spPr>
            <a:xfrm>
              <a:off x="6811963" y="1409700"/>
              <a:ext cx="34923" cy="114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91" y="0"/>
                  </a:moveTo>
                  <a:lnTo>
                    <a:pt x="72460" y="238"/>
                  </a:lnTo>
                  <a:lnTo>
                    <a:pt x="82811" y="834"/>
                  </a:lnTo>
                  <a:lnTo>
                    <a:pt x="92779" y="2025"/>
                  </a:lnTo>
                  <a:lnTo>
                    <a:pt x="100830" y="3694"/>
                  </a:lnTo>
                  <a:lnTo>
                    <a:pt x="107731" y="5719"/>
                  </a:lnTo>
                  <a:lnTo>
                    <a:pt x="113099" y="8103"/>
                  </a:lnTo>
                  <a:lnTo>
                    <a:pt x="117316" y="10963"/>
                  </a:lnTo>
                  <a:lnTo>
                    <a:pt x="119233" y="14299"/>
                  </a:lnTo>
                  <a:lnTo>
                    <a:pt x="120000" y="18113"/>
                  </a:lnTo>
                  <a:lnTo>
                    <a:pt x="120000" y="45283"/>
                  </a:lnTo>
                  <a:lnTo>
                    <a:pt x="119616" y="48977"/>
                  </a:lnTo>
                  <a:lnTo>
                    <a:pt x="118466" y="52671"/>
                  </a:lnTo>
                  <a:lnTo>
                    <a:pt x="117316" y="56365"/>
                  </a:lnTo>
                  <a:lnTo>
                    <a:pt x="93546" y="111300"/>
                  </a:lnTo>
                  <a:lnTo>
                    <a:pt x="92012" y="113922"/>
                  </a:lnTo>
                  <a:lnTo>
                    <a:pt x="88945" y="116067"/>
                  </a:lnTo>
                  <a:lnTo>
                    <a:pt x="85495" y="117616"/>
                  </a:lnTo>
                  <a:lnTo>
                    <a:pt x="80511" y="118689"/>
                  </a:lnTo>
                  <a:lnTo>
                    <a:pt x="74760" y="119404"/>
                  </a:lnTo>
                  <a:lnTo>
                    <a:pt x="67859" y="119880"/>
                  </a:lnTo>
                  <a:lnTo>
                    <a:pt x="60191" y="120000"/>
                  </a:lnTo>
                  <a:lnTo>
                    <a:pt x="52523" y="119880"/>
                  </a:lnTo>
                  <a:lnTo>
                    <a:pt x="45239" y="119404"/>
                  </a:lnTo>
                  <a:lnTo>
                    <a:pt x="39872" y="118689"/>
                  </a:lnTo>
                  <a:lnTo>
                    <a:pt x="34888" y="117616"/>
                  </a:lnTo>
                  <a:lnTo>
                    <a:pt x="31054" y="116067"/>
                  </a:lnTo>
                  <a:lnTo>
                    <a:pt x="28370" y="113922"/>
                  </a:lnTo>
                  <a:lnTo>
                    <a:pt x="26837" y="111300"/>
                  </a:lnTo>
                  <a:lnTo>
                    <a:pt x="3067" y="56365"/>
                  </a:lnTo>
                  <a:lnTo>
                    <a:pt x="1916" y="52671"/>
                  </a:lnTo>
                  <a:lnTo>
                    <a:pt x="383" y="48977"/>
                  </a:lnTo>
                  <a:lnTo>
                    <a:pt x="0" y="45283"/>
                  </a:lnTo>
                  <a:lnTo>
                    <a:pt x="0" y="18113"/>
                  </a:lnTo>
                  <a:lnTo>
                    <a:pt x="1150" y="14299"/>
                  </a:lnTo>
                  <a:lnTo>
                    <a:pt x="3067" y="10963"/>
                  </a:lnTo>
                  <a:lnTo>
                    <a:pt x="6900" y="8103"/>
                  </a:lnTo>
                  <a:lnTo>
                    <a:pt x="12268" y="5719"/>
                  </a:lnTo>
                  <a:lnTo>
                    <a:pt x="19169" y="3694"/>
                  </a:lnTo>
                  <a:lnTo>
                    <a:pt x="27603" y="2025"/>
                  </a:lnTo>
                  <a:lnTo>
                    <a:pt x="37188" y="834"/>
                  </a:lnTo>
                  <a:lnTo>
                    <a:pt x="47923" y="238"/>
                  </a:lnTo>
                  <a:lnTo>
                    <a:pt x="60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183"/>
            <p:cNvSpPr/>
            <p:nvPr/>
          </p:nvSpPr>
          <p:spPr>
            <a:xfrm>
              <a:off x="6811963" y="1538287"/>
              <a:ext cx="36512" cy="36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72147" y="1486"/>
                  </a:lnTo>
                  <a:lnTo>
                    <a:pt x="83190" y="4829"/>
                  </a:lnTo>
                  <a:lnTo>
                    <a:pt x="93128" y="10402"/>
                  </a:lnTo>
                  <a:lnTo>
                    <a:pt x="102331" y="17461"/>
                  </a:lnTo>
                  <a:lnTo>
                    <a:pt x="109693" y="26377"/>
                  </a:lnTo>
                  <a:lnTo>
                    <a:pt x="115214" y="36780"/>
                  </a:lnTo>
                  <a:lnTo>
                    <a:pt x="118527" y="47925"/>
                  </a:lnTo>
                  <a:lnTo>
                    <a:pt x="120000" y="59814"/>
                  </a:lnTo>
                  <a:lnTo>
                    <a:pt x="118527" y="72074"/>
                  </a:lnTo>
                  <a:lnTo>
                    <a:pt x="115214" y="83591"/>
                  </a:lnTo>
                  <a:lnTo>
                    <a:pt x="109693" y="93622"/>
                  </a:lnTo>
                  <a:lnTo>
                    <a:pt x="102331" y="102167"/>
                  </a:lnTo>
                  <a:lnTo>
                    <a:pt x="93128" y="109597"/>
                  </a:lnTo>
                  <a:lnTo>
                    <a:pt x="83190" y="115170"/>
                  </a:lnTo>
                  <a:lnTo>
                    <a:pt x="72147" y="118885"/>
                  </a:lnTo>
                  <a:lnTo>
                    <a:pt x="60000" y="120000"/>
                  </a:lnTo>
                  <a:lnTo>
                    <a:pt x="47852" y="118885"/>
                  </a:lnTo>
                  <a:lnTo>
                    <a:pt x="36809" y="115170"/>
                  </a:lnTo>
                  <a:lnTo>
                    <a:pt x="26503" y="109597"/>
                  </a:lnTo>
                  <a:lnTo>
                    <a:pt x="17668" y="102167"/>
                  </a:lnTo>
                  <a:lnTo>
                    <a:pt x="10306" y="93622"/>
                  </a:lnTo>
                  <a:lnTo>
                    <a:pt x="4785" y="83591"/>
                  </a:lnTo>
                  <a:lnTo>
                    <a:pt x="1104" y="72074"/>
                  </a:lnTo>
                  <a:lnTo>
                    <a:pt x="0" y="59814"/>
                  </a:lnTo>
                  <a:lnTo>
                    <a:pt x="1104" y="47925"/>
                  </a:lnTo>
                  <a:lnTo>
                    <a:pt x="4785" y="36780"/>
                  </a:lnTo>
                  <a:lnTo>
                    <a:pt x="10306" y="26377"/>
                  </a:lnTo>
                  <a:lnTo>
                    <a:pt x="17668" y="17461"/>
                  </a:lnTo>
                  <a:lnTo>
                    <a:pt x="26503" y="10402"/>
                  </a:lnTo>
                  <a:lnTo>
                    <a:pt x="36809" y="4829"/>
                  </a:lnTo>
                  <a:lnTo>
                    <a:pt x="47852" y="148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789813" y="166664"/>
            <a:ext cx="44823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2. Solution 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Proposée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0166" y="1170715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Besoins non fonctionnels :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755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732212" y="1828800"/>
            <a:ext cx="10969943" cy="2133598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11500" b="0" i="0" u="none" strike="noStrike" cap="none" dirty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Conception</a:t>
            </a:r>
          </a:p>
        </p:txBody>
      </p:sp>
      <p:sp>
        <p:nvSpPr>
          <p:cNvPr id="189" name="Shape 189"/>
          <p:cNvSpPr/>
          <p:nvPr/>
        </p:nvSpPr>
        <p:spPr>
          <a:xfrm>
            <a:off x="-534987" y="-381000"/>
            <a:ext cx="4038598" cy="86868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-153988" y="609600"/>
            <a:ext cx="3276600" cy="5901287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Impact"/>
              <a:buNone/>
            </a:pPr>
            <a:r>
              <a:rPr lang="fr-FR" sz="23900" b="0" i="0" u="none" strike="noStrike" cap="none" dirty="0" smtClean="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rPr>
              <a:t>3.</a:t>
            </a:r>
            <a:endParaRPr lang="fr-FR" sz="23900" b="0" i="0" u="none" strike="noStrike" cap="none" dirty="0">
              <a:solidFill>
                <a:srgbClr val="F2F2F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350300" y="609600"/>
            <a:ext cx="772259" cy="7058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9"/>
          <p:cNvSpPr/>
          <p:nvPr/>
        </p:nvSpPr>
        <p:spPr>
          <a:xfrm>
            <a:off x="-314271" y="-585952"/>
            <a:ext cx="12816325" cy="1468821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315310" y="334646"/>
            <a:ext cx="505483" cy="3905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88"/>
          <p:cNvSpPr txBox="1">
            <a:spLocks noGrp="1"/>
          </p:cNvSpPr>
          <p:nvPr>
            <p:ph type="title"/>
          </p:nvPr>
        </p:nvSpPr>
        <p:spPr>
          <a:xfrm>
            <a:off x="1450374" y="148458"/>
            <a:ext cx="10969943" cy="693683"/>
          </a:xfrm>
          <a:prstGeom prst="rect">
            <a:avLst/>
          </a:prstGeom>
          <a:noFill/>
          <a:ln>
            <a:noFill/>
          </a:ln>
        </p:spPr>
        <p:txBody>
          <a:bodyPr lIns="0" tIns="60925" rIns="0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869"/>
              </a:buClr>
              <a:buSzPct val="25000"/>
              <a:buFont typeface="Impact"/>
              <a:buNone/>
            </a:pPr>
            <a:r>
              <a:rPr lang="fr-FR" sz="4000" b="0" i="0" u="none" strike="noStrike" cap="none" dirty="0" smtClean="0">
                <a:solidFill>
                  <a:schemeClr val="bg1">
                    <a:lumMod val="9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3. Conception</a:t>
            </a:r>
            <a:endParaRPr lang="fr-FR" sz="4000" b="0" i="0" u="none" strike="noStrike" cap="none" dirty="0">
              <a:solidFill>
                <a:schemeClr val="bg1">
                  <a:lumMod val="9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793" y="1159353"/>
            <a:ext cx="7000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0B4869"/>
                </a:solidFill>
                <a:latin typeface="Impact"/>
                <a:ea typeface="Impact"/>
                <a:cs typeface="Impact"/>
                <a:sym typeface="Impact"/>
              </a:rPr>
              <a:t>Diagramme cas d’utilisation de l’agence:</a:t>
            </a:r>
            <a:endParaRPr lang="fr-F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77" y="2020612"/>
            <a:ext cx="7030828" cy="49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822</Words>
  <Application>Microsoft Office PowerPoint</Application>
  <PresentationFormat>Custom</PresentationFormat>
  <Paragraphs>154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Times New Roman</vt:lpstr>
      <vt:lpstr>Lato Light</vt:lpstr>
      <vt:lpstr>Arial</vt:lpstr>
      <vt:lpstr>Lato Bold</vt:lpstr>
      <vt:lpstr>ＭＳ Ｐゴシック</vt:lpstr>
      <vt:lpstr>Calibri Light</vt:lpstr>
      <vt:lpstr>Helvetica</vt:lpstr>
      <vt:lpstr>Open Sans</vt:lpstr>
      <vt:lpstr>Calibri</vt:lpstr>
      <vt:lpstr>Impact</vt:lpstr>
      <vt:lpstr>Office Theme</vt:lpstr>
      <vt:lpstr>Template PresentationGo</vt:lpstr>
      <vt:lpstr>Conception &amp; réalisation de projet de gestion d’une agence d’immobilière </vt:lpstr>
      <vt:lpstr>PowerPoint Presentation</vt:lpstr>
      <vt:lpstr>Introduction</vt:lpstr>
      <vt:lpstr>PowerPoint Presentation</vt:lpstr>
      <vt:lpstr>Solution Proposée</vt:lpstr>
      <vt:lpstr>Une application C++ permet de</vt:lpstr>
      <vt:lpstr>PowerPoint Presentation</vt:lpstr>
      <vt:lpstr>Conception</vt:lpstr>
      <vt:lpstr>3. Conception</vt:lpstr>
      <vt:lpstr>3. Conception</vt:lpstr>
      <vt:lpstr>3. Conception</vt:lpstr>
      <vt:lpstr>3. Conception</vt:lpstr>
      <vt:lpstr>Réalisation</vt:lpstr>
      <vt:lpstr>PowerPoint Presentation</vt:lpstr>
      <vt:lpstr>PowerPoint Presentation</vt:lpstr>
      <vt:lpstr>PowerPoint Presentation</vt:lpstr>
      <vt:lpstr>PowerPoint Presentation</vt:lpstr>
      <vt:lpstr>Points forts :</vt:lpstr>
      <vt:lpstr>Conclusion &amp; perspectives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normalisé intégré  des informations ﬁnancières bancaires</dc:title>
  <dc:creator>Lassad KEFI</dc:creator>
  <cp:lastModifiedBy>Lassad KEFI</cp:lastModifiedBy>
  <cp:revision>170</cp:revision>
  <dcterms:modified xsi:type="dcterms:W3CDTF">2018-04-27T13:13:49Z</dcterms:modified>
</cp:coreProperties>
</file>