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31"/>
  </p:notesMasterIdLst>
  <p:sldIdLst>
    <p:sldId id="256" r:id="rId3"/>
    <p:sldId id="260" r:id="rId4"/>
    <p:sldId id="258" r:id="rId5"/>
    <p:sldId id="292" r:id="rId6"/>
    <p:sldId id="270" r:id="rId7"/>
    <p:sldId id="271" r:id="rId8"/>
    <p:sldId id="272" r:id="rId9"/>
    <p:sldId id="261" r:id="rId10"/>
    <p:sldId id="285" r:id="rId11"/>
    <p:sldId id="273" r:id="rId12"/>
    <p:sldId id="274" r:id="rId13"/>
    <p:sldId id="276" r:id="rId14"/>
    <p:sldId id="286" r:id="rId15"/>
    <p:sldId id="275" r:id="rId16"/>
    <p:sldId id="280" r:id="rId17"/>
    <p:sldId id="278" r:id="rId18"/>
    <p:sldId id="288" r:id="rId19"/>
    <p:sldId id="289" r:id="rId20"/>
    <p:sldId id="290" r:id="rId21"/>
    <p:sldId id="291" r:id="rId22"/>
    <p:sldId id="287" r:id="rId23"/>
    <p:sldId id="277" r:id="rId24"/>
    <p:sldId id="281" r:id="rId25"/>
    <p:sldId id="283" r:id="rId26"/>
    <p:sldId id="279" r:id="rId27"/>
    <p:sldId id="284" r:id="rId28"/>
    <p:sldId id="282" r:id="rId29"/>
    <p:sldId id="29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555555"/>
    <a:srgbClr val="CF3B4C"/>
    <a:srgbClr val="344F66"/>
    <a:srgbClr val="444444"/>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6314" autoAdjust="0"/>
  </p:normalViewPr>
  <p:slideViewPr>
    <p:cSldViewPr snapToGrid="0">
      <p:cViewPr varScale="1">
        <p:scale>
          <a:sx n="108" d="100"/>
          <a:sy n="108" d="100"/>
        </p:scale>
        <p:origin x="8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t>2020/5/7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t>‹#›</a:t>
            </a:fld>
            <a:endParaRPr lang="zh-CN" altLang="en-US"/>
          </a:p>
        </p:txBody>
      </p:sp>
    </p:spTree>
    <p:extLst>
      <p:ext uri="{BB962C8B-B14F-4D97-AF65-F5344CB8AC3E}">
        <p14:creationId xmlns:p14="http://schemas.microsoft.com/office/powerpoint/2010/main" val="15691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28</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007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33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125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5160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9128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86628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47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3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 xmlns:a16="http://schemas.microsoft.com/office/drawing/2014/main" id="{A3B4FAF4-0D8D-47C7-B20A-02B89BA96E60}"/>
              </a:ext>
            </a:extLst>
          </p:cNvPr>
          <p:cNvPicPr>
            <a:picLocks noChangeAspect="1"/>
          </p:cNvPicPr>
          <p:nvPr userDrawn="1"/>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grpSp>
        <p:nvGrpSpPr>
          <p:cNvPr id="51" name="组合 50">
            <a:extLst>
              <a:ext uri="{FF2B5EF4-FFF2-40B4-BE49-F238E27FC236}">
                <a16:creationId xmlns="" xmlns:a16="http://schemas.microsoft.com/office/drawing/2014/main" id="{6612AB9C-7CAC-448E-B17D-6C9AD7117109}"/>
              </a:ext>
            </a:extLst>
          </p:cNvPr>
          <p:cNvGrpSpPr/>
          <p:nvPr userDrawn="1"/>
        </p:nvGrpSpPr>
        <p:grpSpPr>
          <a:xfrm>
            <a:off x="-4151" y="6748272"/>
            <a:ext cx="3001030" cy="109728"/>
            <a:chOff x="0" y="0"/>
            <a:chExt cx="3001030" cy="109728"/>
          </a:xfrm>
        </p:grpSpPr>
        <p:sp>
          <p:nvSpPr>
            <p:cNvPr id="52" name="矩形 51">
              <a:extLst>
                <a:ext uri="{FF2B5EF4-FFF2-40B4-BE49-F238E27FC236}">
                  <a16:creationId xmlns="" xmlns:a16="http://schemas.microsoft.com/office/drawing/2014/main"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 xmlns:a16="http://schemas.microsoft.com/office/drawing/2014/main"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 xmlns:a16="http://schemas.microsoft.com/office/drawing/2014/main" id="{F6AFCBEE-9FA5-41E1-B3D5-27E412C6C402}"/>
              </a:ext>
            </a:extLst>
          </p:cNvPr>
          <p:cNvGrpSpPr/>
          <p:nvPr userDrawn="1"/>
        </p:nvGrpSpPr>
        <p:grpSpPr>
          <a:xfrm>
            <a:off x="5993758" y="6748272"/>
            <a:ext cx="3001030" cy="109728"/>
            <a:chOff x="0" y="0"/>
            <a:chExt cx="3001030" cy="109728"/>
          </a:xfrm>
        </p:grpSpPr>
        <p:sp>
          <p:nvSpPr>
            <p:cNvPr id="55" name="矩形 54">
              <a:extLst>
                <a:ext uri="{FF2B5EF4-FFF2-40B4-BE49-F238E27FC236}">
                  <a16:creationId xmlns="" xmlns:a16="http://schemas.microsoft.com/office/drawing/2014/main"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 xmlns:a16="http://schemas.microsoft.com/office/drawing/2014/main"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 xmlns:a16="http://schemas.microsoft.com/office/drawing/2014/main" id="{E269AE75-14CB-4307-A417-AE6F887A183E}"/>
              </a:ext>
            </a:extLst>
          </p:cNvPr>
          <p:cNvGrpSpPr/>
          <p:nvPr userDrawn="1"/>
        </p:nvGrpSpPr>
        <p:grpSpPr>
          <a:xfrm>
            <a:off x="2992728" y="6748272"/>
            <a:ext cx="3001030" cy="109728"/>
            <a:chOff x="0" y="0"/>
            <a:chExt cx="3001030" cy="109728"/>
          </a:xfrm>
        </p:grpSpPr>
        <p:sp>
          <p:nvSpPr>
            <p:cNvPr id="58" name="矩形 57">
              <a:extLst>
                <a:ext uri="{FF2B5EF4-FFF2-40B4-BE49-F238E27FC236}">
                  <a16:creationId xmlns="" xmlns:a16="http://schemas.microsoft.com/office/drawing/2014/main"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 xmlns:a16="http://schemas.microsoft.com/office/drawing/2014/main"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 xmlns:a16="http://schemas.microsoft.com/office/drawing/2014/main" id="{C89E93EA-8A1A-431A-A046-53A4AD3A0B57}"/>
              </a:ext>
            </a:extLst>
          </p:cNvPr>
          <p:cNvGrpSpPr/>
          <p:nvPr userDrawn="1"/>
        </p:nvGrpSpPr>
        <p:grpSpPr>
          <a:xfrm>
            <a:off x="8994788" y="6748272"/>
            <a:ext cx="3197212" cy="109728"/>
            <a:chOff x="0" y="0"/>
            <a:chExt cx="3001030" cy="109728"/>
          </a:xfrm>
        </p:grpSpPr>
        <p:sp>
          <p:nvSpPr>
            <p:cNvPr id="61" name="矩形 60">
              <a:extLst>
                <a:ext uri="{FF2B5EF4-FFF2-40B4-BE49-F238E27FC236}">
                  <a16:creationId xmlns="" xmlns:a16="http://schemas.microsoft.com/office/drawing/2014/main"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 xmlns:a16="http://schemas.microsoft.com/office/drawing/2014/main"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 xmlns:a16="http://schemas.microsoft.com/office/drawing/2014/main" id="{6BF270C6-BACE-48B2-8185-014E46D97E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84" y="-210898"/>
            <a:ext cx="2690446" cy="1513197"/>
          </a:xfrm>
          <a:prstGeom prst="rect">
            <a:avLst/>
          </a:prstGeom>
        </p:spPr>
      </p:pic>
      <p:cxnSp>
        <p:nvCxnSpPr>
          <p:cNvPr id="19" name="直接连接符 18">
            <a:extLst>
              <a:ext uri="{FF2B5EF4-FFF2-40B4-BE49-F238E27FC236}">
                <a16:creationId xmlns="" xmlns:a16="http://schemas.microsoft.com/office/drawing/2014/main" id="{F2A08996-C8C7-4D8E-B105-6056D189A400}"/>
              </a:ext>
            </a:extLst>
          </p:cNvPr>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78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713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06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446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515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491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1728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408CD59B-5FCF-4003-A91C-A10DC4E3F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92A1ED1-1F8F-4592-9D0E-0C126A65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C62C71D-338C-45AB-A403-22EB9EC0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t>2020/5/7</a:t>
            </a:fld>
            <a:endParaRPr lang="zh-CN" altLang="en-US"/>
          </a:p>
        </p:txBody>
      </p:sp>
      <p:sp>
        <p:nvSpPr>
          <p:cNvPr id="5" name="页脚占位符 4">
            <a:extLst>
              <a:ext uri="{FF2B5EF4-FFF2-40B4-BE49-F238E27FC236}">
                <a16:creationId xmlns="" xmlns:a16="http://schemas.microsoft.com/office/drawing/2014/main" id="{CA87FB30-F7FA-41F9-BA62-DCABE1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82F7EF38-34FB-41CA-852B-F40CAEA4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t>‹#›</a:t>
            </a:fld>
            <a:endParaRPr lang="zh-CN" altLang="en-US"/>
          </a:p>
        </p:txBody>
      </p:sp>
    </p:spTree>
    <p:extLst>
      <p:ext uri="{BB962C8B-B14F-4D97-AF65-F5344CB8AC3E}">
        <p14:creationId xmlns:p14="http://schemas.microsoft.com/office/powerpoint/2010/main" val="428403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2020/5/7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7077521"/>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7" name="图片 6">
            <a:extLst>
              <a:ext uri="{FF2B5EF4-FFF2-40B4-BE49-F238E27FC236}">
                <a16:creationId xmlns="" xmlns:a16="http://schemas.microsoft.com/office/drawing/2014/main"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400" y="536575"/>
            <a:ext cx="1473200" cy="1679326"/>
          </a:xfrm>
          <a:prstGeom prst="rect">
            <a:avLst/>
          </a:prstGeom>
        </p:spPr>
      </p:pic>
      <p:sp>
        <p:nvSpPr>
          <p:cNvPr id="17" name="文本框 16">
            <a:extLst>
              <a:ext uri="{FF2B5EF4-FFF2-40B4-BE49-F238E27FC236}">
                <a16:creationId xmlns="" xmlns:a16="http://schemas.microsoft.com/office/drawing/2014/main" id="{FAE64323-C918-4DDA-8DE5-3A39BDC59763}"/>
              </a:ext>
            </a:extLst>
          </p:cNvPr>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毕业答辩</a:t>
            </a:r>
            <a:r>
              <a:rPr lang="en-US" altLang="zh-CN" sz="6600" b="1" dirty="0">
                <a:solidFill>
                  <a:srgbClr val="484848"/>
                </a:solidFill>
                <a:cs typeface="+mn-ea"/>
                <a:sym typeface="+mn-lt"/>
              </a:rPr>
              <a:t>/</a:t>
            </a:r>
            <a:r>
              <a:rPr lang="zh-CN" altLang="en-US" sz="6600" b="1" dirty="0">
                <a:solidFill>
                  <a:srgbClr val="484848"/>
                </a:solidFill>
                <a:cs typeface="+mn-ea"/>
                <a:sym typeface="+mn-lt"/>
              </a:rPr>
              <a:t>开题报告</a:t>
            </a:r>
          </a:p>
        </p:txBody>
      </p:sp>
      <p:sp>
        <p:nvSpPr>
          <p:cNvPr id="18" name="文本框 17">
            <a:extLst>
              <a:ext uri="{FF2B5EF4-FFF2-40B4-BE49-F238E27FC236}">
                <a16:creationId xmlns="" xmlns:a16="http://schemas.microsoft.com/office/drawing/2014/main"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GRADUATION THESIS DEFENSE</a:t>
            </a:r>
            <a:endParaRPr lang="zh-CN" altLang="en-US" sz="2000" dirty="0">
              <a:solidFill>
                <a:srgbClr val="484848"/>
              </a:solidFill>
              <a:cs typeface="+mn-ea"/>
              <a:sym typeface="+mn-lt"/>
            </a:endParaRPr>
          </a:p>
        </p:txBody>
      </p:sp>
      <p:sp>
        <p:nvSpPr>
          <p:cNvPr id="19" name="文本框 18">
            <a:extLst>
              <a:ext uri="{FF2B5EF4-FFF2-40B4-BE49-F238E27FC236}">
                <a16:creationId xmlns="" xmlns:a16="http://schemas.microsoft.com/office/drawing/2014/main" id="{08DC3E3B-3D7C-4EF5-8B63-EE3E5B39BE39}"/>
              </a:ext>
            </a:extLst>
          </p:cNvPr>
          <p:cNvSpPr txBox="1"/>
          <p:nvPr/>
        </p:nvSpPr>
        <p:spPr>
          <a:xfrm>
            <a:off x="4155733" y="4896280"/>
            <a:ext cx="3880529" cy="523220"/>
          </a:xfrm>
          <a:prstGeom prst="rect">
            <a:avLst/>
          </a:prstGeom>
          <a:noFill/>
        </p:spPr>
        <p:txBody>
          <a:bodyPr wrap="square" rtlCol="0">
            <a:spAutoFit/>
          </a:bodyPr>
          <a:lstStyle/>
          <a:p>
            <a:pPr algn="dist"/>
            <a:r>
              <a:rPr lang="zh-CN" altLang="en-US" sz="2800" dirty="0" smtClean="0">
                <a:solidFill>
                  <a:srgbClr val="484848"/>
                </a:solidFill>
                <a:cs typeface="+mn-ea"/>
                <a:sym typeface="+mn-lt"/>
              </a:rPr>
              <a:t>点击此处添加副标题</a:t>
            </a:r>
            <a:endParaRPr lang="zh-CN" altLang="en-US" sz="2800" dirty="0">
              <a:solidFill>
                <a:srgbClr val="484848"/>
              </a:solidFill>
              <a:cs typeface="+mn-ea"/>
              <a:sym typeface="+mn-lt"/>
            </a:endParaRPr>
          </a:p>
        </p:txBody>
      </p:sp>
      <p:sp>
        <p:nvSpPr>
          <p:cNvPr id="20" name="文本框 19">
            <a:extLst>
              <a:ext uri="{FF2B5EF4-FFF2-40B4-BE49-F238E27FC236}">
                <a16:creationId xmlns="" xmlns:a16="http://schemas.microsoft.com/office/drawing/2014/main" id="{B6D91718-7C03-4496-9D75-5412335226DA}"/>
              </a:ext>
            </a:extLst>
          </p:cNvPr>
          <p:cNvSpPr txBox="1"/>
          <p:nvPr/>
        </p:nvSpPr>
        <p:spPr>
          <a:xfrm>
            <a:off x="4442734" y="6013648"/>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r>
              <a:rPr lang="zh-CN" altLang="en-US" sz="1400" dirty="0">
                <a:solidFill>
                  <a:srgbClr val="484848"/>
                </a:solidFill>
                <a:cs typeface="+mn-ea"/>
                <a:sym typeface="+mn-lt"/>
              </a:rPr>
              <a:t>优</a:t>
            </a:r>
            <a:r>
              <a:rPr lang="zh-CN" altLang="en-US" sz="1400" dirty="0" smtClean="0">
                <a:solidFill>
                  <a:srgbClr val="484848"/>
                </a:solidFill>
                <a:cs typeface="+mn-ea"/>
                <a:sym typeface="+mn-lt"/>
              </a:rPr>
              <a:t>品</a:t>
            </a:r>
            <a:r>
              <a:rPr lang="en-US" altLang="zh-CN" sz="1400" dirty="0" smtClean="0">
                <a:solidFill>
                  <a:srgbClr val="484848"/>
                </a:solidFill>
                <a:cs typeface="+mn-ea"/>
                <a:sym typeface="+mn-lt"/>
              </a:rPr>
              <a:t>PPT</a:t>
            </a:r>
            <a:endParaRPr lang="zh-CN" altLang="en-US" sz="1400" dirty="0">
              <a:solidFill>
                <a:srgbClr val="484848"/>
              </a:solidFill>
              <a:cs typeface="+mn-ea"/>
              <a:sym typeface="+mn-lt"/>
            </a:endParaRPr>
          </a:p>
        </p:txBody>
      </p:sp>
      <p:sp>
        <p:nvSpPr>
          <p:cNvPr id="21" name="文本框 20">
            <a:extLst>
              <a:ext uri="{FF2B5EF4-FFF2-40B4-BE49-F238E27FC236}">
                <a16:creationId xmlns="" xmlns:a16="http://schemas.microsoft.com/office/drawing/2014/main" id="{6FCB4093-774F-446C-81DC-029795C63C9F}"/>
              </a:ext>
            </a:extLst>
          </p:cNvPr>
          <p:cNvSpPr txBox="1"/>
          <p:nvPr/>
        </p:nvSpPr>
        <p:spPr>
          <a:xfrm>
            <a:off x="7153272" y="6013648"/>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r>
              <a:rPr lang="en-US" altLang="zh-CN" sz="1400" dirty="0" smtClean="0">
                <a:solidFill>
                  <a:srgbClr val="484848"/>
                </a:solidFill>
                <a:cs typeface="+mn-ea"/>
                <a:sym typeface="+mn-lt"/>
              </a:rPr>
              <a:t>X</a:t>
            </a:r>
            <a:r>
              <a:rPr lang="zh-CN" altLang="en-US" sz="1400" dirty="0" smtClean="0">
                <a:solidFill>
                  <a:srgbClr val="484848"/>
                </a:solidFill>
                <a:cs typeface="+mn-ea"/>
                <a:sym typeface="+mn-lt"/>
              </a:rPr>
              <a:t>叫兽</a:t>
            </a:r>
            <a:endParaRPr lang="zh-CN" altLang="en-US" sz="1400" dirty="0">
              <a:solidFill>
                <a:srgbClr val="484848"/>
              </a:solidFill>
              <a:cs typeface="+mn-ea"/>
              <a:sym typeface="+mn-lt"/>
            </a:endParaRPr>
          </a:p>
        </p:txBody>
      </p:sp>
      <p:pic>
        <p:nvPicPr>
          <p:cNvPr id="23" name="图片 22">
            <a:extLst>
              <a:ext uri="{FF2B5EF4-FFF2-40B4-BE49-F238E27FC236}">
                <a16:creationId xmlns="" xmlns:a16="http://schemas.microsoft.com/office/drawing/2014/main" id="{D07425EA-91E3-494B-ACFF-1B824A8EE4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298" y="5888769"/>
            <a:ext cx="769973" cy="433059"/>
          </a:xfrm>
          <a:prstGeom prst="rect">
            <a:avLst/>
          </a:prstGeom>
        </p:spPr>
      </p:pic>
      <p:pic>
        <p:nvPicPr>
          <p:cNvPr id="25" name="图片 24">
            <a:extLst>
              <a:ext uri="{FF2B5EF4-FFF2-40B4-BE49-F238E27FC236}">
                <a16:creationId xmlns="" xmlns:a16="http://schemas.microsoft.com/office/drawing/2014/main" id="{1715AEF4-89BE-48C4-B1B2-AE2EEA59D8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804" y="5888769"/>
            <a:ext cx="769257" cy="432656"/>
          </a:xfrm>
          <a:prstGeom prst="rect">
            <a:avLst/>
          </a:prstGeom>
        </p:spPr>
      </p:pic>
      <p:grpSp>
        <p:nvGrpSpPr>
          <p:cNvPr id="2" name="组合 1">
            <a:extLst>
              <a:ext uri="{FF2B5EF4-FFF2-40B4-BE49-F238E27FC236}">
                <a16:creationId xmlns="" xmlns:a16="http://schemas.microsoft.com/office/drawing/2014/main"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6983214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4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9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4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290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
            <a:extLst>
              <a:ext uri="{FF2B5EF4-FFF2-40B4-BE49-F238E27FC236}">
                <a16:creationId xmlns="" xmlns:a16="http://schemas.microsoft.com/office/drawing/2014/main" id="{7B4900DF-452D-4744-8BD2-5EC0B10B2D17}"/>
              </a:ext>
            </a:extLst>
          </p:cNvPr>
          <p:cNvCxnSpPr/>
          <p:nvPr/>
        </p:nvCxnSpPr>
        <p:spPr>
          <a:xfrm>
            <a:off x="1532950" y="2341324"/>
            <a:ext cx="9701500" cy="0"/>
          </a:xfrm>
          <a:prstGeom prst="straightConnector1">
            <a:avLst/>
          </a:prstGeom>
          <a:ln w="15875">
            <a:solidFill>
              <a:schemeClr val="tx1">
                <a:lumMod val="85000"/>
                <a:lumOff val="15000"/>
                <a:alpha val="7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 xmlns:a16="http://schemas.microsoft.com/office/drawing/2014/main" id="{73F7E09C-9541-46D2-8959-585A945EFE82}"/>
              </a:ext>
            </a:extLst>
          </p:cNvPr>
          <p:cNvCxnSpPr/>
          <p:nvPr/>
        </p:nvCxnSpPr>
        <p:spPr>
          <a:xfrm>
            <a:off x="3273863" y="2341324"/>
            <a:ext cx="0" cy="2786205"/>
          </a:xfrm>
          <a:prstGeom prst="line">
            <a:avLst/>
          </a:prstGeom>
          <a:ln w="15875">
            <a:solidFill>
              <a:schemeClr val="tx1">
                <a:lumMod val="85000"/>
                <a:lumOff val="15000"/>
                <a:alpha val="7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 xmlns:a16="http://schemas.microsoft.com/office/drawing/2014/main" id="{A2CD9B25-D11E-4792-9636-66C142323B31}"/>
              </a:ext>
            </a:extLst>
          </p:cNvPr>
          <p:cNvCxnSpPr/>
          <p:nvPr/>
        </p:nvCxnSpPr>
        <p:spPr>
          <a:xfrm>
            <a:off x="5020356" y="2341324"/>
            <a:ext cx="0" cy="2786205"/>
          </a:xfrm>
          <a:prstGeom prst="line">
            <a:avLst/>
          </a:prstGeom>
          <a:ln w="15875">
            <a:solidFill>
              <a:schemeClr val="tx1">
                <a:lumMod val="85000"/>
                <a:lumOff val="15000"/>
                <a:alpha val="7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 xmlns:a16="http://schemas.microsoft.com/office/drawing/2014/main" id="{64E19BF9-BBD1-4EBE-B878-00637D711C19}"/>
              </a:ext>
            </a:extLst>
          </p:cNvPr>
          <p:cNvCxnSpPr/>
          <p:nvPr/>
        </p:nvCxnSpPr>
        <p:spPr>
          <a:xfrm>
            <a:off x="6748250" y="2341324"/>
            <a:ext cx="0" cy="2786205"/>
          </a:xfrm>
          <a:prstGeom prst="line">
            <a:avLst/>
          </a:prstGeom>
          <a:ln w="15875">
            <a:solidFill>
              <a:schemeClr val="tx1">
                <a:lumMod val="85000"/>
                <a:lumOff val="15000"/>
                <a:alpha val="7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 xmlns:a16="http://schemas.microsoft.com/office/drawing/2014/main" id="{54DDC6D8-1DF6-4354-BACB-56D48524167D}"/>
              </a:ext>
            </a:extLst>
          </p:cNvPr>
          <p:cNvCxnSpPr/>
          <p:nvPr/>
        </p:nvCxnSpPr>
        <p:spPr>
          <a:xfrm>
            <a:off x="8494743" y="2341324"/>
            <a:ext cx="0" cy="2786205"/>
          </a:xfrm>
          <a:prstGeom prst="line">
            <a:avLst/>
          </a:prstGeom>
          <a:ln w="15875">
            <a:solidFill>
              <a:schemeClr val="tx1">
                <a:lumMod val="85000"/>
                <a:lumOff val="15000"/>
                <a:alpha val="7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9DE2C3EB-3B5B-41DC-A56D-97EE243B3836}"/>
              </a:ext>
            </a:extLst>
          </p:cNvPr>
          <p:cNvCxnSpPr/>
          <p:nvPr/>
        </p:nvCxnSpPr>
        <p:spPr>
          <a:xfrm>
            <a:off x="10205897" y="2341324"/>
            <a:ext cx="0" cy="2786205"/>
          </a:xfrm>
          <a:prstGeom prst="line">
            <a:avLst/>
          </a:prstGeom>
          <a:ln w="15875">
            <a:solidFill>
              <a:schemeClr val="tx1">
                <a:lumMod val="85000"/>
                <a:lumOff val="15000"/>
                <a:alpha val="7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8" name="泪滴形 7">
            <a:extLst>
              <a:ext uri="{FF2B5EF4-FFF2-40B4-BE49-F238E27FC236}">
                <a16:creationId xmlns="" xmlns:a16="http://schemas.microsoft.com/office/drawing/2014/main" id="{81615A1B-CB81-4EE8-BF58-705E4BD7DCD1}"/>
              </a:ext>
            </a:extLst>
          </p:cNvPr>
          <p:cNvSpPr/>
          <p:nvPr/>
        </p:nvSpPr>
        <p:spPr>
          <a:xfrm>
            <a:off x="2202532"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9" name="椭圆 8">
            <a:extLst>
              <a:ext uri="{FF2B5EF4-FFF2-40B4-BE49-F238E27FC236}">
                <a16:creationId xmlns="" xmlns:a16="http://schemas.microsoft.com/office/drawing/2014/main" id="{408AA224-07A1-4231-A0C2-D7D3597CE087}"/>
              </a:ext>
            </a:extLst>
          </p:cNvPr>
          <p:cNvSpPr/>
          <p:nvPr/>
        </p:nvSpPr>
        <p:spPr>
          <a:xfrm>
            <a:off x="3134366"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0" name="泪滴形 9">
            <a:extLst>
              <a:ext uri="{FF2B5EF4-FFF2-40B4-BE49-F238E27FC236}">
                <a16:creationId xmlns="" xmlns:a16="http://schemas.microsoft.com/office/drawing/2014/main" id="{766728ED-A949-42B3-9950-DA2629D3ED41}"/>
              </a:ext>
            </a:extLst>
          </p:cNvPr>
          <p:cNvSpPr/>
          <p:nvPr/>
        </p:nvSpPr>
        <p:spPr>
          <a:xfrm>
            <a:off x="3949025"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1" name="椭圆 10">
            <a:extLst>
              <a:ext uri="{FF2B5EF4-FFF2-40B4-BE49-F238E27FC236}">
                <a16:creationId xmlns="" xmlns:a16="http://schemas.microsoft.com/office/drawing/2014/main" id="{C2E31B17-D241-4657-BEA5-28A848715B17}"/>
              </a:ext>
            </a:extLst>
          </p:cNvPr>
          <p:cNvSpPr/>
          <p:nvPr/>
        </p:nvSpPr>
        <p:spPr>
          <a:xfrm>
            <a:off x="4879000"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2" name="泪滴形 11">
            <a:extLst>
              <a:ext uri="{FF2B5EF4-FFF2-40B4-BE49-F238E27FC236}">
                <a16:creationId xmlns="" xmlns:a16="http://schemas.microsoft.com/office/drawing/2014/main" id="{AA7D6872-07D8-4CA7-85B2-7AF830F6DCFA}"/>
              </a:ext>
            </a:extLst>
          </p:cNvPr>
          <p:cNvSpPr/>
          <p:nvPr/>
        </p:nvSpPr>
        <p:spPr>
          <a:xfrm>
            <a:off x="5676919" y="4647862"/>
            <a:ext cx="1088070" cy="1088070"/>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3" name="椭圆 12">
            <a:extLst>
              <a:ext uri="{FF2B5EF4-FFF2-40B4-BE49-F238E27FC236}">
                <a16:creationId xmlns="" xmlns:a16="http://schemas.microsoft.com/office/drawing/2014/main" id="{E5C14732-2120-442B-A33B-40F0FF71752A}"/>
              </a:ext>
            </a:extLst>
          </p:cNvPr>
          <p:cNvSpPr/>
          <p:nvPr/>
        </p:nvSpPr>
        <p:spPr>
          <a:xfrm>
            <a:off x="6608753" y="2218568"/>
            <a:ext cx="247374"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4" name="泪滴形 13">
            <a:extLst>
              <a:ext uri="{FF2B5EF4-FFF2-40B4-BE49-F238E27FC236}">
                <a16:creationId xmlns="" xmlns:a16="http://schemas.microsoft.com/office/drawing/2014/main" id="{DA83DD47-AFDC-4FA9-87B6-B8C781DEAAEB}"/>
              </a:ext>
            </a:extLst>
          </p:cNvPr>
          <p:cNvSpPr/>
          <p:nvPr/>
        </p:nvSpPr>
        <p:spPr>
          <a:xfrm>
            <a:off x="7423412" y="4649522"/>
            <a:ext cx="1086211" cy="1088071"/>
          </a:xfrm>
          <a:prstGeom prst="teardrop">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5" name="椭圆 14">
            <a:extLst>
              <a:ext uri="{FF2B5EF4-FFF2-40B4-BE49-F238E27FC236}">
                <a16:creationId xmlns="" xmlns:a16="http://schemas.microsoft.com/office/drawing/2014/main" id="{C9CD1F21-C937-4FD1-90DF-28F1E406C6D2}"/>
              </a:ext>
            </a:extLst>
          </p:cNvPr>
          <p:cNvSpPr/>
          <p:nvPr/>
        </p:nvSpPr>
        <p:spPr>
          <a:xfrm>
            <a:off x="8353387" y="2218568"/>
            <a:ext cx="247374" cy="247373"/>
          </a:xfrm>
          <a:prstGeom prst="ellipse">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6" name="泪滴形 15">
            <a:extLst>
              <a:ext uri="{FF2B5EF4-FFF2-40B4-BE49-F238E27FC236}">
                <a16:creationId xmlns="" xmlns:a16="http://schemas.microsoft.com/office/drawing/2014/main" id="{242837CA-42CC-4A90-A6AD-D85A7516C48E}"/>
              </a:ext>
            </a:extLst>
          </p:cNvPr>
          <p:cNvSpPr/>
          <p:nvPr/>
        </p:nvSpPr>
        <p:spPr>
          <a:xfrm>
            <a:off x="9134566" y="4649522"/>
            <a:ext cx="1088071" cy="1088071"/>
          </a:xfrm>
          <a:prstGeom prst="teardrop">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7" name="椭圆 16">
            <a:extLst>
              <a:ext uri="{FF2B5EF4-FFF2-40B4-BE49-F238E27FC236}">
                <a16:creationId xmlns="" xmlns:a16="http://schemas.microsoft.com/office/drawing/2014/main" id="{96507C6D-B18E-41B1-BA91-92F836877194}"/>
              </a:ext>
            </a:extLst>
          </p:cNvPr>
          <p:cNvSpPr/>
          <p:nvPr/>
        </p:nvSpPr>
        <p:spPr>
          <a:xfrm>
            <a:off x="10066401" y="2218568"/>
            <a:ext cx="247373" cy="247373"/>
          </a:xfrm>
          <a:prstGeom prst="ellipse">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8" name="文本框 24">
            <a:extLst>
              <a:ext uri="{FF2B5EF4-FFF2-40B4-BE49-F238E27FC236}">
                <a16:creationId xmlns="" xmlns:a16="http://schemas.microsoft.com/office/drawing/2014/main" id="{3D8AE8F9-98FE-48E4-94CD-E340E87FBF58}"/>
              </a:ext>
            </a:extLst>
          </p:cNvPr>
          <p:cNvSpPr txBox="1">
            <a:spLocks noChangeArrowheads="1"/>
          </p:cNvSpPr>
          <p:nvPr/>
        </p:nvSpPr>
        <p:spPr bwMode="auto">
          <a:xfrm>
            <a:off x="2325289" y="4941534"/>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sp>
        <p:nvSpPr>
          <p:cNvPr id="19" name="文本框 25">
            <a:extLst>
              <a:ext uri="{FF2B5EF4-FFF2-40B4-BE49-F238E27FC236}">
                <a16:creationId xmlns="" xmlns:a16="http://schemas.microsoft.com/office/drawing/2014/main" id="{C23D8F7C-0952-4DF9-AEE8-C45305E9822B}"/>
              </a:ext>
            </a:extLst>
          </p:cNvPr>
          <p:cNvSpPr txBox="1">
            <a:spLocks noChangeArrowheads="1"/>
          </p:cNvSpPr>
          <p:nvPr/>
        </p:nvSpPr>
        <p:spPr bwMode="auto">
          <a:xfrm>
            <a:off x="4064342" y="4941534"/>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sp>
        <p:nvSpPr>
          <p:cNvPr id="20" name="文本框 26">
            <a:extLst>
              <a:ext uri="{FF2B5EF4-FFF2-40B4-BE49-F238E27FC236}">
                <a16:creationId xmlns="" xmlns:a16="http://schemas.microsoft.com/office/drawing/2014/main" id="{3CDCBA60-A348-485D-AF95-4145145ADC45}"/>
              </a:ext>
            </a:extLst>
          </p:cNvPr>
          <p:cNvSpPr txBox="1">
            <a:spLocks noChangeArrowheads="1"/>
          </p:cNvSpPr>
          <p:nvPr/>
        </p:nvSpPr>
        <p:spPr bwMode="auto">
          <a:xfrm>
            <a:off x="5792236" y="4941534"/>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sp>
        <p:nvSpPr>
          <p:cNvPr id="21" name="文本框 30">
            <a:extLst>
              <a:ext uri="{FF2B5EF4-FFF2-40B4-BE49-F238E27FC236}">
                <a16:creationId xmlns="" xmlns:a16="http://schemas.microsoft.com/office/drawing/2014/main" id="{2EAEAAD7-B0BD-48E6-A2E6-82BBEEFA0B07}"/>
              </a:ext>
            </a:extLst>
          </p:cNvPr>
          <p:cNvSpPr txBox="1">
            <a:spLocks noChangeArrowheads="1"/>
          </p:cNvSpPr>
          <p:nvPr/>
        </p:nvSpPr>
        <p:spPr bwMode="auto">
          <a:xfrm>
            <a:off x="7567349" y="4941534"/>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sp>
        <p:nvSpPr>
          <p:cNvPr id="22" name="文本框 31">
            <a:extLst>
              <a:ext uri="{FF2B5EF4-FFF2-40B4-BE49-F238E27FC236}">
                <a16:creationId xmlns="" xmlns:a16="http://schemas.microsoft.com/office/drawing/2014/main" id="{9ACAEA8E-411B-418B-A6C9-BB6B73F09212}"/>
              </a:ext>
            </a:extLst>
          </p:cNvPr>
          <p:cNvSpPr txBox="1">
            <a:spLocks noChangeArrowheads="1"/>
          </p:cNvSpPr>
          <p:nvPr/>
        </p:nvSpPr>
        <p:spPr bwMode="auto">
          <a:xfrm>
            <a:off x="9249883" y="4941534"/>
            <a:ext cx="546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chemeClr val="bg1"/>
                </a:solidFill>
                <a:cs typeface="+mn-ea"/>
                <a:sym typeface="+mn-lt"/>
              </a:rPr>
              <a:t>05</a:t>
            </a:r>
            <a:endParaRPr lang="zh-CN" altLang="en-US" sz="2400" dirty="0">
              <a:solidFill>
                <a:schemeClr val="bg1"/>
              </a:solidFill>
              <a:cs typeface="+mn-ea"/>
              <a:sym typeface="+mn-lt"/>
            </a:endParaRPr>
          </a:p>
        </p:txBody>
      </p:sp>
      <p:grpSp>
        <p:nvGrpSpPr>
          <p:cNvPr id="23" name="组合 22">
            <a:extLst>
              <a:ext uri="{FF2B5EF4-FFF2-40B4-BE49-F238E27FC236}">
                <a16:creationId xmlns="" xmlns:a16="http://schemas.microsoft.com/office/drawing/2014/main" id="{7E8D6BEA-8CD3-4026-AFE0-15CC434F4DCE}"/>
              </a:ext>
            </a:extLst>
          </p:cNvPr>
          <p:cNvGrpSpPr>
            <a:grpSpLocks noChangeAspect="1"/>
          </p:cNvGrpSpPr>
          <p:nvPr/>
        </p:nvGrpSpPr>
        <p:grpSpPr>
          <a:xfrm>
            <a:off x="3948230" y="1726063"/>
            <a:ext cx="523494" cy="397755"/>
            <a:chOff x="4268086" y="4221191"/>
            <a:chExt cx="509646" cy="387231"/>
          </a:xfrm>
          <a:solidFill>
            <a:srgbClr val="CF3B4C"/>
          </a:solidFill>
          <a:effectLst/>
        </p:grpSpPr>
        <p:sp>
          <p:nvSpPr>
            <p:cNvPr id="24" name="Freeform 20">
              <a:extLst>
                <a:ext uri="{FF2B5EF4-FFF2-40B4-BE49-F238E27FC236}">
                  <a16:creationId xmlns="" xmlns:a16="http://schemas.microsoft.com/office/drawing/2014/main" id="{6C8F6E13-F865-4AA8-B45E-E5724E73450E}"/>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5" name="Freeform 21">
              <a:extLst>
                <a:ext uri="{FF2B5EF4-FFF2-40B4-BE49-F238E27FC236}">
                  <a16:creationId xmlns="" xmlns:a16="http://schemas.microsoft.com/office/drawing/2014/main" id="{457E9896-E8E0-4CBF-A2DC-6AC9CB8241E7}"/>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grpSp>
      <p:grpSp>
        <p:nvGrpSpPr>
          <p:cNvPr id="26" name="组合 25">
            <a:extLst>
              <a:ext uri="{FF2B5EF4-FFF2-40B4-BE49-F238E27FC236}">
                <a16:creationId xmlns="" xmlns:a16="http://schemas.microsoft.com/office/drawing/2014/main" id="{7548B17B-60F0-4493-841D-5738FF5C153B}"/>
              </a:ext>
            </a:extLst>
          </p:cNvPr>
          <p:cNvGrpSpPr/>
          <p:nvPr/>
        </p:nvGrpSpPr>
        <p:grpSpPr>
          <a:xfrm>
            <a:off x="2219440" y="1727741"/>
            <a:ext cx="421096" cy="402728"/>
            <a:chOff x="1004888" y="993775"/>
            <a:chExt cx="2438400" cy="2332038"/>
          </a:xfrm>
          <a:solidFill>
            <a:srgbClr val="344F66"/>
          </a:solidFill>
          <a:effectLst/>
        </p:grpSpPr>
        <p:sp>
          <p:nvSpPr>
            <p:cNvPr id="27" name="Freeform 25">
              <a:extLst>
                <a:ext uri="{FF2B5EF4-FFF2-40B4-BE49-F238E27FC236}">
                  <a16:creationId xmlns="" xmlns:a16="http://schemas.microsoft.com/office/drawing/2014/main" id="{93D26110-58B0-45C3-AB24-C6695003466D}"/>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8" name="任意多边形 43">
              <a:extLst>
                <a:ext uri="{FF2B5EF4-FFF2-40B4-BE49-F238E27FC236}">
                  <a16:creationId xmlns="" xmlns:a16="http://schemas.microsoft.com/office/drawing/2014/main" id="{8258E4D8-864A-4A26-AF13-27D46B80ECAB}"/>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grpSp>
        <p:nvGrpSpPr>
          <p:cNvPr id="29" name="组合 28">
            <a:extLst>
              <a:ext uri="{FF2B5EF4-FFF2-40B4-BE49-F238E27FC236}">
                <a16:creationId xmlns="" xmlns:a16="http://schemas.microsoft.com/office/drawing/2014/main" id="{9B3AB8B4-BA10-4F15-86A6-27F0C7895E2A}"/>
              </a:ext>
            </a:extLst>
          </p:cNvPr>
          <p:cNvGrpSpPr/>
          <p:nvPr/>
        </p:nvGrpSpPr>
        <p:grpSpPr>
          <a:xfrm>
            <a:off x="7419474" y="1693099"/>
            <a:ext cx="370488" cy="473812"/>
            <a:chOff x="1605186" y="572440"/>
            <a:chExt cx="563562" cy="720725"/>
          </a:xfrm>
          <a:solidFill>
            <a:srgbClr val="CF3B4C"/>
          </a:solidFill>
          <a:effectLst/>
        </p:grpSpPr>
        <p:sp>
          <p:nvSpPr>
            <p:cNvPr id="30" name="Freeform 32">
              <a:extLst>
                <a:ext uri="{FF2B5EF4-FFF2-40B4-BE49-F238E27FC236}">
                  <a16:creationId xmlns="" xmlns:a16="http://schemas.microsoft.com/office/drawing/2014/main" id="{BB04EC94-30C9-4DA3-AF10-39256A406906}"/>
                </a:ext>
              </a:extLst>
            </p:cNvPr>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1" name="Freeform 33">
              <a:extLst>
                <a:ext uri="{FF2B5EF4-FFF2-40B4-BE49-F238E27FC236}">
                  <a16:creationId xmlns="" xmlns:a16="http://schemas.microsoft.com/office/drawing/2014/main" id="{A2169E0A-4AA5-4BD4-B15C-0E0386379675}"/>
                </a:ext>
              </a:extLst>
            </p:cNvPr>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2" name="Freeform 34">
              <a:extLst>
                <a:ext uri="{FF2B5EF4-FFF2-40B4-BE49-F238E27FC236}">
                  <a16:creationId xmlns="" xmlns:a16="http://schemas.microsoft.com/office/drawing/2014/main" id="{C01AB8CD-7570-40EC-834E-C3CA3F3C618D}"/>
                </a:ext>
              </a:extLst>
            </p:cNvPr>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3" name="组合 32">
            <a:extLst>
              <a:ext uri="{FF2B5EF4-FFF2-40B4-BE49-F238E27FC236}">
                <a16:creationId xmlns="" xmlns:a16="http://schemas.microsoft.com/office/drawing/2014/main" id="{7FE3AA1C-17BF-44EA-BDA9-C1A8AF86E607}"/>
              </a:ext>
            </a:extLst>
          </p:cNvPr>
          <p:cNvGrpSpPr>
            <a:grpSpLocks noChangeAspect="1"/>
          </p:cNvGrpSpPr>
          <p:nvPr/>
        </p:nvGrpSpPr>
        <p:grpSpPr>
          <a:xfrm>
            <a:off x="5678225" y="1671269"/>
            <a:ext cx="411318" cy="465212"/>
            <a:chOff x="4994016" y="4872553"/>
            <a:chExt cx="406394" cy="459644"/>
          </a:xfrm>
          <a:solidFill>
            <a:srgbClr val="344F66"/>
          </a:solidFill>
          <a:effectLst/>
        </p:grpSpPr>
        <p:sp>
          <p:nvSpPr>
            <p:cNvPr id="34" name="Freeform 148">
              <a:extLst>
                <a:ext uri="{FF2B5EF4-FFF2-40B4-BE49-F238E27FC236}">
                  <a16:creationId xmlns="" xmlns:a16="http://schemas.microsoft.com/office/drawing/2014/main" id="{3E31A14E-F3E1-4418-99A7-7FB3EF6A26D5}"/>
                </a:ext>
              </a:extLst>
            </p:cNvPr>
            <p:cNvSpPr>
              <a:spLocks noEditPoints="1"/>
            </p:cNvSpPr>
            <p:nvPr/>
          </p:nvSpPr>
          <p:spPr bwMode="auto">
            <a:xfrm>
              <a:off x="5049137" y="4872553"/>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5" name="Freeform 149">
              <a:extLst>
                <a:ext uri="{FF2B5EF4-FFF2-40B4-BE49-F238E27FC236}">
                  <a16:creationId xmlns="" xmlns:a16="http://schemas.microsoft.com/office/drawing/2014/main" id="{C9B4C9EA-0577-43EE-B98E-5E271B11F48F}"/>
                </a:ext>
              </a:extLst>
            </p:cNvPr>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6" name="Oval 150">
              <a:extLst>
                <a:ext uri="{FF2B5EF4-FFF2-40B4-BE49-F238E27FC236}">
                  <a16:creationId xmlns="" xmlns:a16="http://schemas.microsoft.com/office/drawing/2014/main" id="{8CE75EE4-488F-4127-A0C4-B3EB5C5A3502}"/>
                </a:ext>
              </a:extLst>
            </p:cNvPr>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grpSp>
        <p:nvGrpSpPr>
          <p:cNvPr id="37" name="组合 36">
            <a:extLst>
              <a:ext uri="{FF2B5EF4-FFF2-40B4-BE49-F238E27FC236}">
                <a16:creationId xmlns="" xmlns:a16="http://schemas.microsoft.com/office/drawing/2014/main" id="{A823E699-0061-4778-B7E6-F4037B649EAE}"/>
              </a:ext>
            </a:extLst>
          </p:cNvPr>
          <p:cNvGrpSpPr>
            <a:grpSpLocks noChangeAspect="1"/>
          </p:cNvGrpSpPr>
          <p:nvPr/>
        </p:nvGrpSpPr>
        <p:grpSpPr>
          <a:xfrm>
            <a:off x="9199038" y="1693258"/>
            <a:ext cx="410297" cy="458848"/>
            <a:chOff x="5999255" y="3275006"/>
            <a:chExt cx="402656" cy="450303"/>
          </a:xfrm>
          <a:solidFill>
            <a:srgbClr val="344F66"/>
          </a:solidFill>
          <a:effectLst/>
        </p:grpSpPr>
        <p:sp>
          <p:nvSpPr>
            <p:cNvPr id="38" name="Freeform 108">
              <a:extLst>
                <a:ext uri="{FF2B5EF4-FFF2-40B4-BE49-F238E27FC236}">
                  <a16:creationId xmlns="" xmlns:a16="http://schemas.microsoft.com/office/drawing/2014/main" id="{798EFF4E-7469-444F-98D1-E2BFDFD2A204}"/>
                </a:ext>
              </a:extLst>
            </p:cNvPr>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39" name="Freeform 109">
              <a:extLst>
                <a:ext uri="{FF2B5EF4-FFF2-40B4-BE49-F238E27FC236}">
                  <a16:creationId xmlns="" xmlns:a16="http://schemas.microsoft.com/office/drawing/2014/main" id="{368B47C2-CF27-4FB7-BB5A-5635C2D69948}"/>
                </a:ext>
              </a:extLst>
            </p:cNvPr>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0" name="Freeform 110">
              <a:extLst>
                <a:ext uri="{FF2B5EF4-FFF2-40B4-BE49-F238E27FC236}">
                  <a16:creationId xmlns="" xmlns:a16="http://schemas.microsoft.com/office/drawing/2014/main" id="{14441B29-8230-41E6-8A91-E34A236BB2FF}"/>
                </a:ext>
              </a:extLst>
            </p:cNvPr>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1" name="Freeform 111">
              <a:extLst>
                <a:ext uri="{FF2B5EF4-FFF2-40B4-BE49-F238E27FC236}">
                  <a16:creationId xmlns="" xmlns:a16="http://schemas.microsoft.com/office/drawing/2014/main" id="{4864E63A-D35C-4C27-9523-096E9463A168}"/>
                </a:ext>
              </a:extLst>
            </p:cNvPr>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sp>
          <p:nvSpPr>
            <p:cNvPr id="42" name="Freeform 112">
              <a:extLst>
                <a:ext uri="{FF2B5EF4-FFF2-40B4-BE49-F238E27FC236}">
                  <a16:creationId xmlns="" xmlns:a16="http://schemas.microsoft.com/office/drawing/2014/main" id="{363B8808-E52A-4A4E-87E5-A47A5615A109}"/>
                </a:ext>
              </a:extLst>
            </p:cNvPr>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solidFill>
                  <a:prstClr val="black"/>
                </a:solidFill>
                <a:cs typeface="+mn-ea"/>
                <a:sym typeface="+mn-lt"/>
              </a:endParaRPr>
            </a:p>
          </p:txBody>
        </p:sp>
      </p:grpSp>
      <p:sp>
        <p:nvSpPr>
          <p:cNvPr id="43" name="文本框 52">
            <a:extLst>
              <a:ext uri="{FF2B5EF4-FFF2-40B4-BE49-F238E27FC236}">
                <a16:creationId xmlns="" xmlns:a16="http://schemas.microsoft.com/office/drawing/2014/main" id="{B90F439E-6560-41FA-BF6F-AE174CD5D79A}"/>
              </a:ext>
            </a:extLst>
          </p:cNvPr>
          <p:cNvSpPr txBox="1">
            <a:spLocks noChangeArrowheads="1"/>
          </p:cNvSpPr>
          <p:nvPr/>
        </p:nvSpPr>
        <p:spPr bwMode="auto">
          <a:xfrm>
            <a:off x="1684048" y="2907965"/>
            <a:ext cx="16209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555555"/>
                </a:solidFill>
                <a:cs typeface="+mn-ea"/>
                <a:sym typeface="+mn-lt"/>
              </a:rPr>
              <a:t>   </a:t>
            </a:r>
            <a:r>
              <a:rPr lang="zh-CN" altLang="en-US" sz="1600" b="1" dirty="0">
                <a:solidFill>
                  <a:srgbClr val="344F66"/>
                </a:solidFill>
                <a:cs typeface="+mn-ea"/>
                <a:sym typeface="+mn-lt"/>
              </a:rPr>
              <a:t>中国文化概论</a:t>
            </a:r>
            <a:endParaRPr lang="en-US" altLang="zh-CN" sz="1600" b="1" dirty="0">
              <a:solidFill>
                <a:srgbClr val="344F66"/>
              </a:solidFill>
              <a:cs typeface="+mn-ea"/>
              <a:sym typeface="+mn-lt"/>
            </a:endParaRPr>
          </a:p>
          <a:p>
            <a:r>
              <a:rPr lang="zh-CN" altLang="en-US" sz="1600" dirty="0">
                <a:solidFill>
                  <a:srgbClr val="555555"/>
                </a:solidFill>
                <a:cs typeface="+mn-ea"/>
                <a:sym typeface="+mn-lt"/>
              </a:rPr>
              <a:t>请在这里输入段</a:t>
            </a:r>
            <a:endParaRPr lang="en-US" altLang="zh-CN" sz="1600" dirty="0">
              <a:solidFill>
                <a:srgbClr val="555555"/>
              </a:solidFill>
              <a:cs typeface="+mn-ea"/>
              <a:sym typeface="+mn-lt"/>
            </a:endParaRPr>
          </a:p>
          <a:p>
            <a:r>
              <a:rPr lang="zh-CN" altLang="en-US" sz="1600" dirty="0">
                <a:solidFill>
                  <a:srgbClr val="555555"/>
                </a:solidFill>
                <a:cs typeface="+mn-ea"/>
                <a:sym typeface="+mn-lt"/>
              </a:rPr>
              <a:t>落文字内容</a:t>
            </a:r>
            <a:endParaRPr lang="en-US" altLang="zh-CN" sz="1600" dirty="0">
              <a:solidFill>
                <a:srgbClr val="555555"/>
              </a:solidFill>
              <a:cs typeface="+mn-ea"/>
              <a:sym typeface="+mn-lt"/>
            </a:endParaRPr>
          </a:p>
        </p:txBody>
      </p:sp>
      <p:sp>
        <p:nvSpPr>
          <p:cNvPr id="44" name="文本框 53">
            <a:extLst>
              <a:ext uri="{FF2B5EF4-FFF2-40B4-BE49-F238E27FC236}">
                <a16:creationId xmlns="" xmlns:a16="http://schemas.microsoft.com/office/drawing/2014/main" id="{F721F095-A821-4234-B9A5-8759813C137B}"/>
              </a:ext>
            </a:extLst>
          </p:cNvPr>
          <p:cNvSpPr txBox="1">
            <a:spLocks noChangeArrowheads="1"/>
          </p:cNvSpPr>
          <p:nvPr/>
        </p:nvSpPr>
        <p:spPr bwMode="auto">
          <a:xfrm>
            <a:off x="3440457" y="2950431"/>
            <a:ext cx="1393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r>
              <a:rPr lang="zh-CN" altLang="en-US" sz="1600" b="1" dirty="0">
                <a:solidFill>
                  <a:srgbClr val="344F66"/>
                </a:solidFill>
                <a:cs typeface="+mn-ea"/>
                <a:sym typeface="+mn-lt"/>
              </a:rPr>
              <a:t>社会学概论</a:t>
            </a:r>
            <a:endParaRPr lang="en-US" altLang="zh-CN" sz="1600" b="1" dirty="0">
              <a:solidFill>
                <a:srgbClr val="344F66"/>
              </a:solidFill>
              <a:cs typeface="+mn-ea"/>
              <a:sym typeface="+mn-lt"/>
            </a:endParaRPr>
          </a:p>
          <a:p>
            <a:r>
              <a:rPr lang="zh-CN" altLang="en-US" sz="1200" dirty="0">
                <a:solidFill>
                  <a:srgbClr val="555555"/>
                </a:solidFill>
                <a:cs typeface="+mn-ea"/>
                <a:sym typeface="+mn-lt"/>
              </a:rPr>
              <a:t>请在这里输入段</a:t>
            </a:r>
            <a:endParaRPr lang="en-US" altLang="zh-CN" sz="1200" dirty="0">
              <a:solidFill>
                <a:srgbClr val="555555"/>
              </a:solidFill>
              <a:cs typeface="+mn-ea"/>
              <a:sym typeface="+mn-lt"/>
            </a:endParaRPr>
          </a:p>
          <a:p>
            <a:r>
              <a:rPr lang="zh-CN" altLang="en-US" sz="1200" dirty="0">
                <a:solidFill>
                  <a:srgbClr val="555555"/>
                </a:solidFill>
                <a:cs typeface="+mn-ea"/>
                <a:sym typeface="+mn-lt"/>
              </a:rPr>
              <a:t>落文字内容</a:t>
            </a:r>
            <a:endParaRPr lang="en-US" altLang="zh-CN" sz="1200" dirty="0">
              <a:solidFill>
                <a:srgbClr val="555555"/>
              </a:solidFill>
              <a:cs typeface="+mn-ea"/>
              <a:sym typeface="+mn-lt"/>
            </a:endParaRPr>
          </a:p>
        </p:txBody>
      </p:sp>
      <p:sp>
        <p:nvSpPr>
          <p:cNvPr id="45" name="文本框 54">
            <a:extLst>
              <a:ext uri="{FF2B5EF4-FFF2-40B4-BE49-F238E27FC236}">
                <a16:creationId xmlns="" xmlns:a16="http://schemas.microsoft.com/office/drawing/2014/main" id="{3F044FA5-0599-4BAB-A41C-ADEBA5B25231}"/>
              </a:ext>
            </a:extLst>
          </p:cNvPr>
          <p:cNvSpPr txBox="1">
            <a:spLocks noChangeArrowheads="1"/>
          </p:cNvSpPr>
          <p:nvPr/>
        </p:nvSpPr>
        <p:spPr bwMode="auto">
          <a:xfrm>
            <a:off x="5169463" y="2925107"/>
            <a:ext cx="13933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555555"/>
                </a:solidFill>
                <a:cs typeface="+mn-ea"/>
                <a:sym typeface="+mn-lt"/>
              </a:rPr>
              <a:t>   </a:t>
            </a:r>
            <a:r>
              <a:rPr lang="zh-CN" altLang="en-US" sz="1600" b="1" dirty="0">
                <a:solidFill>
                  <a:srgbClr val="344F66"/>
                </a:solidFill>
                <a:cs typeface="+mn-ea"/>
                <a:sym typeface="+mn-lt"/>
              </a:rPr>
              <a:t>社会管理学</a:t>
            </a:r>
            <a:endParaRPr lang="en-US" altLang="zh-CN" sz="1600" b="1" dirty="0">
              <a:solidFill>
                <a:srgbClr val="344F66"/>
              </a:solidFill>
              <a:cs typeface="+mn-ea"/>
              <a:sym typeface="+mn-lt"/>
            </a:endParaRPr>
          </a:p>
          <a:p>
            <a:r>
              <a:rPr lang="zh-CN" altLang="en-US" sz="1200" dirty="0">
                <a:solidFill>
                  <a:srgbClr val="555555"/>
                </a:solidFill>
                <a:cs typeface="+mn-ea"/>
                <a:sym typeface="+mn-lt"/>
              </a:rPr>
              <a:t>请在这里输入段</a:t>
            </a:r>
            <a:endParaRPr lang="en-US" altLang="zh-CN" sz="1200" dirty="0">
              <a:solidFill>
                <a:srgbClr val="555555"/>
              </a:solidFill>
              <a:cs typeface="+mn-ea"/>
              <a:sym typeface="+mn-lt"/>
            </a:endParaRPr>
          </a:p>
          <a:p>
            <a:r>
              <a:rPr lang="zh-CN" altLang="en-US" sz="1200" dirty="0">
                <a:solidFill>
                  <a:srgbClr val="555555"/>
                </a:solidFill>
                <a:cs typeface="+mn-ea"/>
                <a:sym typeface="+mn-lt"/>
              </a:rPr>
              <a:t>落文字内容</a:t>
            </a:r>
            <a:endParaRPr lang="en-US" altLang="zh-CN" sz="1200" dirty="0">
              <a:solidFill>
                <a:srgbClr val="555555"/>
              </a:solidFill>
              <a:cs typeface="+mn-ea"/>
              <a:sym typeface="+mn-lt"/>
            </a:endParaRPr>
          </a:p>
        </p:txBody>
      </p:sp>
      <p:sp>
        <p:nvSpPr>
          <p:cNvPr id="46" name="文本框 55">
            <a:extLst>
              <a:ext uri="{FF2B5EF4-FFF2-40B4-BE49-F238E27FC236}">
                <a16:creationId xmlns="" xmlns:a16="http://schemas.microsoft.com/office/drawing/2014/main" id="{8355A793-A16A-4C3F-B701-3B9D75A18396}"/>
              </a:ext>
            </a:extLst>
          </p:cNvPr>
          <p:cNvSpPr txBox="1">
            <a:spLocks noChangeArrowheads="1"/>
          </p:cNvSpPr>
          <p:nvPr/>
        </p:nvSpPr>
        <p:spPr bwMode="auto">
          <a:xfrm>
            <a:off x="6894120" y="2950431"/>
            <a:ext cx="12618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344F66"/>
                </a:solidFill>
                <a:cs typeface="+mn-ea"/>
                <a:sym typeface="+mn-lt"/>
              </a:rPr>
              <a:t>   </a:t>
            </a:r>
            <a:r>
              <a:rPr lang="zh-CN" altLang="en-US" sz="1600" b="1" dirty="0">
                <a:solidFill>
                  <a:srgbClr val="344F66"/>
                </a:solidFill>
                <a:cs typeface="+mn-ea"/>
                <a:sym typeface="+mn-lt"/>
              </a:rPr>
              <a:t>行政法学</a:t>
            </a:r>
            <a:endParaRPr lang="en-US" altLang="zh-CN" sz="1600" b="1" dirty="0">
              <a:solidFill>
                <a:srgbClr val="344F66"/>
              </a:solidFill>
              <a:cs typeface="+mn-ea"/>
              <a:sym typeface="+mn-lt"/>
            </a:endParaRPr>
          </a:p>
          <a:p>
            <a:r>
              <a:rPr lang="zh-CN" altLang="en-US" sz="1200" dirty="0">
                <a:solidFill>
                  <a:srgbClr val="555555"/>
                </a:solidFill>
                <a:cs typeface="+mn-ea"/>
                <a:sym typeface="+mn-lt"/>
              </a:rPr>
              <a:t>请在这里输入段</a:t>
            </a:r>
            <a:endParaRPr lang="en-US" altLang="zh-CN" sz="1200" dirty="0">
              <a:solidFill>
                <a:srgbClr val="555555"/>
              </a:solidFill>
              <a:cs typeface="+mn-ea"/>
              <a:sym typeface="+mn-lt"/>
            </a:endParaRPr>
          </a:p>
          <a:p>
            <a:r>
              <a:rPr lang="zh-CN" altLang="en-US" sz="1200" dirty="0">
                <a:solidFill>
                  <a:srgbClr val="555555"/>
                </a:solidFill>
                <a:cs typeface="+mn-ea"/>
                <a:sym typeface="+mn-lt"/>
              </a:rPr>
              <a:t>落文字内容</a:t>
            </a:r>
            <a:endParaRPr lang="en-US" altLang="zh-CN" sz="1200" dirty="0">
              <a:solidFill>
                <a:srgbClr val="555555"/>
              </a:solidFill>
              <a:cs typeface="+mn-ea"/>
              <a:sym typeface="+mn-lt"/>
            </a:endParaRPr>
          </a:p>
        </p:txBody>
      </p:sp>
      <p:sp>
        <p:nvSpPr>
          <p:cNvPr id="47" name="文本框 56">
            <a:extLst>
              <a:ext uri="{FF2B5EF4-FFF2-40B4-BE49-F238E27FC236}">
                <a16:creationId xmlns="" xmlns:a16="http://schemas.microsoft.com/office/drawing/2014/main" id="{1948C0B6-43F1-4554-8E5C-9BFDA7AC46D2}"/>
              </a:ext>
            </a:extLst>
          </p:cNvPr>
          <p:cNvSpPr txBox="1">
            <a:spLocks noChangeArrowheads="1"/>
          </p:cNvSpPr>
          <p:nvPr/>
        </p:nvSpPr>
        <p:spPr bwMode="auto">
          <a:xfrm>
            <a:off x="8675236" y="2945527"/>
            <a:ext cx="15985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dirty="0">
                <a:solidFill>
                  <a:srgbClr val="555555"/>
                </a:solidFill>
                <a:cs typeface="+mn-ea"/>
                <a:sym typeface="+mn-lt"/>
              </a:rPr>
              <a:t>   </a:t>
            </a:r>
            <a:r>
              <a:rPr lang="zh-CN" altLang="en-US" sz="1600" b="1" dirty="0">
                <a:solidFill>
                  <a:srgbClr val="344F66"/>
                </a:solidFill>
                <a:cs typeface="+mn-ea"/>
                <a:sym typeface="+mn-lt"/>
              </a:rPr>
              <a:t>行政组织理论</a:t>
            </a:r>
            <a:endParaRPr lang="en-US" altLang="zh-CN" sz="1600" b="1" dirty="0">
              <a:solidFill>
                <a:srgbClr val="344F66"/>
              </a:solidFill>
              <a:cs typeface="+mn-ea"/>
              <a:sym typeface="+mn-lt"/>
            </a:endParaRPr>
          </a:p>
          <a:p>
            <a:r>
              <a:rPr lang="zh-CN" altLang="en-US" sz="1200" dirty="0">
                <a:solidFill>
                  <a:srgbClr val="555555"/>
                </a:solidFill>
                <a:cs typeface="+mn-ea"/>
                <a:sym typeface="+mn-lt"/>
              </a:rPr>
              <a:t>请在这里输入段</a:t>
            </a:r>
            <a:endParaRPr lang="en-US" altLang="zh-CN" sz="1200" dirty="0">
              <a:solidFill>
                <a:srgbClr val="555555"/>
              </a:solidFill>
              <a:cs typeface="+mn-ea"/>
              <a:sym typeface="+mn-lt"/>
            </a:endParaRPr>
          </a:p>
          <a:p>
            <a:r>
              <a:rPr lang="zh-CN" altLang="en-US" sz="1200" dirty="0">
                <a:solidFill>
                  <a:srgbClr val="555555"/>
                </a:solidFill>
                <a:cs typeface="+mn-ea"/>
                <a:sym typeface="+mn-lt"/>
              </a:rPr>
              <a:t>落文字内容</a:t>
            </a:r>
            <a:endParaRPr lang="en-US" altLang="zh-CN" sz="1200" dirty="0">
              <a:solidFill>
                <a:srgbClr val="555555"/>
              </a:solidFill>
              <a:cs typeface="+mn-ea"/>
              <a:sym typeface="+mn-lt"/>
            </a:endParaRPr>
          </a:p>
        </p:txBody>
      </p:sp>
      <p:sp>
        <p:nvSpPr>
          <p:cNvPr id="49" name="TextBox 42">
            <a:extLst>
              <a:ext uri="{FF2B5EF4-FFF2-40B4-BE49-F238E27FC236}">
                <a16:creationId xmlns="" xmlns:a16="http://schemas.microsoft.com/office/drawing/2014/main" id="{2052E58D-DADD-4C07-A293-B9F72BF007B9}"/>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2.1 </a:t>
            </a:r>
            <a:r>
              <a:rPr lang="zh-CN" altLang="en-US" b="0" dirty="0">
                <a:solidFill>
                  <a:srgbClr val="444444"/>
                </a:solidFill>
                <a:latin typeface="+mn-lt"/>
                <a:ea typeface="+mn-ea"/>
                <a:cs typeface="+mn-ea"/>
                <a:sym typeface="+mn-lt"/>
              </a:rPr>
              <a:t>理论框架</a:t>
            </a:r>
          </a:p>
        </p:txBody>
      </p:sp>
    </p:spTree>
    <p:extLst>
      <p:ext uri="{BB962C8B-B14F-4D97-AF65-F5344CB8AC3E}">
        <p14:creationId xmlns:p14="http://schemas.microsoft.com/office/powerpoint/2010/main" val="284952560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ppt_w/2"/>
                                          </p:val>
                                        </p:tav>
                                        <p:tav tm="100000">
                                          <p:val>
                                            <p:strVal val="#ppt_x"/>
                                          </p:val>
                                        </p:tav>
                                      </p:tavLst>
                                    </p:anim>
                                    <p:anim calcmode="lin" valueType="num">
                                      <p:cBhvr>
                                        <p:cTn id="8" dur="500" fill="hold"/>
                                        <p:tgtEl>
                                          <p:spTgt spid="49"/>
                                        </p:tgtEl>
                                        <p:attrNameLst>
                                          <p:attrName>ppt_y</p:attrName>
                                        </p:attrNameLst>
                                      </p:cBhvr>
                                      <p:tavLst>
                                        <p:tav tm="0">
                                          <p:val>
                                            <p:strVal val="#ppt_y"/>
                                          </p:val>
                                        </p:tav>
                                        <p:tav tm="100000">
                                          <p:val>
                                            <p:strVal val="#ppt_y"/>
                                          </p:val>
                                        </p:tav>
                                      </p:tavLst>
                                    </p:anim>
                                    <p:anim calcmode="lin" valueType="num">
                                      <p:cBhvr>
                                        <p:cTn id="9" dur="500" fill="hold"/>
                                        <p:tgtEl>
                                          <p:spTgt spid="49"/>
                                        </p:tgtEl>
                                        <p:attrNameLst>
                                          <p:attrName>ppt_w</p:attrName>
                                        </p:attrNameLst>
                                      </p:cBhvr>
                                      <p:tavLst>
                                        <p:tav tm="0">
                                          <p:val>
                                            <p:fltVal val="0"/>
                                          </p:val>
                                        </p:tav>
                                        <p:tav tm="100000">
                                          <p:val>
                                            <p:strVal val="#ppt_w"/>
                                          </p:val>
                                        </p:tav>
                                      </p:tavLst>
                                    </p:anim>
                                    <p:anim calcmode="lin" valueType="num">
                                      <p:cBhvr>
                                        <p:cTn id="10" dur="500" fill="hold"/>
                                        <p:tgtEl>
                                          <p:spTgt spid="4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fill="hold"/>
                                        <p:tgtEl>
                                          <p:spTgt spid="17"/>
                                        </p:tgtEl>
                                        <p:attrNameLst>
                                          <p:attrName>ppt_x</p:attrName>
                                        </p:attrNameLst>
                                      </p:cBhvr>
                                      <p:tavLst>
                                        <p:tav tm="0">
                                          <p:val>
                                            <p:strVal val="#ppt_x"/>
                                          </p:val>
                                        </p:tav>
                                        <p:tav tm="100000">
                                          <p:val>
                                            <p:strVal val="#ppt_x"/>
                                          </p:val>
                                        </p:tav>
                                      </p:tavLst>
                                    </p:anim>
                                    <p:anim calcmode="lin" valueType="num">
                                      <p:cBhvr additive="base">
                                        <p:cTn id="35" dur="500" fill="hold"/>
                                        <p:tgtEl>
                                          <p:spTgt spid="17"/>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2" presetClass="entr" presetSubtype="1"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par>
                                <p:cTn id="40" presetID="22" presetClass="entr" presetSubtype="1"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par>
                                <p:cTn id="43" presetID="22" presetClass="entr" presetSubtype="1"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par>
                                <p:cTn id="46" presetID="22" presetClass="entr" presetSubtype="1"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par>
                                <p:cTn id="49" presetID="22" presetClass="entr" presetSubtype="1"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par>
                          <p:cTn id="52" fill="hold">
                            <p:stCondLst>
                              <p:cond delay="2000"/>
                            </p:stCondLst>
                            <p:childTnLst>
                              <p:par>
                                <p:cTn id="53" presetID="2" presetClass="entr" presetSubtype="8"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0-#ppt_w/2"/>
                                          </p:val>
                                        </p:tav>
                                        <p:tav tm="100000">
                                          <p:val>
                                            <p:strVal val="#ppt_x"/>
                                          </p:val>
                                        </p:tav>
                                      </p:tavLst>
                                    </p:anim>
                                    <p:anim calcmode="lin" valueType="num">
                                      <p:cBhvr additive="base">
                                        <p:cTn id="56" dur="500" fill="hold"/>
                                        <p:tgtEl>
                                          <p:spTgt spid="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0-#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0-#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0-#ppt_w/2"/>
                                          </p:val>
                                        </p:tav>
                                        <p:tav tm="100000">
                                          <p:val>
                                            <p:strVal val="#ppt_x"/>
                                          </p:val>
                                        </p:tav>
                                      </p:tavLst>
                                    </p:anim>
                                    <p:anim calcmode="lin" valueType="num">
                                      <p:cBhvr additive="base">
                                        <p:cTn id="72" dur="500" fill="hold"/>
                                        <p:tgtEl>
                                          <p:spTgt spid="1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0-#ppt_w/2"/>
                                          </p:val>
                                        </p:tav>
                                        <p:tav tm="100000">
                                          <p:val>
                                            <p:strVal val="#ppt_x"/>
                                          </p:val>
                                        </p:tav>
                                      </p:tavLst>
                                    </p:anim>
                                    <p:anim calcmode="lin" valueType="num">
                                      <p:cBhvr additive="base">
                                        <p:cTn id="76" dur="500" fill="hold"/>
                                        <p:tgtEl>
                                          <p:spTgt spid="1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additive="base">
                                        <p:cTn id="79" dur="500" fill="hold"/>
                                        <p:tgtEl>
                                          <p:spTgt spid="19"/>
                                        </p:tgtEl>
                                        <p:attrNameLst>
                                          <p:attrName>ppt_x</p:attrName>
                                        </p:attrNameLst>
                                      </p:cBhvr>
                                      <p:tavLst>
                                        <p:tav tm="0">
                                          <p:val>
                                            <p:strVal val="0-#ppt_w/2"/>
                                          </p:val>
                                        </p:tav>
                                        <p:tav tm="100000">
                                          <p:val>
                                            <p:strVal val="#ppt_x"/>
                                          </p:val>
                                        </p:tav>
                                      </p:tavLst>
                                    </p:anim>
                                    <p:anim calcmode="lin" valueType="num">
                                      <p:cBhvr additive="base">
                                        <p:cTn id="80" dur="500" fill="hold"/>
                                        <p:tgtEl>
                                          <p:spTgt spid="1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0-#ppt_w/2"/>
                                          </p:val>
                                        </p:tav>
                                        <p:tav tm="100000">
                                          <p:val>
                                            <p:strVal val="#ppt_x"/>
                                          </p:val>
                                        </p:tav>
                                      </p:tavLst>
                                    </p:anim>
                                    <p:anim calcmode="lin" valueType="num">
                                      <p:cBhvr additive="base">
                                        <p:cTn id="84" dur="500" fill="hold"/>
                                        <p:tgtEl>
                                          <p:spTgt spid="2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0-#ppt_w/2"/>
                                          </p:val>
                                        </p:tav>
                                        <p:tav tm="100000">
                                          <p:val>
                                            <p:strVal val="#ppt_x"/>
                                          </p:val>
                                        </p:tav>
                                      </p:tavLst>
                                    </p:anim>
                                    <p:anim calcmode="lin" valueType="num">
                                      <p:cBhvr additive="base">
                                        <p:cTn id="88" dur="500" fill="hold"/>
                                        <p:tgtEl>
                                          <p:spTgt spid="2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0-#ppt_w/2"/>
                                          </p:val>
                                        </p:tav>
                                        <p:tav tm="100000">
                                          <p:val>
                                            <p:strVal val="#ppt_x"/>
                                          </p:val>
                                        </p:tav>
                                      </p:tavLst>
                                    </p:anim>
                                    <p:anim calcmode="lin" valueType="num">
                                      <p:cBhvr additive="base">
                                        <p:cTn id="92" dur="500" fill="hold"/>
                                        <p:tgtEl>
                                          <p:spTgt spid="22"/>
                                        </p:tgtEl>
                                        <p:attrNameLst>
                                          <p:attrName>ppt_y</p:attrName>
                                        </p:attrNameLst>
                                      </p:cBhvr>
                                      <p:tavLst>
                                        <p:tav tm="0">
                                          <p:val>
                                            <p:strVal val="#ppt_y"/>
                                          </p:val>
                                        </p:tav>
                                        <p:tav tm="100000">
                                          <p:val>
                                            <p:strVal val="#ppt_y"/>
                                          </p:val>
                                        </p:tav>
                                      </p:tavLst>
                                    </p:anim>
                                  </p:childTnLst>
                                </p:cTn>
                              </p:par>
                            </p:childTnLst>
                          </p:cTn>
                        </p:par>
                        <p:par>
                          <p:cTn id="93" fill="hold">
                            <p:stCondLst>
                              <p:cond delay="2500"/>
                            </p:stCondLst>
                            <p:childTnLst>
                              <p:par>
                                <p:cTn id="94" presetID="2" presetClass="entr" presetSubtype="4"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additive="base">
                                        <p:cTn id="96" dur="500" fill="hold"/>
                                        <p:tgtEl>
                                          <p:spTgt spid="26"/>
                                        </p:tgtEl>
                                        <p:attrNameLst>
                                          <p:attrName>ppt_x</p:attrName>
                                        </p:attrNameLst>
                                      </p:cBhvr>
                                      <p:tavLst>
                                        <p:tav tm="0">
                                          <p:val>
                                            <p:strVal val="#ppt_x"/>
                                          </p:val>
                                        </p:tav>
                                        <p:tav tm="100000">
                                          <p:val>
                                            <p:strVal val="#ppt_x"/>
                                          </p:val>
                                        </p:tav>
                                      </p:tavLst>
                                    </p:anim>
                                    <p:anim calcmode="lin" valueType="num">
                                      <p:cBhvr additive="base">
                                        <p:cTn id="97" dur="500" fill="hold"/>
                                        <p:tgtEl>
                                          <p:spTgt spid="26"/>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 calcmode="lin" valueType="num">
                                      <p:cBhvr additive="base">
                                        <p:cTn id="100" dur="500" fill="hold"/>
                                        <p:tgtEl>
                                          <p:spTgt spid="23"/>
                                        </p:tgtEl>
                                        <p:attrNameLst>
                                          <p:attrName>ppt_x</p:attrName>
                                        </p:attrNameLst>
                                      </p:cBhvr>
                                      <p:tavLst>
                                        <p:tav tm="0">
                                          <p:val>
                                            <p:strVal val="#ppt_x"/>
                                          </p:val>
                                        </p:tav>
                                        <p:tav tm="100000">
                                          <p:val>
                                            <p:strVal val="#ppt_x"/>
                                          </p:val>
                                        </p:tav>
                                      </p:tavLst>
                                    </p:anim>
                                    <p:anim calcmode="lin" valueType="num">
                                      <p:cBhvr additive="base">
                                        <p:cTn id="101" dur="500" fill="hold"/>
                                        <p:tgtEl>
                                          <p:spTgt spid="23"/>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33"/>
                                        </p:tgtEl>
                                        <p:attrNameLst>
                                          <p:attrName>style.visibility</p:attrName>
                                        </p:attrNameLst>
                                      </p:cBhvr>
                                      <p:to>
                                        <p:strVal val="visible"/>
                                      </p:to>
                                    </p:set>
                                    <p:anim calcmode="lin" valueType="num">
                                      <p:cBhvr additive="base">
                                        <p:cTn id="104" dur="500" fill="hold"/>
                                        <p:tgtEl>
                                          <p:spTgt spid="33"/>
                                        </p:tgtEl>
                                        <p:attrNameLst>
                                          <p:attrName>ppt_x</p:attrName>
                                        </p:attrNameLst>
                                      </p:cBhvr>
                                      <p:tavLst>
                                        <p:tav tm="0">
                                          <p:val>
                                            <p:strVal val="#ppt_x"/>
                                          </p:val>
                                        </p:tav>
                                        <p:tav tm="100000">
                                          <p:val>
                                            <p:strVal val="#ppt_x"/>
                                          </p:val>
                                        </p:tav>
                                      </p:tavLst>
                                    </p:anim>
                                    <p:anim calcmode="lin" valueType="num">
                                      <p:cBhvr additive="base">
                                        <p:cTn id="105" dur="500" fill="hold"/>
                                        <p:tgtEl>
                                          <p:spTgt spid="33"/>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29"/>
                                        </p:tgtEl>
                                        <p:attrNameLst>
                                          <p:attrName>style.visibility</p:attrName>
                                        </p:attrNameLst>
                                      </p:cBhvr>
                                      <p:to>
                                        <p:strVal val="visible"/>
                                      </p:to>
                                    </p:set>
                                    <p:anim calcmode="lin" valueType="num">
                                      <p:cBhvr additive="base">
                                        <p:cTn id="108" dur="500" fill="hold"/>
                                        <p:tgtEl>
                                          <p:spTgt spid="29"/>
                                        </p:tgtEl>
                                        <p:attrNameLst>
                                          <p:attrName>ppt_x</p:attrName>
                                        </p:attrNameLst>
                                      </p:cBhvr>
                                      <p:tavLst>
                                        <p:tav tm="0">
                                          <p:val>
                                            <p:strVal val="#ppt_x"/>
                                          </p:val>
                                        </p:tav>
                                        <p:tav tm="100000">
                                          <p:val>
                                            <p:strVal val="#ppt_x"/>
                                          </p:val>
                                        </p:tav>
                                      </p:tavLst>
                                    </p:anim>
                                    <p:anim calcmode="lin" valueType="num">
                                      <p:cBhvr additive="base">
                                        <p:cTn id="109" dur="500" fill="hold"/>
                                        <p:tgtEl>
                                          <p:spTgt spid="29"/>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childTnLst>
                          </p:cTn>
                        </p:par>
                        <p:par>
                          <p:cTn id="114" fill="hold">
                            <p:stCondLst>
                              <p:cond delay="3000"/>
                            </p:stCondLst>
                            <p:childTnLst>
                              <p:par>
                                <p:cTn id="115" presetID="22" presetClass="entr" presetSubtype="8" fill="hold" grpId="0" nodeType="after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wipe(left)">
                                      <p:cBhvr>
                                        <p:cTn id="117" dur="500"/>
                                        <p:tgtEl>
                                          <p:spTgt spid="4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wipe(left)">
                                      <p:cBhvr>
                                        <p:cTn id="120" dur="500"/>
                                        <p:tgtEl>
                                          <p:spTgt spid="43"/>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wipe(left)">
                                      <p:cBhvr>
                                        <p:cTn id="123" dur="500"/>
                                        <p:tgtEl>
                                          <p:spTgt spid="44"/>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left)">
                                      <p:cBhvr>
                                        <p:cTn id="126" dur="500"/>
                                        <p:tgtEl>
                                          <p:spTgt spid="45"/>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left)">
                                      <p:cBhvr>
                                        <p:cTn id="1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43" grpId="0"/>
      <p:bldP spid="44" grpId="0"/>
      <p:bldP spid="45" grpId="0"/>
      <p:bldP spid="46" grpId="0"/>
      <p:bldP spid="47"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 xmlns:a16="http://schemas.microsoft.com/office/drawing/2014/main" id="{7798E4F5-9195-42C7-B999-4A9FEC067BAD}"/>
              </a:ext>
            </a:extLst>
          </p:cNvPr>
          <p:cNvGrpSpPr/>
          <p:nvPr/>
        </p:nvGrpSpPr>
        <p:grpSpPr>
          <a:xfrm>
            <a:off x="676211" y="2584748"/>
            <a:ext cx="3168118" cy="3007911"/>
            <a:chOff x="67090" y="2080407"/>
            <a:chExt cx="4190334" cy="3978435"/>
          </a:xfrm>
        </p:grpSpPr>
        <p:sp>
          <p:nvSpPr>
            <p:cNvPr id="2" name="Freeform 5">
              <a:extLst>
                <a:ext uri="{FF2B5EF4-FFF2-40B4-BE49-F238E27FC236}">
                  <a16:creationId xmlns="" xmlns:a16="http://schemas.microsoft.com/office/drawing/2014/main" id="{F77FC70E-A4CA-4DBD-9E54-0CF0C0A35EB0}"/>
                </a:ext>
              </a:extLst>
            </p:cNvPr>
            <p:cNvSpPr>
              <a:spLocks noEditPoints="1"/>
            </p:cNvSpPr>
            <p:nvPr/>
          </p:nvSpPr>
          <p:spPr bwMode="auto">
            <a:xfrm>
              <a:off x="543264" y="4927928"/>
              <a:ext cx="190469" cy="2381"/>
            </a:xfrm>
            <a:custGeom>
              <a:avLst/>
              <a:gdLst/>
              <a:ahLst/>
              <a:cxnLst>
                <a:cxn ang="0">
                  <a:pos x="80" y="0"/>
                </a:cxn>
                <a:cxn ang="0">
                  <a:pos x="78" y="0"/>
                </a:cxn>
                <a:cxn ang="0">
                  <a:pos x="80" y="0"/>
                </a:cxn>
                <a:cxn ang="0">
                  <a:pos x="80" y="0"/>
                </a:cxn>
                <a:cxn ang="0">
                  <a:pos x="0" y="0"/>
                </a:cxn>
                <a:cxn ang="0">
                  <a:pos x="0" y="0"/>
                </a:cxn>
                <a:cxn ang="0">
                  <a:pos x="0" y="0"/>
                </a:cxn>
                <a:cxn ang="0">
                  <a:pos x="0" y="0"/>
                </a:cxn>
              </a:cxnLst>
              <a:rect l="0" t="0" r="r" b="b"/>
              <a:pathLst>
                <a:path w="80">
                  <a:moveTo>
                    <a:pt x="80" y="0"/>
                  </a:moveTo>
                  <a:lnTo>
                    <a:pt x="78" y="0"/>
                  </a:lnTo>
                  <a:lnTo>
                    <a:pt x="80" y="0"/>
                  </a:lnTo>
                  <a:lnTo>
                    <a:pt x="80" y="0"/>
                  </a:lnTo>
                  <a:close/>
                  <a:moveTo>
                    <a:pt x="0" y="0"/>
                  </a:moveTo>
                  <a:lnTo>
                    <a:pt x="0" y="0"/>
                  </a:lnTo>
                  <a:lnTo>
                    <a:pt x="0" y="0"/>
                  </a:lnTo>
                  <a:lnTo>
                    <a:pt x="0" y="0"/>
                  </a:lnTo>
                  <a:close/>
                </a:path>
              </a:pathLst>
            </a:custGeom>
            <a:solidFill>
              <a:srgbClr val="AEA59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3" name="Freeform 6">
              <a:extLst>
                <a:ext uri="{FF2B5EF4-FFF2-40B4-BE49-F238E27FC236}">
                  <a16:creationId xmlns="" xmlns:a16="http://schemas.microsoft.com/office/drawing/2014/main" id="{CBBDABC5-23B6-4AAD-8C98-13CBEE1A8F5B}"/>
                </a:ext>
              </a:extLst>
            </p:cNvPr>
            <p:cNvSpPr/>
            <p:nvPr/>
          </p:nvSpPr>
          <p:spPr bwMode="auto">
            <a:xfrm>
              <a:off x="2126544" y="2080407"/>
              <a:ext cx="852352" cy="1204721"/>
            </a:xfrm>
            <a:custGeom>
              <a:avLst/>
              <a:gdLst/>
              <a:ahLst/>
              <a:cxnLst>
                <a:cxn ang="0">
                  <a:pos x="183" y="260"/>
                </a:cxn>
                <a:cxn ang="0">
                  <a:pos x="119" y="260"/>
                </a:cxn>
                <a:cxn ang="0">
                  <a:pos x="124" y="244"/>
                </a:cxn>
                <a:cxn ang="0">
                  <a:pos x="115" y="223"/>
                </a:cxn>
                <a:cxn ang="0">
                  <a:pos x="95" y="215"/>
                </a:cxn>
                <a:cxn ang="0">
                  <a:pos x="76" y="222"/>
                </a:cxn>
                <a:cxn ang="0">
                  <a:pos x="74" y="223"/>
                </a:cxn>
                <a:cxn ang="0">
                  <a:pos x="66" y="244"/>
                </a:cxn>
                <a:cxn ang="0">
                  <a:pos x="71" y="260"/>
                </a:cxn>
                <a:cxn ang="0">
                  <a:pos x="0" y="260"/>
                </a:cxn>
                <a:cxn ang="0">
                  <a:pos x="11" y="226"/>
                </a:cxn>
                <a:cxn ang="0">
                  <a:pos x="31" y="92"/>
                </a:cxn>
                <a:cxn ang="0">
                  <a:pos x="63" y="0"/>
                </a:cxn>
                <a:cxn ang="0">
                  <a:pos x="167" y="92"/>
                </a:cxn>
                <a:cxn ang="0">
                  <a:pos x="184" y="226"/>
                </a:cxn>
                <a:cxn ang="0">
                  <a:pos x="183" y="260"/>
                </a:cxn>
              </a:cxnLst>
              <a:rect l="0" t="0" r="r" b="b"/>
              <a:pathLst>
                <a:path w="184" h="260">
                  <a:moveTo>
                    <a:pt x="183" y="260"/>
                  </a:moveTo>
                  <a:cubicBezTo>
                    <a:pt x="119" y="260"/>
                    <a:pt x="119" y="260"/>
                    <a:pt x="119" y="260"/>
                  </a:cubicBezTo>
                  <a:cubicBezTo>
                    <a:pt x="122" y="255"/>
                    <a:pt x="124" y="250"/>
                    <a:pt x="124" y="244"/>
                  </a:cubicBezTo>
                  <a:cubicBezTo>
                    <a:pt x="124" y="236"/>
                    <a:pt x="121" y="229"/>
                    <a:pt x="115" y="223"/>
                  </a:cubicBezTo>
                  <a:cubicBezTo>
                    <a:pt x="110" y="218"/>
                    <a:pt x="103" y="215"/>
                    <a:pt x="95" y="215"/>
                  </a:cubicBezTo>
                  <a:cubicBezTo>
                    <a:pt x="87" y="215"/>
                    <a:pt x="81" y="217"/>
                    <a:pt x="76" y="222"/>
                  </a:cubicBezTo>
                  <a:cubicBezTo>
                    <a:pt x="75" y="222"/>
                    <a:pt x="75" y="223"/>
                    <a:pt x="74" y="223"/>
                  </a:cubicBezTo>
                  <a:cubicBezTo>
                    <a:pt x="69" y="229"/>
                    <a:pt x="66" y="236"/>
                    <a:pt x="66" y="244"/>
                  </a:cubicBezTo>
                  <a:cubicBezTo>
                    <a:pt x="66" y="250"/>
                    <a:pt x="67" y="255"/>
                    <a:pt x="71" y="260"/>
                  </a:cubicBezTo>
                  <a:cubicBezTo>
                    <a:pt x="0" y="260"/>
                    <a:pt x="0" y="260"/>
                    <a:pt x="0" y="260"/>
                  </a:cubicBezTo>
                  <a:cubicBezTo>
                    <a:pt x="4" y="249"/>
                    <a:pt x="8" y="237"/>
                    <a:pt x="11" y="226"/>
                  </a:cubicBezTo>
                  <a:cubicBezTo>
                    <a:pt x="25" y="181"/>
                    <a:pt x="31" y="136"/>
                    <a:pt x="31" y="92"/>
                  </a:cubicBezTo>
                  <a:cubicBezTo>
                    <a:pt x="24" y="32"/>
                    <a:pt x="35" y="1"/>
                    <a:pt x="63" y="0"/>
                  </a:cubicBezTo>
                  <a:cubicBezTo>
                    <a:pt x="114" y="6"/>
                    <a:pt x="148" y="37"/>
                    <a:pt x="167" y="92"/>
                  </a:cubicBezTo>
                  <a:cubicBezTo>
                    <a:pt x="179" y="128"/>
                    <a:pt x="184" y="173"/>
                    <a:pt x="184" y="226"/>
                  </a:cubicBezTo>
                  <a:cubicBezTo>
                    <a:pt x="184" y="237"/>
                    <a:pt x="184" y="248"/>
                    <a:pt x="183" y="26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4" name="Freeform 7">
              <a:extLst>
                <a:ext uri="{FF2B5EF4-FFF2-40B4-BE49-F238E27FC236}">
                  <a16:creationId xmlns="" xmlns:a16="http://schemas.microsoft.com/office/drawing/2014/main" id="{1335FB7B-14FC-4701-AEBE-E84FF2A7EE2F}"/>
                </a:ext>
              </a:extLst>
            </p:cNvPr>
            <p:cNvSpPr>
              <a:spLocks noEditPoints="1"/>
            </p:cNvSpPr>
            <p:nvPr/>
          </p:nvSpPr>
          <p:spPr bwMode="auto">
            <a:xfrm>
              <a:off x="1205146" y="3075610"/>
              <a:ext cx="1768988" cy="1342811"/>
            </a:xfrm>
            <a:custGeom>
              <a:avLst/>
              <a:gdLst/>
              <a:ahLst/>
              <a:cxnLst>
                <a:cxn ang="0">
                  <a:pos x="372" y="145"/>
                </a:cxn>
                <a:cxn ang="0">
                  <a:pos x="372" y="184"/>
                </a:cxn>
                <a:cxn ang="0">
                  <a:pos x="353" y="191"/>
                </a:cxn>
                <a:cxn ang="0">
                  <a:pos x="351" y="193"/>
                </a:cxn>
                <a:cxn ang="0">
                  <a:pos x="343" y="213"/>
                </a:cxn>
                <a:cxn ang="0">
                  <a:pos x="351" y="234"/>
                </a:cxn>
                <a:cxn ang="0">
                  <a:pos x="353" y="235"/>
                </a:cxn>
                <a:cxn ang="0">
                  <a:pos x="372" y="242"/>
                </a:cxn>
                <a:cxn ang="0">
                  <a:pos x="372" y="273"/>
                </a:cxn>
                <a:cxn ang="0">
                  <a:pos x="372" y="290"/>
                </a:cxn>
                <a:cxn ang="0">
                  <a:pos x="353" y="290"/>
                </a:cxn>
                <a:cxn ang="0">
                  <a:pos x="280" y="290"/>
                </a:cxn>
                <a:cxn ang="0">
                  <a:pos x="284" y="287"/>
                </a:cxn>
                <a:cxn ang="0">
                  <a:pos x="293" y="266"/>
                </a:cxn>
                <a:cxn ang="0">
                  <a:pos x="284" y="246"/>
                </a:cxn>
                <a:cxn ang="0">
                  <a:pos x="264" y="237"/>
                </a:cxn>
                <a:cxn ang="0">
                  <a:pos x="243" y="246"/>
                </a:cxn>
                <a:cxn ang="0">
                  <a:pos x="235" y="266"/>
                </a:cxn>
                <a:cxn ang="0">
                  <a:pos x="243" y="287"/>
                </a:cxn>
                <a:cxn ang="0">
                  <a:pos x="247" y="290"/>
                </a:cxn>
                <a:cxn ang="0">
                  <a:pos x="162" y="290"/>
                </a:cxn>
                <a:cxn ang="0">
                  <a:pos x="100" y="290"/>
                </a:cxn>
                <a:cxn ang="0">
                  <a:pos x="104" y="287"/>
                </a:cxn>
                <a:cxn ang="0">
                  <a:pos x="112" y="266"/>
                </a:cxn>
                <a:cxn ang="0">
                  <a:pos x="104" y="246"/>
                </a:cxn>
                <a:cxn ang="0">
                  <a:pos x="83" y="237"/>
                </a:cxn>
                <a:cxn ang="0">
                  <a:pos x="63" y="246"/>
                </a:cxn>
                <a:cxn ang="0">
                  <a:pos x="54" y="266"/>
                </a:cxn>
                <a:cxn ang="0">
                  <a:pos x="63" y="287"/>
                </a:cxn>
                <a:cxn ang="0">
                  <a:pos x="67" y="290"/>
                </a:cxn>
                <a:cxn ang="0">
                  <a:pos x="0" y="290"/>
                </a:cxn>
                <a:cxn ang="0">
                  <a:pos x="0" y="225"/>
                </a:cxn>
                <a:cxn ang="0">
                  <a:pos x="157" y="134"/>
                </a:cxn>
                <a:cxn ang="0">
                  <a:pos x="199" y="45"/>
                </a:cxn>
                <a:cxn ang="0">
                  <a:pos x="270" y="45"/>
                </a:cxn>
                <a:cxn ang="0">
                  <a:pos x="265" y="29"/>
                </a:cxn>
                <a:cxn ang="0">
                  <a:pos x="273" y="8"/>
                </a:cxn>
                <a:cxn ang="0">
                  <a:pos x="275" y="7"/>
                </a:cxn>
                <a:cxn ang="0">
                  <a:pos x="294" y="0"/>
                </a:cxn>
                <a:cxn ang="0">
                  <a:pos x="314" y="8"/>
                </a:cxn>
                <a:cxn ang="0">
                  <a:pos x="323" y="29"/>
                </a:cxn>
                <a:cxn ang="0">
                  <a:pos x="318" y="45"/>
                </a:cxn>
                <a:cxn ang="0">
                  <a:pos x="382" y="45"/>
                </a:cxn>
                <a:cxn ang="0">
                  <a:pos x="372" y="145"/>
                </a:cxn>
                <a:cxn ang="0">
                  <a:pos x="353" y="278"/>
                </a:cxn>
                <a:cxn ang="0">
                  <a:pos x="353" y="277"/>
                </a:cxn>
                <a:cxn ang="0">
                  <a:pos x="352" y="278"/>
                </a:cxn>
                <a:cxn ang="0">
                  <a:pos x="353" y="278"/>
                </a:cxn>
              </a:cxnLst>
              <a:rect l="0" t="0" r="r" b="b"/>
              <a:pathLst>
                <a:path w="382" h="290">
                  <a:moveTo>
                    <a:pt x="372" y="145"/>
                  </a:moveTo>
                  <a:cubicBezTo>
                    <a:pt x="372" y="184"/>
                    <a:pt x="372" y="184"/>
                    <a:pt x="372" y="184"/>
                  </a:cubicBezTo>
                  <a:cubicBezTo>
                    <a:pt x="365" y="184"/>
                    <a:pt x="358" y="187"/>
                    <a:pt x="353" y="191"/>
                  </a:cubicBezTo>
                  <a:cubicBezTo>
                    <a:pt x="352" y="192"/>
                    <a:pt x="352" y="192"/>
                    <a:pt x="351" y="193"/>
                  </a:cubicBezTo>
                  <a:cubicBezTo>
                    <a:pt x="346" y="198"/>
                    <a:pt x="343" y="205"/>
                    <a:pt x="343" y="213"/>
                  </a:cubicBezTo>
                  <a:cubicBezTo>
                    <a:pt x="343" y="221"/>
                    <a:pt x="346" y="228"/>
                    <a:pt x="351" y="234"/>
                  </a:cubicBezTo>
                  <a:cubicBezTo>
                    <a:pt x="352" y="234"/>
                    <a:pt x="352" y="235"/>
                    <a:pt x="353" y="235"/>
                  </a:cubicBezTo>
                  <a:cubicBezTo>
                    <a:pt x="358" y="240"/>
                    <a:pt x="365" y="242"/>
                    <a:pt x="372" y="242"/>
                  </a:cubicBezTo>
                  <a:cubicBezTo>
                    <a:pt x="372" y="273"/>
                    <a:pt x="372" y="273"/>
                    <a:pt x="372" y="273"/>
                  </a:cubicBezTo>
                  <a:cubicBezTo>
                    <a:pt x="372" y="290"/>
                    <a:pt x="372" y="290"/>
                    <a:pt x="372" y="290"/>
                  </a:cubicBezTo>
                  <a:cubicBezTo>
                    <a:pt x="353" y="290"/>
                    <a:pt x="353" y="290"/>
                    <a:pt x="353" y="290"/>
                  </a:cubicBezTo>
                  <a:cubicBezTo>
                    <a:pt x="280" y="290"/>
                    <a:pt x="280" y="290"/>
                    <a:pt x="280" y="290"/>
                  </a:cubicBezTo>
                  <a:cubicBezTo>
                    <a:pt x="281" y="289"/>
                    <a:pt x="283" y="288"/>
                    <a:pt x="284" y="287"/>
                  </a:cubicBezTo>
                  <a:cubicBezTo>
                    <a:pt x="290" y="281"/>
                    <a:pt x="293" y="274"/>
                    <a:pt x="293" y="266"/>
                  </a:cubicBezTo>
                  <a:cubicBezTo>
                    <a:pt x="293" y="258"/>
                    <a:pt x="290" y="252"/>
                    <a:pt x="284" y="246"/>
                  </a:cubicBezTo>
                  <a:cubicBezTo>
                    <a:pt x="278" y="240"/>
                    <a:pt x="272" y="237"/>
                    <a:pt x="264" y="237"/>
                  </a:cubicBezTo>
                  <a:cubicBezTo>
                    <a:pt x="256" y="237"/>
                    <a:pt x="249" y="240"/>
                    <a:pt x="243" y="246"/>
                  </a:cubicBezTo>
                  <a:cubicBezTo>
                    <a:pt x="237" y="252"/>
                    <a:pt x="235" y="258"/>
                    <a:pt x="235" y="266"/>
                  </a:cubicBezTo>
                  <a:cubicBezTo>
                    <a:pt x="235" y="274"/>
                    <a:pt x="237" y="281"/>
                    <a:pt x="243" y="287"/>
                  </a:cubicBezTo>
                  <a:cubicBezTo>
                    <a:pt x="244" y="288"/>
                    <a:pt x="246" y="289"/>
                    <a:pt x="247" y="290"/>
                  </a:cubicBezTo>
                  <a:cubicBezTo>
                    <a:pt x="162" y="290"/>
                    <a:pt x="162" y="290"/>
                    <a:pt x="162" y="290"/>
                  </a:cubicBezTo>
                  <a:cubicBezTo>
                    <a:pt x="100" y="290"/>
                    <a:pt x="100" y="290"/>
                    <a:pt x="100" y="290"/>
                  </a:cubicBezTo>
                  <a:cubicBezTo>
                    <a:pt x="101" y="289"/>
                    <a:pt x="103" y="288"/>
                    <a:pt x="104" y="287"/>
                  </a:cubicBezTo>
                  <a:cubicBezTo>
                    <a:pt x="110" y="281"/>
                    <a:pt x="112" y="274"/>
                    <a:pt x="112" y="266"/>
                  </a:cubicBezTo>
                  <a:cubicBezTo>
                    <a:pt x="112" y="258"/>
                    <a:pt x="110" y="252"/>
                    <a:pt x="104" y="246"/>
                  </a:cubicBezTo>
                  <a:cubicBezTo>
                    <a:pt x="98" y="240"/>
                    <a:pt x="91" y="237"/>
                    <a:pt x="83" y="237"/>
                  </a:cubicBezTo>
                  <a:cubicBezTo>
                    <a:pt x="75" y="237"/>
                    <a:pt x="69" y="240"/>
                    <a:pt x="63" y="246"/>
                  </a:cubicBezTo>
                  <a:cubicBezTo>
                    <a:pt x="57" y="252"/>
                    <a:pt x="54" y="258"/>
                    <a:pt x="54" y="266"/>
                  </a:cubicBezTo>
                  <a:cubicBezTo>
                    <a:pt x="54" y="274"/>
                    <a:pt x="57" y="281"/>
                    <a:pt x="63" y="287"/>
                  </a:cubicBezTo>
                  <a:cubicBezTo>
                    <a:pt x="64" y="288"/>
                    <a:pt x="65" y="289"/>
                    <a:pt x="67" y="290"/>
                  </a:cubicBezTo>
                  <a:cubicBezTo>
                    <a:pt x="0" y="290"/>
                    <a:pt x="0" y="290"/>
                    <a:pt x="0" y="290"/>
                  </a:cubicBezTo>
                  <a:cubicBezTo>
                    <a:pt x="0" y="225"/>
                    <a:pt x="0" y="225"/>
                    <a:pt x="0" y="225"/>
                  </a:cubicBezTo>
                  <a:cubicBezTo>
                    <a:pt x="77" y="219"/>
                    <a:pt x="129" y="188"/>
                    <a:pt x="157" y="134"/>
                  </a:cubicBezTo>
                  <a:cubicBezTo>
                    <a:pt x="174" y="104"/>
                    <a:pt x="188" y="74"/>
                    <a:pt x="199" y="45"/>
                  </a:cubicBezTo>
                  <a:cubicBezTo>
                    <a:pt x="270" y="45"/>
                    <a:pt x="270" y="45"/>
                    <a:pt x="270" y="45"/>
                  </a:cubicBezTo>
                  <a:cubicBezTo>
                    <a:pt x="266" y="40"/>
                    <a:pt x="265" y="35"/>
                    <a:pt x="265" y="29"/>
                  </a:cubicBezTo>
                  <a:cubicBezTo>
                    <a:pt x="265" y="21"/>
                    <a:pt x="268" y="14"/>
                    <a:pt x="273" y="8"/>
                  </a:cubicBezTo>
                  <a:cubicBezTo>
                    <a:pt x="274" y="8"/>
                    <a:pt x="274" y="7"/>
                    <a:pt x="275" y="7"/>
                  </a:cubicBezTo>
                  <a:cubicBezTo>
                    <a:pt x="280" y="2"/>
                    <a:pt x="286" y="0"/>
                    <a:pt x="294" y="0"/>
                  </a:cubicBezTo>
                  <a:cubicBezTo>
                    <a:pt x="302" y="0"/>
                    <a:pt x="309" y="3"/>
                    <a:pt x="314" y="8"/>
                  </a:cubicBezTo>
                  <a:cubicBezTo>
                    <a:pt x="320" y="14"/>
                    <a:pt x="323" y="21"/>
                    <a:pt x="323" y="29"/>
                  </a:cubicBezTo>
                  <a:cubicBezTo>
                    <a:pt x="323" y="35"/>
                    <a:pt x="321" y="40"/>
                    <a:pt x="318" y="45"/>
                  </a:cubicBezTo>
                  <a:cubicBezTo>
                    <a:pt x="382" y="45"/>
                    <a:pt x="382" y="45"/>
                    <a:pt x="382" y="45"/>
                  </a:cubicBezTo>
                  <a:cubicBezTo>
                    <a:pt x="380" y="76"/>
                    <a:pt x="377" y="109"/>
                    <a:pt x="372" y="145"/>
                  </a:cubicBezTo>
                  <a:close/>
                  <a:moveTo>
                    <a:pt x="353" y="278"/>
                  </a:moveTo>
                  <a:cubicBezTo>
                    <a:pt x="353" y="277"/>
                    <a:pt x="353" y="277"/>
                    <a:pt x="353" y="277"/>
                  </a:cubicBezTo>
                  <a:cubicBezTo>
                    <a:pt x="353" y="277"/>
                    <a:pt x="352" y="277"/>
                    <a:pt x="352" y="278"/>
                  </a:cubicBezTo>
                  <a:lnTo>
                    <a:pt x="353" y="278"/>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5" name="Freeform 8">
              <a:extLst>
                <a:ext uri="{FF2B5EF4-FFF2-40B4-BE49-F238E27FC236}">
                  <a16:creationId xmlns="" xmlns:a16="http://schemas.microsoft.com/office/drawing/2014/main" id="{CFCB6A62-49C8-48C5-9AF2-644C6A3A596F}"/>
                </a:ext>
              </a:extLst>
            </p:cNvPr>
            <p:cNvSpPr/>
            <p:nvPr/>
          </p:nvSpPr>
          <p:spPr bwMode="auto">
            <a:xfrm>
              <a:off x="67090" y="3618449"/>
              <a:ext cx="1371381" cy="1538043"/>
            </a:xfrm>
            <a:custGeom>
              <a:avLst/>
              <a:gdLst/>
              <a:ahLst/>
              <a:cxnLst>
                <a:cxn ang="0">
                  <a:pos x="246" y="108"/>
                </a:cxn>
                <a:cxn ang="0">
                  <a:pos x="246" y="173"/>
                </a:cxn>
                <a:cxn ang="0">
                  <a:pos x="246" y="219"/>
                </a:cxn>
                <a:cxn ang="0">
                  <a:pos x="247" y="219"/>
                </a:cxn>
                <a:cxn ang="0">
                  <a:pos x="267" y="211"/>
                </a:cxn>
                <a:cxn ang="0">
                  <a:pos x="288" y="219"/>
                </a:cxn>
                <a:cxn ang="0">
                  <a:pos x="296" y="240"/>
                </a:cxn>
                <a:cxn ang="0">
                  <a:pos x="288" y="260"/>
                </a:cxn>
                <a:cxn ang="0">
                  <a:pos x="284" y="263"/>
                </a:cxn>
                <a:cxn ang="0">
                  <a:pos x="267" y="269"/>
                </a:cxn>
                <a:cxn ang="0">
                  <a:pos x="251" y="263"/>
                </a:cxn>
                <a:cxn ang="0">
                  <a:pos x="247" y="260"/>
                </a:cxn>
                <a:cxn ang="0">
                  <a:pos x="246" y="260"/>
                </a:cxn>
                <a:cxn ang="0">
                  <a:pos x="246" y="283"/>
                </a:cxn>
                <a:cxn ang="0">
                  <a:pos x="144" y="283"/>
                </a:cxn>
                <a:cxn ang="0">
                  <a:pos x="143" y="283"/>
                </a:cxn>
                <a:cxn ang="0">
                  <a:pos x="144" y="283"/>
                </a:cxn>
                <a:cxn ang="0">
                  <a:pos x="152" y="303"/>
                </a:cxn>
                <a:cxn ang="0">
                  <a:pos x="144" y="324"/>
                </a:cxn>
                <a:cxn ang="0">
                  <a:pos x="123" y="332"/>
                </a:cxn>
                <a:cxn ang="0">
                  <a:pos x="103" y="324"/>
                </a:cxn>
                <a:cxn ang="0">
                  <a:pos x="94" y="303"/>
                </a:cxn>
                <a:cxn ang="0">
                  <a:pos x="103" y="283"/>
                </a:cxn>
                <a:cxn ang="0">
                  <a:pos x="103" y="283"/>
                </a:cxn>
                <a:cxn ang="0">
                  <a:pos x="103" y="283"/>
                </a:cxn>
                <a:cxn ang="0">
                  <a:pos x="0" y="283"/>
                </a:cxn>
                <a:cxn ang="0">
                  <a:pos x="0" y="48"/>
                </a:cxn>
                <a:cxn ang="0">
                  <a:pos x="48" y="0"/>
                </a:cxn>
                <a:cxn ang="0">
                  <a:pos x="198" y="0"/>
                </a:cxn>
                <a:cxn ang="0">
                  <a:pos x="246" y="48"/>
                </a:cxn>
                <a:cxn ang="0">
                  <a:pos x="246" y="108"/>
                </a:cxn>
              </a:cxnLst>
              <a:rect l="0" t="0" r="r" b="b"/>
              <a:pathLst>
                <a:path w="296" h="332">
                  <a:moveTo>
                    <a:pt x="246" y="108"/>
                  </a:moveTo>
                  <a:cubicBezTo>
                    <a:pt x="246" y="173"/>
                    <a:pt x="246" y="173"/>
                    <a:pt x="246" y="173"/>
                  </a:cubicBezTo>
                  <a:cubicBezTo>
                    <a:pt x="246" y="219"/>
                    <a:pt x="246" y="219"/>
                    <a:pt x="246" y="219"/>
                  </a:cubicBezTo>
                  <a:cubicBezTo>
                    <a:pt x="246" y="219"/>
                    <a:pt x="247" y="219"/>
                    <a:pt x="247" y="219"/>
                  </a:cubicBezTo>
                  <a:cubicBezTo>
                    <a:pt x="252" y="213"/>
                    <a:pt x="259" y="211"/>
                    <a:pt x="267" y="211"/>
                  </a:cubicBezTo>
                  <a:cubicBezTo>
                    <a:pt x="275" y="211"/>
                    <a:pt x="282" y="213"/>
                    <a:pt x="288" y="219"/>
                  </a:cubicBezTo>
                  <a:cubicBezTo>
                    <a:pt x="293" y="225"/>
                    <a:pt x="296" y="232"/>
                    <a:pt x="296" y="240"/>
                  </a:cubicBezTo>
                  <a:cubicBezTo>
                    <a:pt x="296" y="248"/>
                    <a:pt x="293" y="254"/>
                    <a:pt x="288" y="260"/>
                  </a:cubicBezTo>
                  <a:cubicBezTo>
                    <a:pt x="286" y="261"/>
                    <a:pt x="285" y="262"/>
                    <a:pt x="284" y="263"/>
                  </a:cubicBezTo>
                  <a:cubicBezTo>
                    <a:pt x="279" y="267"/>
                    <a:pt x="273" y="269"/>
                    <a:pt x="267" y="269"/>
                  </a:cubicBezTo>
                  <a:cubicBezTo>
                    <a:pt x="261" y="269"/>
                    <a:pt x="255" y="267"/>
                    <a:pt x="251" y="263"/>
                  </a:cubicBezTo>
                  <a:cubicBezTo>
                    <a:pt x="249" y="262"/>
                    <a:pt x="248" y="261"/>
                    <a:pt x="247" y="260"/>
                  </a:cubicBezTo>
                  <a:cubicBezTo>
                    <a:pt x="247" y="260"/>
                    <a:pt x="246" y="260"/>
                    <a:pt x="246" y="260"/>
                  </a:cubicBezTo>
                  <a:cubicBezTo>
                    <a:pt x="246" y="283"/>
                    <a:pt x="246" y="283"/>
                    <a:pt x="246" y="283"/>
                  </a:cubicBezTo>
                  <a:cubicBezTo>
                    <a:pt x="144" y="283"/>
                    <a:pt x="144" y="283"/>
                    <a:pt x="144" y="283"/>
                  </a:cubicBezTo>
                  <a:cubicBezTo>
                    <a:pt x="143" y="283"/>
                    <a:pt x="143" y="283"/>
                    <a:pt x="143" y="283"/>
                  </a:cubicBezTo>
                  <a:cubicBezTo>
                    <a:pt x="144" y="283"/>
                    <a:pt x="144" y="283"/>
                    <a:pt x="144" y="283"/>
                  </a:cubicBezTo>
                  <a:cubicBezTo>
                    <a:pt x="149" y="289"/>
                    <a:pt x="152" y="295"/>
                    <a:pt x="152" y="303"/>
                  </a:cubicBezTo>
                  <a:cubicBezTo>
                    <a:pt x="152" y="311"/>
                    <a:pt x="149" y="318"/>
                    <a:pt x="144" y="324"/>
                  </a:cubicBezTo>
                  <a:cubicBezTo>
                    <a:pt x="138" y="330"/>
                    <a:pt x="131" y="332"/>
                    <a:pt x="123" y="332"/>
                  </a:cubicBezTo>
                  <a:cubicBezTo>
                    <a:pt x="115" y="332"/>
                    <a:pt x="108" y="330"/>
                    <a:pt x="103" y="324"/>
                  </a:cubicBezTo>
                  <a:cubicBezTo>
                    <a:pt x="97" y="318"/>
                    <a:pt x="94" y="311"/>
                    <a:pt x="94" y="303"/>
                  </a:cubicBezTo>
                  <a:cubicBezTo>
                    <a:pt x="94" y="295"/>
                    <a:pt x="97" y="289"/>
                    <a:pt x="103" y="283"/>
                  </a:cubicBezTo>
                  <a:cubicBezTo>
                    <a:pt x="103" y="283"/>
                    <a:pt x="103" y="283"/>
                    <a:pt x="103" y="283"/>
                  </a:cubicBezTo>
                  <a:cubicBezTo>
                    <a:pt x="103" y="283"/>
                    <a:pt x="103" y="283"/>
                    <a:pt x="103" y="283"/>
                  </a:cubicBezTo>
                  <a:cubicBezTo>
                    <a:pt x="0" y="283"/>
                    <a:pt x="0" y="283"/>
                    <a:pt x="0" y="283"/>
                  </a:cubicBezTo>
                  <a:cubicBezTo>
                    <a:pt x="0" y="48"/>
                    <a:pt x="0" y="48"/>
                    <a:pt x="0" y="48"/>
                  </a:cubicBezTo>
                  <a:cubicBezTo>
                    <a:pt x="0" y="16"/>
                    <a:pt x="16" y="0"/>
                    <a:pt x="48" y="0"/>
                  </a:cubicBezTo>
                  <a:cubicBezTo>
                    <a:pt x="198" y="0"/>
                    <a:pt x="198" y="0"/>
                    <a:pt x="198" y="0"/>
                  </a:cubicBezTo>
                  <a:cubicBezTo>
                    <a:pt x="230" y="0"/>
                    <a:pt x="246" y="16"/>
                    <a:pt x="246" y="48"/>
                  </a:cubicBezTo>
                  <a:lnTo>
                    <a:pt x="246" y="108"/>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6" name="Freeform 9">
              <a:extLst>
                <a:ext uri="{FF2B5EF4-FFF2-40B4-BE49-F238E27FC236}">
                  <a16:creationId xmlns="" xmlns:a16="http://schemas.microsoft.com/office/drawing/2014/main" id="{5E7E73C6-669F-4B95-98B6-79C706B1D84A}"/>
                </a:ext>
              </a:extLst>
            </p:cNvPr>
            <p:cNvSpPr/>
            <p:nvPr/>
          </p:nvSpPr>
          <p:spPr bwMode="auto">
            <a:xfrm>
              <a:off x="67090" y="4927927"/>
              <a:ext cx="1371381" cy="1130915"/>
            </a:xfrm>
            <a:custGeom>
              <a:avLst/>
              <a:gdLst/>
              <a:ahLst/>
              <a:cxnLst>
                <a:cxn ang="0">
                  <a:pos x="103" y="0"/>
                </a:cxn>
                <a:cxn ang="0">
                  <a:pos x="103" y="0"/>
                </a:cxn>
                <a:cxn ang="0">
                  <a:pos x="94" y="20"/>
                </a:cxn>
                <a:cxn ang="0">
                  <a:pos x="103" y="41"/>
                </a:cxn>
                <a:cxn ang="0">
                  <a:pos x="123" y="49"/>
                </a:cxn>
                <a:cxn ang="0">
                  <a:pos x="144" y="41"/>
                </a:cxn>
                <a:cxn ang="0">
                  <a:pos x="152" y="20"/>
                </a:cxn>
                <a:cxn ang="0">
                  <a:pos x="144" y="0"/>
                </a:cxn>
                <a:cxn ang="0">
                  <a:pos x="144" y="0"/>
                </a:cxn>
                <a:cxn ang="0">
                  <a:pos x="246" y="0"/>
                </a:cxn>
                <a:cxn ang="0">
                  <a:pos x="246" y="58"/>
                </a:cxn>
                <a:cxn ang="0">
                  <a:pos x="247" y="58"/>
                </a:cxn>
                <a:cxn ang="0">
                  <a:pos x="267" y="50"/>
                </a:cxn>
                <a:cxn ang="0">
                  <a:pos x="288" y="58"/>
                </a:cxn>
                <a:cxn ang="0">
                  <a:pos x="296" y="79"/>
                </a:cxn>
                <a:cxn ang="0">
                  <a:pos x="288" y="99"/>
                </a:cxn>
                <a:cxn ang="0">
                  <a:pos x="284" y="103"/>
                </a:cxn>
                <a:cxn ang="0">
                  <a:pos x="267" y="108"/>
                </a:cxn>
                <a:cxn ang="0">
                  <a:pos x="251" y="103"/>
                </a:cxn>
                <a:cxn ang="0">
                  <a:pos x="247" y="99"/>
                </a:cxn>
                <a:cxn ang="0">
                  <a:pos x="246" y="99"/>
                </a:cxn>
                <a:cxn ang="0">
                  <a:pos x="246" y="103"/>
                </a:cxn>
                <a:cxn ang="0">
                  <a:pos x="246" y="155"/>
                </a:cxn>
                <a:cxn ang="0">
                  <a:pos x="246" y="196"/>
                </a:cxn>
                <a:cxn ang="0">
                  <a:pos x="198" y="244"/>
                </a:cxn>
                <a:cxn ang="0">
                  <a:pos x="48" y="244"/>
                </a:cxn>
                <a:cxn ang="0">
                  <a:pos x="0" y="196"/>
                </a:cxn>
                <a:cxn ang="0">
                  <a:pos x="0" y="0"/>
                </a:cxn>
                <a:cxn ang="0">
                  <a:pos x="103" y="0"/>
                </a:cxn>
              </a:cxnLst>
              <a:rect l="0" t="0" r="r" b="b"/>
              <a:pathLst>
                <a:path w="296" h="244">
                  <a:moveTo>
                    <a:pt x="103" y="0"/>
                  </a:moveTo>
                  <a:cubicBezTo>
                    <a:pt x="103" y="0"/>
                    <a:pt x="103" y="0"/>
                    <a:pt x="103" y="0"/>
                  </a:cubicBezTo>
                  <a:cubicBezTo>
                    <a:pt x="97" y="6"/>
                    <a:pt x="94" y="12"/>
                    <a:pt x="94" y="20"/>
                  </a:cubicBezTo>
                  <a:cubicBezTo>
                    <a:pt x="94" y="28"/>
                    <a:pt x="97" y="35"/>
                    <a:pt x="103" y="41"/>
                  </a:cubicBezTo>
                  <a:cubicBezTo>
                    <a:pt x="108" y="47"/>
                    <a:pt x="115" y="49"/>
                    <a:pt x="123" y="49"/>
                  </a:cubicBezTo>
                  <a:cubicBezTo>
                    <a:pt x="131" y="49"/>
                    <a:pt x="138" y="47"/>
                    <a:pt x="144" y="41"/>
                  </a:cubicBezTo>
                  <a:cubicBezTo>
                    <a:pt x="149" y="35"/>
                    <a:pt x="152" y="28"/>
                    <a:pt x="152" y="20"/>
                  </a:cubicBezTo>
                  <a:cubicBezTo>
                    <a:pt x="152" y="12"/>
                    <a:pt x="149" y="6"/>
                    <a:pt x="144" y="0"/>
                  </a:cubicBezTo>
                  <a:cubicBezTo>
                    <a:pt x="144" y="0"/>
                    <a:pt x="144" y="0"/>
                    <a:pt x="144" y="0"/>
                  </a:cubicBezTo>
                  <a:cubicBezTo>
                    <a:pt x="246" y="0"/>
                    <a:pt x="246" y="0"/>
                    <a:pt x="246" y="0"/>
                  </a:cubicBezTo>
                  <a:cubicBezTo>
                    <a:pt x="246" y="58"/>
                    <a:pt x="246" y="58"/>
                    <a:pt x="246" y="58"/>
                  </a:cubicBezTo>
                  <a:cubicBezTo>
                    <a:pt x="246" y="58"/>
                    <a:pt x="247" y="58"/>
                    <a:pt x="247" y="58"/>
                  </a:cubicBezTo>
                  <a:cubicBezTo>
                    <a:pt x="252" y="53"/>
                    <a:pt x="259" y="50"/>
                    <a:pt x="267" y="50"/>
                  </a:cubicBezTo>
                  <a:cubicBezTo>
                    <a:pt x="275" y="50"/>
                    <a:pt x="282" y="53"/>
                    <a:pt x="288" y="58"/>
                  </a:cubicBezTo>
                  <a:cubicBezTo>
                    <a:pt x="293" y="64"/>
                    <a:pt x="296" y="71"/>
                    <a:pt x="296" y="79"/>
                  </a:cubicBezTo>
                  <a:cubicBezTo>
                    <a:pt x="296" y="87"/>
                    <a:pt x="293" y="94"/>
                    <a:pt x="288" y="99"/>
                  </a:cubicBezTo>
                  <a:cubicBezTo>
                    <a:pt x="286" y="101"/>
                    <a:pt x="285" y="102"/>
                    <a:pt x="284" y="103"/>
                  </a:cubicBezTo>
                  <a:cubicBezTo>
                    <a:pt x="279" y="106"/>
                    <a:pt x="273" y="108"/>
                    <a:pt x="267" y="108"/>
                  </a:cubicBezTo>
                  <a:cubicBezTo>
                    <a:pt x="261" y="108"/>
                    <a:pt x="255" y="106"/>
                    <a:pt x="251" y="103"/>
                  </a:cubicBezTo>
                  <a:cubicBezTo>
                    <a:pt x="249" y="102"/>
                    <a:pt x="248" y="101"/>
                    <a:pt x="247" y="99"/>
                  </a:cubicBezTo>
                  <a:cubicBezTo>
                    <a:pt x="247" y="99"/>
                    <a:pt x="246" y="99"/>
                    <a:pt x="246" y="99"/>
                  </a:cubicBezTo>
                  <a:cubicBezTo>
                    <a:pt x="246" y="103"/>
                    <a:pt x="246" y="103"/>
                    <a:pt x="246" y="103"/>
                  </a:cubicBezTo>
                  <a:cubicBezTo>
                    <a:pt x="246" y="155"/>
                    <a:pt x="246" y="155"/>
                    <a:pt x="246" y="155"/>
                  </a:cubicBezTo>
                  <a:cubicBezTo>
                    <a:pt x="246" y="196"/>
                    <a:pt x="246" y="196"/>
                    <a:pt x="246" y="196"/>
                  </a:cubicBezTo>
                  <a:cubicBezTo>
                    <a:pt x="246" y="228"/>
                    <a:pt x="230" y="244"/>
                    <a:pt x="198" y="244"/>
                  </a:cubicBezTo>
                  <a:cubicBezTo>
                    <a:pt x="48" y="244"/>
                    <a:pt x="48" y="244"/>
                    <a:pt x="48" y="244"/>
                  </a:cubicBezTo>
                  <a:cubicBezTo>
                    <a:pt x="16" y="244"/>
                    <a:pt x="0" y="228"/>
                    <a:pt x="0" y="196"/>
                  </a:cubicBezTo>
                  <a:cubicBezTo>
                    <a:pt x="0" y="0"/>
                    <a:pt x="0" y="0"/>
                    <a:pt x="0" y="0"/>
                  </a:cubicBezTo>
                  <a:lnTo>
                    <a:pt x="103" y="0"/>
                  </a:lnTo>
                  <a:close/>
                </a:path>
              </a:pathLst>
            </a:custGeom>
            <a:solidFill>
              <a:srgbClr val="CF3B4C"/>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7" name="Freeform 10">
              <a:extLst>
                <a:ext uri="{FF2B5EF4-FFF2-40B4-BE49-F238E27FC236}">
                  <a16:creationId xmlns="" xmlns:a16="http://schemas.microsoft.com/office/drawing/2014/main" id="{2D844EA0-1296-4D3F-B7E8-51F84A1DBDD7}"/>
                </a:ext>
              </a:extLst>
            </p:cNvPr>
            <p:cNvSpPr/>
            <p:nvPr/>
          </p:nvSpPr>
          <p:spPr bwMode="auto">
            <a:xfrm>
              <a:off x="1205146" y="4173193"/>
              <a:ext cx="749975" cy="1852317"/>
            </a:xfrm>
            <a:custGeom>
              <a:avLst/>
              <a:gdLst/>
              <a:ahLst/>
              <a:cxnLst>
                <a:cxn ang="0">
                  <a:pos x="162" y="400"/>
                </a:cxn>
                <a:cxn ang="0">
                  <a:pos x="78" y="324"/>
                </a:cxn>
                <a:cxn ang="0">
                  <a:pos x="3" y="318"/>
                </a:cxn>
                <a:cxn ang="0">
                  <a:pos x="0" y="318"/>
                </a:cxn>
                <a:cxn ang="0">
                  <a:pos x="0" y="266"/>
                </a:cxn>
                <a:cxn ang="0">
                  <a:pos x="5" y="266"/>
                </a:cxn>
                <a:cxn ang="0">
                  <a:pos x="21" y="271"/>
                </a:cxn>
                <a:cxn ang="0">
                  <a:pos x="38" y="266"/>
                </a:cxn>
                <a:cxn ang="0">
                  <a:pos x="42" y="262"/>
                </a:cxn>
                <a:cxn ang="0">
                  <a:pos x="50" y="242"/>
                </a:cxn>
                <a:cxn ang="0">
                  <a:pos x="42" y="221"/>
                </a:cxn>
                <a:cxn ang="0">
                  <a:pos x="21" y="213"/>
                </a:cxn>
                <a:cxn ang="0">
                  <a:pos x="1" y="221"/>
                </a:cxn>
                <a:cxn ang="0">
                  <a:pos x="0" y="221"/>
                </a:cxn>
                <a:cxn ang="0">
                  <a:pos x="0" y="163"/>
                </a:cxn>
                <a:cxn ang="0">
                  <a:pos x="0" y="140"/>
                </a:cxn>
                <a:cxn ang="0">
                  <a:pos x="1" y="140"/>
                </a:cxn>
                <a:cxn ang="0">
                  <a:pos x="5" y="143"/>
                </a:cxn>
                <a:cxn ang="0">
                  <a:pos x="21" y="149"/>
                </a:cxn>
                <a:cxn ang="0">
                  <a:pos x="38" y="143"/>
                </a:cxn>
                <a:cxn ang="0">
                  <a:pos x="42" y="140"/>
                </a:cxn>
                <a:cxn ang="0">
                  <a:pos x="50" y="120"/>
                </a:cxn>
                <a:cxn ang="0">
                  <a:pos x="42" y="99"/>
                </a:cxn>
                <a:cxn ang="0">
                  <a:pos x="21" y="91"/>
                </a:cxn>
                <a:cxn ang="0">
                  <a:pos x="1" y="99"/>
                </a:cxn>
                <a:cxn ang="0">
                  <a:pos x="0" y="99"/>
                </a:cxn>
                <a:cxn ang="0">
                  <a:pos x="0" y="53"/>
                </a:cxn>
                <a:cxn ang="0">
                  <a:pos x="67" y="53"/>
                </a:cxn>
                <a:cxn ang="0">
                  <a:pos x="63" y="50"/>
                </a:cxn>
                <a:cxn ang="0">
                  <a:pos x="54" y="29"/>
                </a:cxn>
                <a:cxn ang="0">
                  <a:pos x="63" y="9"/>
                </a:cxn>
                <a:cxn ang="0">
                  <a:pos x="83" y="0"/>
                </a:cxn>
                <a:cxn ang="0">
                  <a:pos x="104" y="9"/>
                </a:cxn>
                <a:cxn ang="0">
                  <a:pos x="112" y="29"/>
                </a:cxn>
                <a:cxn ang="0">
                  <a:pos x="104" y="50"/>
                </a:cxn>
                <a:cxn ang="0">
                  <a:pos x="100" y="53"/>
                </a:cxn>
                <a:cxn ang="0">
                  <a:pos x="162" y="53"/>
                </a:cxn>
                <a:cxn ang="0">
                  <a:pos x="162" y="195"/>
                </a:cxn>
                <a:cxn ang="0">
                  <a:pos x="147" y="190"/>
                </a:cxn>
                <a:cxn ang="0">
                  <a:pos x="127" y="199"/>
                </a:cxn>
                <a:cxn ang="0">
                  <a:pos x="127" y="199"/>
                </a:cxn>
                <a:cxn ang="0">
                  <a:pos x="118" y="219"/>
                </a:cxn>
                <a:cxn ang="0">
                  <a:pos x="127" y="240"/>
                </a:cxn>
                <a:cxn ang="0">
                  <a:pos x="127" y="240"/>
                </a:cxn>
                <a:cxn ang="0">
                  <a:pos x="131" y="243"/>
                </a:cxn>
                <a:cxn ang="0">
                  <a:pos x="147" y="248"/>
                </a:cxn>
                <a:cxn ang="0">
                  <a:pos x="162" y="244"/>
                </a:cxn>
                <a:cxn ang="0">
                  <a:pos x="162" y="400"/>
                </a:cxn>
              </a:cxnLst>
              <a:rect l="0" t="0" r="r" b="b"/>
              <a:pathLst>
                <a:path w="162" h="400">
                  <a:moveTo>
                    <a:pt x="162" y="400"/>
                  </a:moveTo>
                  <a:cubicBezTo>
                    <a:pt x="142" y="371"/>
                    <a:pt x="114" y="346"/>
                    <a:pt x="78" y="324"/>
                  </a:cubicBezTo>
                  <a:cubicBezTo>
                    <a:pt x="53" y="314"/>
                    <a:pt x="28" y="312"/>
                    <a:pt x="3" y="318"/>
                  </a:cubicBezTo>
                  <a:cubicBezTo>
                    <a:pt x="0" y="318"/>
                    <a:pt x="0" y="318"/>
                    <a:pt x="0" y="318"/>
                  </a:cubicBezTo>
                  <a:cubicBezTo>
                    <a:pt x="0" y="266"/>
                    <a:pt x="0" y="266"/>
                    <a:pt x="0" y="266"/>
                  </a:cubicBezTo>
                  <a:cubicBezTo>
                    <a:pt x="5" y="266"/>
                    <a:pt x="5" y="266"/>
                    <a:pt x="5" y="266"/>
                  </a:cubicBezTo>
                  <a:cubicBezTo>
                    <a:pt x="9" y="269"/>
                    <a:pt x="15" y="271"/>
                    <a:pt x="21" y="271"/>
                  </a:cubicBezTo>
                  <a:cubicBezTo>
                    <a:pt x="27" y="271"/>
                    <a:pt x="33" y="269"/>
                    <a:pt x="38" y="266"/>
                  </a:cubicBezTo>
                  <a:cubicBezTo>
                    <a:pt x="39" y="265"/>
                    <a:pt x="40" y="264"/>
                    <a:pt x="42" y="262"/>
                  </a:cubicBezTo>
                  <a:cubicBezTo>
                    <a:pt x="47" y="257"/>
                    <a:pt x="50" y="250"/>
                    <a:pt x="50" y="242"/>
                  </a:cubicBezTo>
                  <a:cubicBezTo>
                    <a:pt x="50" y="234"/>
                    <a:pt x="47" y="227"/>
                    <a:pt x="42" y="221"/>
                  </a:cubicBezTo>
                  <a:cubicBezTo>
                    <a:pt x="36" y="216"/>
                    <a:pt x="29" y="213"/>
                    <a:pt x="21" y="213"/>
                  </a:cubicBezTo>
                  <a:cubicBezTo>
                    <a:pt x="13" y="213"/>
                    <a:pt x="6" y="216"/>
                    <a:pt x="1" y="221"/>
                  </a:cubicBezTo>
                  <a:cubicBezTo>
                    <a:pt x="1" y="221"/>
                    <a:pt x="0" y="221"/>
                    <a:pt x="0" y="221"/>
                  </a:cubicBezTo>
                  <a:cubicBezTo>
                    <a:pt x="0" y="163"/>
                    <a:pt x="0" y="163"/>
                    <a:pt x="0" y="163"/>
                  </a:cubicBezTo>
                  <a:cubicBezTo>
                    <a:pt x="0" y="140"/>
                    <a:pt x="0" y="140"/>
                    <a:pt x="0" y="140"/>
                  </a:cubicBezTo>
                  <a:cubicBezTo>
                    <a:pt x="0" y="140"/>
                    <a:pt x="1" y="140"/>
                    <a:pt x="1" y="140"/>
                  </a:cubicBezTo>
                  <a:cubicBezTo>
                    <a:pt x="2" y="141"/>
                    <a:pt x="3" y="142"/>
                    <a:pt x="5" y="143"/>
                  </a:cubicBezTo>
                  <a:cubicBezTo>
                    <a:pt x="9" y="147"/>
                    <a:pt x="15" y="149"/>
                    <a:pt x="21" y="149"/>
                  </a:cubicBezTo>
                  <a:cubicBezTo>
                    <a:pt x="27" y="149"/>
                    <a:pt x="33" y="147"/>
                    <a:pt x="38" y="143"/>
                  </a:cubicBezTo>
                  <a:cubicBezTo>
                    <a:pt x="39" y="142"/>
                    <a:pt x="40" y="141"/>
                    <a:pt x="42" y="140"/>
                  </a:cubicBezTo>
                  <a:cubicBezTo>
                    <a:pt x="47" y="134"/>
                    <a:pt x="50" y="128"/>
                    <a:pt x="50" y="120"/>
                  </a:cubicBezTo>
                  <a:cubicBezTo>
                    <a:pt x="50" y="112"/>
                    <a:pt x="47" y="105"/>
                    <a:pt x="42" y="99"/>
                  </a:cubicBezTo>
                  <a:cubicBezTo>
                    <a:pt x="36" y="93"/>
                    <a:pt x="29" y="91"/>
                    <a:pt x="21" y="91"/>
                  </a:cubicBezTo>
                  <a:cubicBezTo>
                    <a:pt x="13" y="91"/>
                    <a:pt x="6" y="93"/>
                    <a:pt x="1" y="99"/>
                  </a:cubicBezTo>
                  <a:cubicBezTo>
                    <a:pt x="1" y="99"/>
                    <a:pt x="0" y="99"/>
                    <a:pt x="0" y="99"/>
                  </a:cubicBezTo>
                  <a:cubicBezTo>
                    <a:pt x="0" y="53"/>
                    <a:pt x="0" y="53"/>
                    <a:pt x="0" y="53"/>
                  </a:cubicBezTo>
                  <a:cubicBezTo>
                    <a:pt x="67" y="53"/>
                    <a:pt x="67" y="53"/>
                    <a:pt x="67" y="53"/>
                  </a:cubicBezTo>
                  <a:cubicBezTo>
                    <a:pt x="65" y="52"/>
                    <a:pt x="64" y="51"/>
                    <a:pt x="63" y="50"/>
                  </a:cubicBezTo>
                  <a:cubicBezTo>
                    <a:pt x="57" y="44"/>
                    <a:pt x="54" y="37"/>
                    <a:pt x="54" y="29"/>
                  </a:cubicBezTo>
                  <a:cubicBezTo>
                    <a:pt x="54" y="21"/>
                    <a:pt x="57" y="15"/>
                    <a:pt x="63" y="9"/>
                  </a:cubicBezTo>
                  <a:cubicBezTo>
                    <a:pt x="69" y="3"/>
                    <a:pt x="75" y="0"/>
                    <a:pt x="83" y="0"/>
                  </a:cubicBezTo>
                  <a:cubicBezTo>
                    <a:pt x="91" y="0"/>
                    <a:pt x="98" y="3"/>
                    <a:pt x="104" y="9"/>
                  </a:cubicBezTo>
                  <a:cubicBezTo>
                    <a:pt x="110" y="15"/>
                    <a:pt x="112" y="21"/>
                    <a:pt x="112" y="29"/>
                  </a:cubicBezTo>
                  <a:cubicBezTo>
                    <a:pt x="112" y="37"/>
                    <a:pt x="110" y="44"/>
                    <a:pt x="104" y="50"/>
                  </a:cubicBezTo>
                  <a:cubicBezTo>
                    <a:pt x="103" y="51"/>
                    <a:pt x="101" y="52"/>
                    <a:pt x="100" y="53"/>
                  </a:cubicBezTo>
                  <a:cubicBezTo>
                    <a:pt x="162" y="53"/>
                    <a:pt x="162" y="53"/>
                    <a:pt x="162" y="53"/>
                  </a:cubicBezTo>
                  <a:cubicBezTo>
                    <a:pt x="162" y="195"/>
                    <a:pt x="162" y="195"/>
                    <a:pt x="162" y="195"/>
                  </a:cubicBezTo>
                  <a:cubicBezTo>
                    <a:pt x="158" y="192"/>
                    <a:pt x="153" y="190"/>
                    <a:pt x="147" y="190"/>
                  </a:cubicBezTo>
                  <a:cubicBezTo>
                    <a:pt x="139" y="190"/>
                    <a:pt x="133" y="193"/>
                    <a:pt x="127" y="199"/>
                  </a:cubicBezTo>
                  <a:cubicBezTo>
                    <a:pt x="127" y="199"/>
                    <a:pt x="127" y="199"/>
                    <a:pt x="127" y="199"/>
                  </a:cubicBezTo>
                  <a:cubicBezTo>
                    <a:pt x="121" y="205"/>
                    <a:pt x="118" y="212"/>
                    <a:pt x="118" y="219"/>
                  </a:cubicBezTo>
                  <a:cubicBezTo>
                    <a:pt x="118" y="227"/>
                    <a:pt x="121" y="234"/>
                    <a:pt x="127" y="240"/>
                  </a:cubicBezTo>
                  <a:cubicBezTo>
                    <a:pt x="127" y="240"/>
                    <a:pt x="127" y="240"/>
                    <a:pt x="127" y="240"/>
                  </a:cubicBezTo>
                  <a:cubicBezTo>
                    <a:pt x="128" y="241"/>
                    <a:pt x="129" y="242"/>
                    <a:pt x="131" y="243"/>
                  </a:cubicBezTo>
                  <a:cubicBezTo>
                    <a:pt x="136" y="247"/>
                    <a:pt x="141" y="248"/>
                    <a:pt x="147" y="248"/>
                  </a:cubicBezTo>
                  <a:cubicBezTo>
                    <a:pt x="153" y="248"/>
                    <a:pt x="158" y="247"/>
                    <a:pt x="162" y="244"/>
                  </a:cubicBezTo>
                  <a:lnTo>
                    <a:pt x="162"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8" name="Freeform 11">
              <a:extLst>
                <a:ext uri="{FF2B5EF4-FFF2-40B4-BE49-F238E27FC236}">
                  <a16:creationId xmlns="" xmlns:a16="http://schemas.microsoft.com/office/drawing/2014/main" id="{A4F49A51-253A-47BB-8C67-326AAE61FF5C}"/>
                </a:ext>
              </a:extLst>
            </p:cNvPr>
            <p:cNvSpPr/>
            <p:nvPr/>
          </p:nvSpPr>
          <p:spPr bwMode="auto">
            <a:xfrm>
              <a:off x="1752747" y="4173193"/>
              <a:ext cx="1309479" cy="1852317"/>
            </a:xfrm>
            <a:custGeom>
              <a:avLst/>
              <a:gdLst/>
              <a:ahLst/>
              <a:cxnLst>
                <a:cxn ang="0">
                  <a:pos x="235" y="400"/>
                </a:cxn>
                <a:cxn ang="0">
                  <a:pos x="44" y="400"/>
                </a:cxn>
                <a:cxn ang="0">
                  <a:pos x="44" y="244"/>
                </a:cxn>
                <a:cxn ang="0">
                  <a:pos x="29" y="248"/>
                </a:cxn>
                <a:cxn ang="0">
                  <a:pos x="13" y="243"/>
                </a:cxn>
                <a:cxn ang="0">
                  <a:pos x="9" y="240"/>
                </a:cxn>
                <a:cxn ang="0">
                  <a:pos x="9" y="240"/>
                </a:cxn>
                <a:cxn ang="0">
                  <a:pos x="0" y="219"/>
                </a:cxn>
                <a:cxn ang="0">
                  <a:pos x="9" y="199"/>
                </a:cxn>
                <a:cxn ang="0">
                  <a:pos x="9" y="199"/>
                </a:cxn>
                <a:cxn ang="0">
                  <a:pos x="29" y="190"/>
                </a:cxn>
                <a:cxn ang="0">
                  <a:pos x="44" y="195"/>
                </a:cxn>
                <a:cxn ang="0">
                  <a:pos x="44" y="53"/>
                </a:cxn>
                <a:cxn ang="0">
                  <a:pos x="129" y="53"/>
                </a:cxn>
                <a:cxn ang="0">
                  <a:pos x="125" y="50"/>
                </a:cxn>
                <a:cxn ang="0">
                  <a:pos x="117" y="29"/>
                </a:cxn>
                <a:cxn ang="0">
                  <a:pos x="125" y="9"/>
                </a:cxn>
                <a:cxn ang="0">
                  <a:pos x="146" y="0"/>
                </a:cxn>
                <a:cxn ang="0">
                  <a:pos x="166" y="9"/>
                </a:cxn>
                <a:cxn ang="0">
                  <a:pos x="175" y="29"/>
                </a:cxn>
                <a:cxn ang="0">
                  <a:pos x="166" y="50"/>
                </a:cxn>
                <a:cxn ang="0">
                  <a:pos x="162" y="53"/>
                </a:cxn>
                <a:cxn ang="0">
                  <a:pos x="235" y="53"/>
                </a:cxn>
                <a:cxn ang="0">
                  <a:pos x="235" y="82"/>
                </a:cxn>
                <a:cxn ang="0">
                  <a:pos x="254" y="75"/>
                </a:cxn>
                <a:cxn ang="0">
                  <a:pos x="274" y="83"/>
                </a:cxn>
                <a:cxn ang="0">
                  <a:pos x="283" y="104"/>
                </a:cxn>
                <a:cxn ang="0">
                  <a:pos x="274" y="124"/>
                </a:cxn>
                <a:cxn ang="0">
                  <a:pos x="254" y="133"/>
                </a:cxn>
                <a:cxn ang="0">
                  <a:pos x="235" y="126"/>
                </a:cxn>
                <a:cxn ang="0">
                  <a:pos x="235" y="154"/>
                </a:cxn>
                <a:cxn ang="0">
                  <a:pos x="235" y="196"/>
                </a:cxn>
                <a:cxn ang="0">
                  <a:pos x="218" y="190"/>
                </a:cxn>
                <a:cxn ang="0">
                  <a:pos x="197" y="199"/>
                </a:cxn>
                <a:cxn ang="0">
                  <a:pos x="191" y="207"/>
                </a:cxn>
                <a:cxn ang="0">
                  <a:pos x="189" y="219"/>
                </a:cxn>
                <a:cxn ang="0">
                  <a:pos x="194" y="236"/>
                </a:cxn>
                <a:cxn ang="0">
                  <a:pos x="197" y="240"/>
                </a:cxn>
                <a:cxn ang="0">
                  <a:pos x="218" y="248"/>
                </a:cxn>
                <a:cxn ang="0">
                  <a:pos x="235" y="243"/>
                </a:cxn>
                <a:cxn ang="0">
                  <a:pos x="235" y="274"/>
                </a:cxn>
                <a:cxn ang="0">
                  <a:pos x="235" y="317"/>
                </a:cxn>
                <a:cxn ang="0">
                  <a:pos x="218" y="312"/>
                </a:cxn>
                <a:cxn ang="0">
                  <a:pos x="210" y="313"/>
                </a:cxn>
                <a:cxn ang="0">
                  <a:pos x="197" y="320"/>
                </a:cxn>
                <a:cxn ang="0">
                  <a:pos x="189" y="341"/>
                </a:cxn>
                <a:cxn ang="0">
                  <a:pos x="197" y="361"/>
                </a:cxn>
                <a:cxn ang="0">
                  <a:pos x="215" y="370"/>
                </a:cxn>
                <a:cxn ang="0">
                  <a:pos x="218" y="370"/>
                </a:cxn>
                <a:cxn ang="0">
                  <a:pos x="235" y="364"/>
                </a:cxn>
                <a:cxn ang="0">
                  <a:pos x="235" y="400"/>
                </a:cxn>
              </a:cxnLst>
              <a:rect l="0" t="0" r="r" b="b"/>
              <a:pathLst>
                <a:path w="283" h="400">
                  <a:moveTo>
                    <a:pt x="235" y="400"/>
                  </a:moveTo>
                  <a:cubicBezTo>
                    <a:pt x="44" y="400"/>
                    <a:pt x="44" y="400"/>
                    <a:pt x="44" y="400"/>
                  </a:cubicBezTo>
                  <a:cubicBezTo>
                    <a:pt x="44" y="244"/>
                    <a:pt x="44" y="244"/>
                    <a:pt x="44" y="244"/>
                  </a:cubicBezTo>
                  <a:cubicBezTo>
                    <a:pt x="40" y="247"/>
                    <a:pt x="35" y="248"/>
                    <a:pt x="29" y="248"/>
                  </a:cubicBezTo>
                  <a:cubicBezTo>
                    <a:pt x="23" y="248"/>
                    <a:pt x="18" y="247"/>
                    <a:pt x="13" y="243"/>
                  </a:cubicBezTo>
                  <a:cubicBezTo>
                    <a:pt x="11" y="242"/>
                    <a:pt x="10" y="241"/>
                    <a:pt x="9" y="240"/>
                  </a:cubicBezTo>
                  <a:cubicBezTo>
                    <a:pt x="9" y="240"/>
                    <a:pt x="9" y="240"/>
                    <a:pt x="9" y="240"/>
                  </a:cubicBezTo>
                  <a:cubicBezTo>
                    <a:pt x="3" y="234"/>
                    <a:pt x="0" y="227"/>
                    <a:pt x="0" y="219"/>
                  </a:cubicBezTo>
                  <a:cubicBezTo>
                    <a:pt x="0" y="212"/>
                    <a:pt x="3" y="205"/>
                    <a:pt x="9" y="199"/>
                  </a:cubicBezTo>
                  <a:cubicBezTo>
                    <a:pt x="9" y="199"/>
                    <a:pt x="9" y="199"/>
                    <a:pt x="9" y="199"/>
                  </a:cubicBezTo>
                  <a:cubicBezTo>
                    <a:pt x="15" y="193"/>
                    <a:pt x="21" y="190"/>
                    <a:pt x="29" y="190"/>
                  </a:cubicBezTo>
                  <a:cubicBezTo>
                    <a:pt x="35" y="190"/>
                    <a:pt x="40" y="192"/>
                    <a:pt x="44" y="195"/>
                  </a:cubicBezTo>
                  <a:cubicBezTo>
                    <a:pt x="44" y="53"/>
                    <a:pt x="44" y="53"/>
                    <a:pt x="44" y="53"/>
                  </a:cubicBezTo>
                  <a:cubicBezTo>
                    <a:pt x="129" y="53"/>
                    <a:pt x="129" y="53"/>
                    <a:pt x="129" y="53"/>
                  </a:cubicBezTo>
                  <a:cubicBezTo>
                    <a:pt x="128" y="52"/>
                    <a:pt x="126" y="51"/>
                    <a:pt x="125" y="50"/>
                  </a:cubicBezTo>
                  <a:cubicBezTo>
                    <a:pt x="119" y="44"/>
                    <a:pt x="117" y="37"/>
                    <a:pt x="117" y="29"/>
                  </a:cubicBezTo>
                  <a:cubicBezTo>
                    <a:pt x="117" y="21"/>
                    <a:pt x="119" y="15"/>
                    <a:pt x="125" y="9"/>
                  </a:cubicBezTo>
                  <a:cubicBezTo>
                    <a:pt x="131" y="3"/>
                    <a:pt x="138" y="0"/>
                    <a:pt x="146" y="0"/>
                  </a:cubicBezTo>
                  <a:cubicBezTo>
                    <a:pt x="154" y="0"/>
                    <a:pt x="160" y="3"/>
                    <a:pt x="166" y="9"/>
                  </a:cubicBezTo>
                  <a:cubicBezTo>
                    <a:pt x="172" y="15"/>
                    <a:pt x="175" y="21"/>
                    <a:pt x="175" y="29"/>
                  </a:cubicBezTo>
                  <a:cubicBezTo>
                    <a:pt x="175" y="37"/>
                    <a:pt x="172" y="44"/>
                    <a:pt x="166" y="50"/>
                  </a:cubicBezTo>
                  <a:cubicBezTo>
                    <a:pt x="165" y="51"/>
                    <a:pt x="163" y="52"/>
                    <a:pt x="162" y="53"/>
                  </a:cubicBezTo>
                  <a:cubicBezTo>
                    <a:pt x="235" y="53"/>
                    <a:pt x="235" y="53"/>
                    <a:pt x="235" y="53"/>
                  </a:cubicBezTo>
                  <a:cubicBezTo>
                    <a:pt x="235" y="82"/>
                    <a:pt x="235" y="82"/>
                    <a:pt x="235" y="82"/>
                  </a:cubicBezTo>
                  <a:cubicBezTo>
                    <a:pt x="240" y="77"/>
                    <a:pt x="247" y="75"/>
                    <a:pt x="254" y="75"/>
                  </a:cubicBezTo>
                  <a:cubicBezTo>
                    <a:pt x="262" y="75"/>
                    <a:pt x="269" y="78"/>
                    <a:pt x="274" y="83"/>
                  </a:cubicBezTo>
                  <a:cubicBezTo>
                    <a:pt x="280" y="89"/>
                    <a:pt x="283" y="96"/>
                    <a:pt x="283" y="104"/>
                  </a:cubicBezTo>
                  <a:cubicBezTo>
                    <a:pt x="283" y="112"/>
                    <a:pt x="280" y="119"/>
                    <a:pt x="274" y="124"/>
                  </a:cubicBezTo>
                  <a:cubicBezTo>
                    <a:pt x="269" y="130"/>
                    <a:pt x="262" y="133"/>
                    <a:pt x="254" y="133"/>
                  </a:cubicBezTo>
                  <a:cubicBezTo>
                    <a:pt x="247" y="133"/>
                    <a:pt x="240" y="130"/>
                    <a:pt x="235" y="126"/>
                  </a:cubicBezTo>
                  <a:cubicBezTo>
                    <a:pt x="235" y="154"/>
                    <a:pt x="235" y="154"/>
                    <a:pt x="235" y="154"/>
                  </a:cubicBezTo>
                  <a:cubicBezTo>
                    <a:pt x="235" y="196"/>
                    <a:pt x="235" y="196"/>
                    <a:pt x="235" y="196"/>
                  </a:cubicBezTo>
                  <a:cubicBezTo>
                    <a:pt x="230" y="192"/>
                    <a:pt x="224" y="190"/>
                    <a:pt x="218" y="190"/>
                  </a:cubicBezTo>
                  <a:cubicBezTo>
                    <a:pt x="210" y="190"/>
                    <a:pt x="203" y="193"/>
                    <a:pt x="197" y="199"/>
                  </a:cubicBezTo>
                  <a:cubicBezTo>
                    <a:pt x="195" y="201"/>
                    <a:pt x="193" y="204"/>
                    <a:pt x="191" y="207"/>
                  </a:cubicBezTo>
                  <a:cubicBezTo>
                    <a:pt x="190" y="211"/>
                    <a:pt x="189" y="215"/>
                    <a:pt x="189" y="219"/>
                  </a:cubicBezTo>
                  <a:cubicBezTo>
                    <a:pt x="189" y="226"/>
                    <a:pt x="191" y="231"/>
                    <a:pt x="194" y="236"/>
                  </a:cubicBezTo>
                  <a:cubicBezTo>
                    <a:pt x="195" y="237"/>
                    <a:pt x="196" y="239"/>
                    <a:pt x="197" y="240"/>
                  </a:cubicBezTo>
                  <a:cubicBezTo>
                    <a:pt x="203" y="246"/>
                    <a:pt x="210" y="248"/>
                    <a:pt x="218" y="248"/>
                  </a:cubicBezTo>
                  <a:cubicBezTo>
                    <a:pt x="224" y="248"/>
                    <a:pt x="230" y="247"/>
                    <a:pt x="235" y="243"/>
                  </a:cubicBezTo>
                  <a:cubicBezTo>
                    <a:pt x="235" y="274"/>
                    <a:pt x="235" y="274"/>
                    <a:pt x="235" y="274"/>
                  </a:cubicBezTo>
                  <a:cubicBezTo>
                    <a:pt x="235" y="317"/>
                    <a:pt x="235" y="317"/>
                    <a:pt x="235" y="317"/>
                  </a:cubicBezTo>
                  <a:cubicBezTo>
                    <a:pt x="230" y="313"/>
                    <a:pt x="224" y="312"/>
                    <a:pt x="218" y="312"/>
                  </a:cubicBezTo>
                  <a:cubicBezTo>
                    <a:pt x="215" y="312"/>
                    <a:pt x="213" y="312"/>
                    <a:pt x="210" y="313"/>
                  </a:cubicBezTo>
                  <a:cubicBezTo>
                    <a:pt x="205" y="314"/>
                    <a:pt x="201" y="316"/>
                    <a:pt x="197" y="320"/>
                  </a:cubicBezTo>
                  <a:cubicBezTo>
                    <a:pt x="192" y="326"/>
                    <a:pt x="189" y="333"/>
                    <a:pt x="189" y="341"/>
                  </a:cubicBezTo>
                  <a:cubicBezTo>
                    <a:pt x="189" y="349"/>
                    <a:pt x="192" y="355"/>
                    <a:pt x="197" y="361"/>
                  </a:cubicBezTo>
                  <a:cubicBezTo>
                    <a:pt x="202" y="366"/>
                    <a:pt x="208" y="369"/>
                    <a:pt x="215" y="370"/>
                  </a:cubicBezTo>
                  <a:cubicBezTo>
                    <a:pt x="216" y="370"/>
                    <a:pt x="217" y="370"/>
                    <a:pt x="218" y="370"/>
                  </a:cubicBezTo>
                  <a:cubicBezTo>
                    <a:pt x="224" y="370"/>
                    <a:pt x="230" y="368"/>
                    <a:pt x="235" y="364"/>
                  </a:cubicBezTo>
                  <a:lnTo>
                    <a:pt x="235" y="400"/>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9" name="Freeform 12">
              <a:extLst>
                <a:ext uri="{FF2B5EF4-FFF2-40B4-BE49-F238E27FC236}">
                  <a16:creationId xmlns="" xmlns:a16="http://schemas.microsoft.com/office/drawing/2014/main" id="{EF129515-D04A-4B96-AF94-C12F90319B2B}"/>
                </a:ext>
              </a:extLst>
            </p:cNvPr>
            <p:cNvSpPr/>
            <p:nvPr/>
          </p:nvSpPr>
          <p:spPr bwMode="auto">
            <a:xfrm>
              <a:off x="2626527" y="4887455"/>
              <a:ext cx="1561852" cy="573791"/>
            </a:xfrm>
            <a:custGeom>
              <a:avLst/>
              <a:gdLst/>
              <a:ahLst/>
              <a:cxnLst>
                <a:cxn ang="0">
                  <a:pos x="292" y="2"/>
                </a:cxn>
                <a:cxn ang="0">
                  <a:pos x="319" y="18"/>
                </a:cxn>
                <a:cxn ang="0">
                  <a:pos x="337" y="62"/>
                </a:cxn>
                <a:cxn ang="0">
                  <a:pos x="319" y="105"/>
                </a:cxn>
                <a:cxn ang="0">
                  <a:pos x="276" y="124"/>
                </a:cxn>
                <a:cxn ang="0">
                  <a:pos x="260" y="124"/>
                </a:cxn>
                <a:cxn ang="0">
                  <a:pos x="237" y="120"/>
                </a:cxn>
                <a:cxn ang="0">
                  <a:pos x="145" y="120"/>
                </a:cxn>
                <a:cxn ang="0">
                  <a:pos x="150" y="103"/>
                </a:cxn>
                <a:cxn ang="0">
                  <a:pos x="141" y="83"/>
                </a:cxn>
                <a:cxn ang="0">
                  <a:pos x="121" y="74"/>
                </a:cxn>
                <a:cxn ang="0">
                  <a:pos x="100" y="83"/>
                </a:cxn>
                <a:cxn ang="0">
                  <a:pos x="92" y="103"/>
                </a:cxn>
                <a:cxn ang="0">
                  <a:pos x="97" y="120"/>
                </a:cxn>
                <a:cxn ang="0">
                  <a:pos x="46" y="120"/>
                </a:cxn>
                <a:cxn ang="0">
                  <a:pos x="46" y="89"/>
                </a:cxn>
                <a:cxn ang="0">
                  <a:pos x="29" y="94"/>
                </a:cxn>
                <a:cxn ang="0">
                  <a:pos x="8" y="86"/>
                </a:cxn>
                <a:cxn ang="0">
                  <a:pos x="5" y="82"/>
                </a:cxn>
                <a:cxn ang="0">
                  <a:pos x="0" y="65"/>
                </a:cxn>
                <a:cxn ang="0">
                  <a:pos x="2" y="53"/>
                </a:cxn>
                <a:cxn ang="0">
                  <a:pos x="8" y="45"/>
                </a:cxn>
                <a:cxn ang="0">
                  <a:pos x="29" y="36"/>
                </a:cxn>
                <a:cxn ang="0">
                  <a:pos x="46" y="42"/>
                </a:cxn>
                <a:cxn ang="0">
                  <a:pos x="46" y="0"/>
                </a:cxn>
                <a:cxn ang="0">
                  <a:pos x="52" y="0"/>
                </a:cxn>
                <a:cxn ang="0">
                  <a:pos x="52" y="1"/>
                </a:cxn>
                <a:cxn ang="0">
                  <a:pos x="54" y="1"/>
                </a:cxn>
                <a:cxn ang="0">
                  <a:pos x="62" y="0"/>
                </a:cxn>
                <a:cxn ang="0">
                  <a:pos x="189" y="0"/>
                </a:cxn>
                <a:cxn ang="0">
                  <a:pos x="181" y="20"/>
                </a:cxn>
                <a:cxn ang="0">
                  <a:pos x="189" y="40"/>
                </a:cxn>
                <a:cxn ang="0">
                  <a:pos x="210" y="49"/>
                </a:cxn>
                <a:cxn ang="0">
                  <a:pos x="230" y="40"/>
                </a:cxn>
                <a:cxn ang="0">
                  <a:pos x="239" y="20"/>
                </a:cxn>
                <a:cxn ang="0">
                  <a:pos x="231" y="0"/>
                </a:cxn>
                <a:cxn ang="0">
                  <a:pos x="276" y="0"/>
                </a:cxn>
                <a:cxn ang="0">
                  <a:pos x="292" y="2"/>
                </a:cxn>
              </a:cxnLst>
              <a:rect l="0" t="0" r="r" b="b"/>
              <a:pathLst>
                <a:path w="337" h="124">
                  <a:moveTo>
                    <a:pt x="292" y="2"/>
                  </a:moveTo>
                  <a:cubicBezTo>
                    <a:pt x="302" y="5"/>
                    <a:pt x="311" y="10"/>
                    <a:pt x="319" y="18"/>
                  </a:cubicBezTo>
                  <a:cubicBezTo>
                    <a:pt x="331" y="31"/>
                    <a:pt x="337" y="45"/>
                    <a:pt x="337" y="62"/>
                  </a:cubicBezTo>
                  <a:cubicBezTo>
                    <a:pt x="337" y="79"/>
                    <a:pt x="331" y="93"/>
                    <a:pt x="319" y="105"/>
                  </a:cubicBezTo>
                  <a:cubicBezTo>
                    <a:pt x="307" y="118"/>
                    <a:pt x="293" y="124"/>
                    <a:pt x="276" y="124"/>
                  </a:cubicBezTo>
                  <a:cubicBezTo>
                    <a:pt x="260" y="124"/>
                    <a:pt x="260" y="124"/>
                    <a:pt x="260" y="124"/>
                  </a:cubicBezTo>
                  <a:cubicBezTo>
                    <a:pt x="253" y="121"/>
                    <a:pt x="245" y="120"/>
                    <a:pt x="237" y="120"/>
                  </a:cubicBezTo>
                  <a:cubicBezTo>
                    <a:pt x="145" y="120"/>
                    <a:pt x="145" y="120"/>
                    <a:pt x="145" y="120"/>
                  </a:cubicBezTo>
                  <a:cubicBezTo>
                    <a:pt x="148" y="115"/>
                    <a:pt x="150" y="109"/>
                    <a:pt x="150" y="103"/>
                  </a:cubicBezTo>
                  <a:cubicBezTo>
                    <a:pt x="150" y="95"/>
                    <a:pt x="147" y="89"/>
                    <a:pt x="141" y="83"/>
                  </a:cubicBezTo>
                  <a:cubicBezTo>
                    <a:pt x="136" y="77"/>
                    <a:pt x="129" y="74"/>
                    <a:pt x="121" y="74"/>
                  </a:cubicBezTo>
                  <a:cubicBezTo>
                    <a:pt x="113" y="74"/>
                    <a:pt x="106" y="77"/>
                    <a:pt x="100" y="83"/>
                  </a:cubicBezTo>
                  <a:cubicBezTo>
                    <a:pt x="95" y="89"/>
                    <a:pt x="92" y="95"/>
                    <a:pt x="92" y="103"/>
                  </a:cubicBezTo>
                  <a:cubicBezTo>
                    <a:pt x="92" y="109"/>
                    <a:pt x="94" y="115"/>
                    <a:pt x="97" y="120"/>
                  </a:cubicBezTo>
                  <a:cubicBezTo>
                    <a:pt x="46" y="120"/>
                    <a:pt x="46" y="120"/>
                    <a:pt x="46" y="120"/>
                  </a:cubicBezTo>
                  <a:cubicBezTo>
                    <a:pt x="46" y="89"/>
                    <a:pt x="46" y="89"/>
                    <a:pt x="46" y="89"/>
                  </a:cubicBezTo>
                  <a:cubicBezTo>
                    <a:pt x="41" y="93"/>
                    <a:pt x="35" y="94"/>
                    <a:pt x="29" y="94"/>
                  </a:cubicBezTo>
                  <a:cubicBezTo>
                    <a:pt x="21" y="94"/>
                    <a:pt x="14" y="92"/>
                    <a:pt x="8" y="86"/>
                  </a:cubicBezTo>
                  <a:cubicBezTo>
                    <a:pt x="7" y="85"/>
                    <a:pt x="6" y="83"/>
                    <a:pt x="5" y="82"/>
                  </a:cubicBezTo>
                  <a:cubicBezTo>
                    <a:pt x="2" y="77"/>
                    <a:pt x="0" y="72"/>
                    <a:pt x="0" y="65"/>
                  </a:cubicBezTo>
                  <a:cubicBezTo>
                    <a:pt x="0" y="61"/>
                    <a:pt x="1" y="57"/>
                    <a:pt x="2" y="53"/>
                  </a:cubicBezTo>
                  <a:cubicBezTo>
                    <a:pt x="4" y="50"/>
                    <a:pt x="6" y="47"/>
                    <a:pt x="8" y="45"/>
                  </a:cubicBezTo>
                  <a:cubicBezTo>
                    <a:pt x="14" y="39"/>
                    <a:pt x="21" y="36"/>
                    <a:pt x="29" y="36"/>
                  </a:cubicBezTo>
                  <a:cubicBezTo>
                    <a:pt x="35" y="36"/>
                    <a:pt x="41" y="38"/>
                    <a:pt x="46" y="42"/>
                  </a:cubicBezTo>
                  <a:cubicBezTo>
                    <a:pt x="46" y="0"/>
                    <a:pt x="46" y="0"/>
                    <a:pt x="46" y="0"/>
                  </a:cubicBezTo>
                  <a:cubicBezTo>
                    <a:pt x="52" y="0"/>
                    <a:pt x="52" y="0"/>
                    <a:pt x="52" y="0"/>
                  </a:cubicBezTo>
                  <a:cubicBezTo>
                    <a:pt x="52" y="1"/>
                    <a:pt x="52" y="1"/>
                    <a:pt x="52" y="1"/>
                  </a:cubicBezTo>
                  <a:cubicBezTo>
                    <a:pt x="53" y="1"/>
                    <a:pt x="54" y="1"/>
                    <a:pt x="54" y="1"/>
                  </a:cubicBezTo>
                  <a:cubicBezTo>
                    <a:pt x="57" y="1"/>
                    <a:pt x="60" y="0"/>
                    <a:pt x="62" y="0"/>
                  </a:cubicBezTo>
                  <a:cubicBezTo>
                    <a:pt x="189" y="0"/>
                    <a:pt x="189" y="0"/>
                    <a:pt x="189" y="0"/>
                  </a:cubicBezTo>
                  <a:cubicBezTo>
                    <a:pt x="184" y="6"/>
                    <a:pt x="181" y="12"/>
                    <a:pt x="181" y="20"/>
                  </a:cubicBezTo>
                  <a:cubicBezTo>
                    <a:pt x="181" y="28"/>
                    <a:pt x="184" y="35"/>
                    <a:pt x="189" y="40"/>
                  </a:cubicBezTo>
                  <a:cubicBezTo>
                    <a:pt x="195" y="46"/>
                    <a:pt x="202" y="49"/>
                    <a:pt x="210" y="49"/>
                  </a:cubicBezTo>
                  <a:cubicBezTo>
                    <a:pt x="218" y="49"/>
                    <a:pt x="225" y="46"/>
                    <a:pt x="230" y="40"/>
                  </a:cubicBezTo>
                  <a:cubicBezTo>
                    <a:pt x="236" y="35"/>
                    <a:pt x="239" y="28"/>
                    <a:pt x="239" y="20"/>
                  </a:cubicBezTo>
                  <a:cubicBezTo>
                    <a:pt x="239" y="12"/>
                    <a:pt x="236" y="6"/>
                    <a:pt x="231" y="0"/>
                  </a:cubicBezTo>
                  <a:cubicBezTo>
                    <a:pt x="276" y="0"/>
                    <a:pt x="276" y="0"/>
                    <a:pt x="276" y="0"/>
                  </a:cubicBezTo>
                  <a:cubicBezTo>
                    <a:pt x="281" y="0"/>
                    <a:pt x="287" y="1"/>
                    <a:pt x="292" y="2"/>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0" name="Freeform 13">
              <a:extLst>
                <a:ext uri="{FF2B5EF4-FFF2-40B4-BE49-F238E27FC236}">
                  <a16:creationId xmlns="" xmlns:a16="http://schemas.microsoft.com/office/drawing/2014/main" id="{7C927C9B-8E72-4F50-8918-2607975CB81C}"/>
                </a:ext>
              </a:extLst>
            </p:cNvPr>
            <p:cNvSpPr/>
            <p:nvPr/>
          </p:nvSpPr>
          <p:spPr bwMode="auto">
            <a:xfrm>
              <a:off x="2840805" y="4118432"/>
              <a:ext cx="1416619" cy="995204"/>
            </a:xfrm>
            <a:custGeom>
              <a:avLst/>
              <a:gdLst/>
              <a:ahLst/>
              <a:cxnLst>
                <a:cxn ang="0">
                  <a:pos x="0" y="166"/>
                </a:cxn>
                <a:cxn ang="0">
                  <a:pos x="0" y="138"/>
                </a:cxn>
                <a:cxn ang="0">
                  <a:pos x="19" y="145"/>
                </a:cxn>
                <a:cxn ang="0">
                  <a:pos x="39" y="136"/>
                </a:cxn>
                <a:cxn ang="0">
                  <a:pos x="48" y="116"/>
                </a:cxn>
                <a:cxn ang="0">
                  <a:pos x="39" y="95"/>
                </a:cxn>
                <a:cxn ang="0">
                  <a:pos x="19" y="87"/>
                </a:cxn>
                <a:cxn ang="0">
                  <a:pos x="0" y="94"/>
                </a:cxn>
                <a:cxn ang="0">
                  <a:pos x="0" y="65"/>
                </a:cxn>
                <a:cxn ang="0">
                  <a:pos x="19" y="65"/>
                </a:cxn>
                <a:cxn ang="0">
                  <a:pos x="19" y="48"/>
                </a:cxn>
                <a:cxn ang="0">
                  <a:pos x="22" y="48"/>
                </a:cxn>
                <a:cxn ang="0">
                  <a:pos x="182" y="48"/>
                </a:cxn>
                <a:cxn ang="0">
                  <a:pos x="175" y="29"/>
                </a:cxn>
                <a:cxn ang="0">
                  <a:pos x="184" y="9"/>
                </a:cxn>
                <a:cxn ang="0">
                  <a:pos x="204" y="0"/>
                </a:cxn>
                <a:cxn ang="0">
                  <a:pos x="225" y="9"/>
                </a:cxn>
                <a:cxn ang="0">
                  <a:pos x="233" y="29"/>
                </a:cxn>
                <a:cxn ang="0">
                  <a:pos x="226" y="48"/>
                </a:cxn>
                <a:cxn ang="0">
                  <a:pos x="246" y="48"/>
                </a:cxn>
                <a:cxn ang="0">
                  <a:pos x="262" y="50"/>
                </a:cxn>
                <a:cxn ang="0">
                  <a:pos x="288" y="65"/>
                </a:cxn>
                <a:cxn ang="0">
                  <a:pos x="289" y="66"/>
                </a:cxn>
                <a:cxn ang="0">
                  <a:pos x="306" y="108"/>
                </a:cxn>
                <a:cxn ang="0">
                  <a:pos x="306" y="108"/>
                </a:cxn>
                <a:cxn ang="0">
                  <a:pos x="289" y="151"/>
                </a:cxn>
                <a:cxn ang="0">
                  <a:pos x="246" y="168"/>
                </a:cxn>
                <a:cxn ang="0">
                  <a:pos x="246" y="168"/>
                </a:cxn>
                <a:cxn ang="0">
                  <a:pos x="230" y="166"/>
                </a:cxn>
                <a:cxn ang="0">
                  <a:pos x="185" y="166"/>
                </a:cxn>
                <a:cxn ang="0">
                  <a:pos x="193" y="186"/>
                </a:cxn>
                <a:cxn ang="0">
                  <a:pos x="184" y="206"/>
                </a:cxn>
                <a:cxn ang="0">
                  <a:pos x="164" y="215"/>
                </a:cxn>
                <a:cxn ang="0">
                  <a:pos x="143" y="206"/>
                </a:cxn>
                <a:cxn ang="0">
                  <a:pos x="135" y="186"/>
                </a:cxn>
                <a:cxn ang="0">
                  <a:pos x="143" y="166"/>
                </a:cxn>
                <a:cxn ang="0">
                  <a:pos x="16" y="166"/>
                </a:cxn>
                <a:cxn ang="0">
                  <a:pos x="8" y="167"/>
                </a:cxn>
                <a:cxn ang="0">
                  <a:pos x="6" y="167"/>
                </a:cxn>
                <a:cxn ang="0">
                  <a:pos x="6" y="166"/>
                </a:cxn>
                <a:cxn ang="0">
                  <a:pos x="0" y="166"/>
                </a:cxn>
              </a:cxnLst>
              <a:rect l="0" t="0" r="r" b="b"/>
              <a:pathLst>
                <a:path w="306" h="215">
                  <a:moveTo>
                    <a:pt x="0" y="166"/>
                  </a:moveTo>
                  <a:cubicBezTo>
                    <a:pt x="0" y="138"/>
                    <a:pt x="0" y="138"/>
                    <a:pt x="0" y="138"/>
                  </a:cubicBezTo>
                  <a:cubicBezTo>
                    <a:pt x="5" y="142"/>
                    <a:pt x="12" y="145"/>
                    <a:pt x="19" y="145"/>
                  </a:cubicBezTo>
                  <a:cubicBezTo>
                    <a:pt x="27" y="145"/>
                    <a:pt x="34" y="142"/>
                    <a:pt x="39" y="136"/>
                  </a:cubicBezTo>
                  <a:cubicBezTo>
                    <a:pt x="45" y="131"/>
                    <a:pt x="48" y="124"/>
                    <a:pt x="48" y="116"/>
                  </a:cubicBezTo>
                  <a:cubicBezTo>
                    <a:pt x="48" y="108"/>
                    <a:pt x="45" y="101"/>
                    <a:pt x="39" y="95"/>
                  </a:cubicBezTo>
                  <a:cubicBezTo>
                    <a:pt x="34" y="90"/>
                    <a:pt x="27" y="87"/>
                    <a:pt x="19" y="87"/>
                  </a:cubicBezTo>
                  <a:cubicBezTo>
                    <a:pt x="12" y="87"/>
                    <a:pt x="5" y="89"/>
                    <a:pt x="0" y="94"/>
                  </a:cubicBezTo>
                  <a:cubicBezTo>
                    <a:pt x="0" y="65"/>
                    <a:pt x="0" y="65"/>
                    <a:pt x="0" y="65"/>
                  </a:cubicBezTo>
                  <a:cubicBezTo>
                    <a:pt x="19" y="65"/>
                    <a:pt x="19" y="65"/>
                    <a:pt x="19" y="65"/>
                  </a:cubicBezTo>
                  <a:cubicBezTo>
                    <a:pt x="19" y="48"/>
                    <a:pt x="19" y="48"/>
                    <a:pt x="19" y="48"/>
                  </a:cubicBezTo>
                  <a:cubicBezTo>
                    <a:pt x="20" y="48"/>
                    <a:pt x="21" y="48"/>
                    <a:pt x="22" y="48"/>
                  </a:cubicBezTo>
                  <a:cubicBezTo>
                    <a:pt x="182" y="48"/>
                    <a:pt x="182" y="48"/>
                    <a:pt x="182" y="48"/>
                  </a:cubicBezTo>
                  <a:cubicBezTo>
                    <a:pt x="178" y="43"/>
                    <a:pt x="175" y="37"/>
                    <a:pt x="175" y="29"/>
                  </a:cubicBezTo>
                  <a:cubicBezTo>
                    <a:pt x="175" y="21"/>
                    <a:pt x="178" y="15"/>
                    <a:pt x="184" y="9"/>
                  </a:cubicBezTo>
                  <a:cubicBezTo>
                    <a:pt x="189" y="3"/>
                    <a:pt x="196" y="0"/>
                    <a:pt x="204" y="0"/>
                  </a:cubicBezTo>
                  <a:cubicBezTo>
                    <a:pt x="212" y="0"/>
                    <a:pt x="219" y="3"/>
                    <a:pt x="225" y="9"/>
                  </a:cubicBezTo>
                  <a:cubicBezTo>
                    <a:pt x="230" y="15"/>
                    <a:pt x="233" y="21"/>
                    <a:pt x="233" y="29"/>
                  </a:cubicBezTo>
                  <a:cubicBezTo>
                    <a:pt x="233" y="37"/>
                    <a:pt x="231" y="43"/>
                    <a:pt x="226" y="48"/>
                  </a:cubicBezTo>
                  <a:cubicBezTo>
                    <a:pt x="246" y="48"/>
                    <a:pt x="246" y="48"/>
                    <a:pt x="246" y="48"/>
                  </a:cubicBezTo>
                  <a:cubicBezTo>
                    <a:pt x="252" y="48"/>
                    <a:pt x="257" y="49"/>
                    <a:pt x="262" y="50"/>
                  </a:cubicBezTo>
                  <a:cubicBezTo>
                    <a:pt x="272" y="53"/>
                    <a:pt x="280" y="58"/>
                    <a:pt x="288" y="65"/>
                  </a:cubicBezTo>
                  <a:cubicBezTo>
                    <a:pt x="288" y="65"/>
                    <a:pt x="289" y="66"/>
                    <a:pt x="289" y="66"/>
                  </a:cubicBezTo>
                  <a:cubicBezTo>
                    <a:pt x="301" y="78"/>
                    <a:pt x="306" y="92"/>
                    <a:pt x="306" y="108"/>
                  </a:cubicBezTo>
                  <a:cubicBezTo>
                    <a:pt x="306" y="108"/>
                    <a:pt x="306" y="108"/>
                    <a:pt x="306" y="108"/>
                  </a:cubicBezTo>
                  <a:cubicBezTo>
                    <a:pt x="306" y="125"/>
                    <a:pt x="301" y="139"/>
                    <a:pt x="289" y="151"/>
                  </a:cubicBezTo>
                  <a:cubicBezTo>
                    <a:pt x="277" y="163"/>
                    <a:pt x="263" y="168"/>
                    <a:pt x="246" y="168"/>
                  </a:cubicBezTo>
                  <a:cubicBezTo>
                    <a:pt x="246" y="168"/>
                    <a:pt x="246" y="168"/>
                    <a:pt x="246" y="168"/>
                  </a:cubicBezTo>
                  <a:cubicBezTo>
                    <a:pt x="241" y="167"/>
                    <a:pt x="235" y="166"/>
                    <a:pt x="230" y="166"/>
                  </a:cubicBezTo>
                  <a:cubicBezTo>
                    <a:pt x="185" y="166"/>
                    <a:pt x="185" y="166"/>
                    <a:pt x="185" y="166"/>
                  </a:cubicBezTo>
                  <a:cubicBezTo>
                    <a:pt x="190" y="172"/>
                    <a:pt x="193" y="178"/>
                    <a:pt x="193" y="186"/>
                  </a:cubicBezTo>
                  <a:cubicBezTo>
                    <a:pt x="193" y="194"/>
                    <a:pt x="190" y="201"/>
                    <a:pt x="184" y="206"/>
                  </a:cubicBezTo>
                  <a:cubicBezTo>
                    <a:pt x="179" y="212"/>
                    <a:pt x="172" y="215"/>
                    <a:pt x="164" y="215"/>
                  </a:cubicBezTo>
                  <a:cubicBezTo>
                    <a:pt x="156" y="215"/>
                    <a:pt x="149" y="212"/>
                    <a:pt x="143" y="206"/>
                  </a:cubicBezTo>
                  <a:cubicBezTo>
                    <a:pt x="138" y="201"/>
                    <a:pt x="135" y="194"/>
                    <a:pt x="135" y="186"/>
                  </a:cubicBezTo>
                  <a:cubicBezTo>
                    <a:pt x="135" y="178"/>
                    <a:pt x="138" y="172"/>
                    <a:pt x="143" y="166"/>
                  </a:cubicBezTo>
                  <a:cubicBezTo>
                    <a:pt x="16" y="166"/>
                    <a:pt x="16" y="166"/>
                    <a:pt x="16" y="166"/>
                  </a:cubicBezTo>
                  <a:cubicBezTo>
                    <a:pt x="14" y="166"/>
                    <a:pt x="11" y="167"/>
                    <a:pt x="8" y="167"/>
                  </a:cubicBezTo>
                  <a:cubicBezTo>
                    <a:pt x="8" y="167"/>
                    <a:pt x="7" y="167"/>
                    <a:pt x="6" y="167"/>
                  </a:cubicBezTo>
                  <a:cubicBezTo>
                    <a:pt x="6" y="166"/>
                    <a:pt x="6" y="166"/>
                    <a:pt x="6" y="166"/>
                  </a:cubicBezTo>
                  <a:lnTo>
                    <a:pt x="0" y="166"/>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1" name="Freeform 14">
              <a:extLst>
                <a:ext uri="{FF2B5EF4-FFF2-40B4-BE49-F238E27FC236}">
                  <a16:creationId xmlns="" xmlns:a16="http://schemas.microsoft.com/office/drawing/2014/main" id="{7D0CF15B-3E06-49A8-BCEE-1F897275134C}"/>
                </a:ext>
              </a:extLst>
            </p:cNvPr>
            <p:cNvSpPr/>
            <p:nvPr/>
          </p:nvSpPr>
          <p:spPr bwMode="auto">
            <a:xfrm>
              <a:off x="2793188" y="3747016"/>
              <a:ext cx="1459475" cy="602361"/>
            </a:xfrm>
            <a:custGeom>
              <a:avLst/>
              <a:gdLst/>
              <a:ahLst/>
              <a:cxnLst>
                <a:cxn ang="0">
                  <a:pos x="272" y="130"/>
                </a:cxn>
                <a:cxn ang="0">
                  <a:pos x="256" y="128"/>
                </a:cxn>
                <a:cxn ang="0">
                  <a:pos x="236" y="128"/>
                </a:cxn>
                <a:cxn ang="0">
                  <a:pos x="243" y="109"/>
                </a:cxn>
                <a:cxn ang="0">
                  <a:pos x="235" y="89"/>
                </a:cxn>
                <a:cxn ang="0">
                  <a:pos x="214" y="80"/>
                </a:cxn>
                <a:cxn ang="0">
                  <a:pos x="194" y="89"/>
                </a:cxn>
                <a:cxn ang="0">
                  <a:pos x="185" y="109"/>
                </a:cxn>
                <a:cxn ang="0">
                  <a:pos x="192" y="128"/>
                </a:cxn>
                <a:cxn ang="0">
                  <a:pos x="32" y="128"/>
                </a:cxn>
                <a:cxn ang="0">
                  <a:pos x="29" y="128"/>
                </a:cxn>
                <a:cxn ang="0">
                  <a:pos x="29" y="97"/>
                </a:cxn>
                <a:cxn ang="0">
                  <a:pos x="10" y="90"/>
                </a:cxn>
                <a:cxn ang="0">
                  <a:pos x="8" y="89"/>
                </a:cxn>
                <a:cxn ang="0">
                  <a:pos x="0" y="68"/>
                </a:cxn>
                <a:cxn ang="0">
                  <a:pos x="8" y="48"/>
                </a:cxn>
                <a:cxn ang="0">
                  <a:pos x="10" y="46"/>
                </a:cxn>
                <a:cxn ang="0">
                  <a:pos x="29" y="39"/>
                </a:cxn>
                <a:cxn ang="0">
                  <a:pos x="29" y="0"/>
                </a:cxn>
                <a:cxn ang="0">
                  <a:pos x="248" y="0"/>
                </a:cxn>
                <a:cxn ang="0">
                  <a:pos x="296" y="20"/>
                </a:cxn>
                <a:cxn ang="0">
                  <a:pos x="315" y="67"/>
                </a:cxn>
                <a:cxn ang="0">
                  <a:pos x="315" y="67"/>
                </a:cxn>
                <a:cxn ang="0">
                  <a:pos x="296" y="115"/>
                </a:cxn>
                <a:cxn ang="0">
                  <a:pos x="272" y="130"/>
                </a:cxn>
              </a:cxnLst>
              <a:rect l="0" t="0" r="r" b="b"/>
              <a:pathLst>
                <a:path w="315" h="130">
                  <a:moveTo>
                    <a:pt x="272" y="130"/>
                  </a:moveTo>
                  <a:cubicBezTo>
                    <a:pt x="267" y="129"/>
                    <a:pt x="262" y="128"/>
                    <a:pt x="256" y="128"/>
                  </a:cubicBezTo>
                  <a:cubicBezTo>
                    <a:pt x="236" y="128"/>
                    <a:pt x="236" y="128"/>
                    <a:pt x="236" y="128"/>
                  </a:cubicBezTo>
                  <a:cubicBezTo>
                    <a:pt x="241" y="123"/>
                    <a:pt x="243" y="117"/>
                    <a:pt x="243" y="109"/>
                  </a:cubicBezTo>
                  <a:cubicBezTo>
                    <a:pt x="243" y="101"/>
                    <a:pt x="240" y="95"/>
                    <a:pt x="235" y="89"/>
                  </a:cubicBezTo>
                  <a:cubicBezTo>
                    <a:pt x="229" y="83"/>
                    <a:pt x="222" y="80"/>
                    <a:pt x="214" y="80"/>
                  </a:cubicBezTo>
                  <a:cubicBezTo>
                    <a:pt x="206" y="80"/>
                    <a:pt x="199" y="83"/>
                    <a:pt x="194" y="89"/>
                  </a:cubicBezTo>
                  <a:cubicBezTo>
                    <a:pt x="188" y="95"/>
                    <a:pt x="185" y="101"/>
                    <a:pt x="185" y="109"/>
                  </a:cubicBezTo>
                  <a:cubicBezTo>
                    <a:pt x="185" y="117"/>
                    <a:pt x="188" y="123"/>
                    <a:pt x="192" y="128"/>
                  </a:cubicBezTo>
                  <a:cubicBezTo>
                    <a:pt x="32" y="128"/>
                    <a:pt x="32" y="128"/>
                    <a:pt x="32" y="128"/>
                  </a:cubicBezTo>
                  <a:cubicBezTo>
                    <a:pt x="31" y="128"/>
                    <a:pt x="30" y="128"/>
                    <a:pt x="29" y="128"/>
                  </a:cubicBezTo>
                  <a:cubicBezTo>
                    <a:pt x="29" y="97"/>
                    <a:pt x="29" y="97"/>
                    <a:pt x="29" y="97"/>
                  </a:cubicBezTo>
                  <a:cubicBezTo>
                    <a:pt x="22" y="97"/>
                    <a:pt x="15" y="95"/>
                    <a:pt x="10" y="90"/>
                  </a:cubicBezTo>
                  <a:cubicBezTo>
                    <a:pt x="9" y="90"/>
                    <a:pt x="9" y="89"/>
                    <a:pt x="8" y="89"/>
                  </a:cubicBezTo>
                  <a:cubicBezTo>
                    <a:pt x="3" y="83"/>
                    <a:pt x="0" y="76"/>
                    <a:pt x="0" y="68"/>
                  </a:cubicBezTo>
                  <a:cubicBezTo>
                    <a:pt x="0" y="60"/>
                    <a:pt x="3" y="53"/>
                    <a:pt x="8" y="48"/>
                  </a:cubicBezTo>
                  <a:cubicBezTo>
                    <a:pt x="9" y="47"/>
                    <a:pt x="9" y="47"/>
                    <a:pt x="10" y="46"/>
                  </a:cubicBezTo>
                  <a:cubicBezTo>
                    <a:pt x="15" y="42"/>
                    <a:pt x="22" y="39"/>
                    <a:pt x="29" y="39"/>
                  </a:cubicBezTo>
                  <a:cubicBezTo>
                    <a:pt x="29" y="0"/>
                    <a:pt x="29" y="0"/>
                    <a:pt x="29" y="0"/>
                  </a:cubicBezTo>
                  <a:cubicBezTo>
                    <a:pt x="248" y="0"/>
                    <a:pt x="248" y="0"/>
                    <a:pt x="248" y="0"/>
                  </a:cubicBezTo>
                  <a:cubicBezTo>
                    <a:pt x="267" y="0"/>
                    <a:pt x="283" y="7"/>
                    <a:pt x="296" y="20"/>
                  </a:cubicBezTo>
                  <a:cubicBezTo>
                    <a:pt x="309" y="33"/>
                    <a:pt x="315" y="48"/>
                    <a:pt x="315" y="67"/>
                  </a:cubicBezTo>
                  <a:cubicBezTo>
                    <a:pt x="315" y="67"/>
                    <a:pt x="315" y="67"/>
                    <a:pt x="315" y="67"/>
                  </a:cubicBezTo>
                  <a:cubicBezTo>
                    <a:pt x="315" y="86"/>
                    <a:pt x="309" y="102"/>
                    <a:pt x="296" y="115"/>
                  </a:cubicBezTo>
                  <a:cubicBezTo>
                    <a:pt x="289" y="122"/>
                    <a:pt x="281" y="127"/>
                    <a:pt x="272" y="130"/>
                  </a:cubicBez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sp>
          <p:nvSpPr>
            <p:cNvPr id="12" name="Freeform 15">
              <a:extLst>
                <a:ext uri="{FF2B5EF4-FFF2-40B4-BE49-F238E27FC236}">
                  <a16:creationId xmlns="" xmlns:a16="http://schemas.microsoft.com/office/drawing/2014/main" id="{FF902031-A8AF-44E8-82DC-8C8387806A32}"/>
                </a:ext>
              </a:extLst>
            </p:cNvPr>
            <p:cNvSpPr/>
            <p:nvPr/>
          </p:nvSpPr>
          <p:spPr bwMode="auto">
            <a:xfrm>
              <a:off x="2626527" y="5230299"/>
              <a:ext cx="1390429" cy="795211"/>
            </a:xfrm>
            <a:custGeom>
              <a:avLst/>
              <a:gdLst/>
              <a:ahLst/>
              <a:cxnLst>
                <a:cxn ang="0">
                  <a:pos x="46" y="172"/>
                </a:cxn>
                <a:cxn ang="0">
                  <a:pos x="46" y="136"/>
                </a:cxn>
                <a:cxn ang="0">
                  <a:pos x="29" y="142"/>
                </a:cxn>
                <a:cxn ang="0">
                  <a:pos x="26" y="142"/>
                </a:cxn>
                <a:cxn ang="0">
                  <a:pos x="8" y="133"/>
                </a:cxn>
                <a:cxn ang="0">
                  <a:pos x="0" y="113"/>
                </a:cxn>
                <a:cxn ang="0">
                  <a:pos x="8" y="92"/>
                </a:cxn>
                <a:cxn ang="0">
                  <a:pos x="21" y="85"/>
                </a:cxn>
                <a:cxn ang="0">
                  <a:pos x="29" y="84"/>
                </a:cxn>
                <a:cxn ang="0">
                  <a:pos x="46" y="89"/>
                </a:cxn>
                <a:cxn ang="0">
                  <a:pos x="46" y="46"/>
                </a:cxn>
                <a:cxn ang="0">
                  <a:pos x="97" y="46"/>
                </a:cxn>
                <a:cxn ang="0">
                  <a:pos x="92" y="29"/>
                </a:cxn>
                <a:cxn ang="0">
                  <a:pos x="100" y="9"/>
                </a:cxn>
                <a:cxn ang="0">
                  <a:pos x="121" y="0"/>
                </a:cxn>
                <a:cxn ang="0">
                  <a:pos x="141" y="9"/>
                </a:cxn>
                <a:cxn ang="0">
                  <a:pos x="150" y="29"/>
                </a:cxn>
                <a:cxn ang="0">
                  <a:pos x="145" y="46"/>
                </a:cxn>
                <a:cxn ang="0">
                  <a:pos x="237" y="46"/>
                </a:cxn>
                <a:cxn ang="0">
                  <a:pos x="260" y="50"/>
                </a:cxn>
                <a:cxn ang="0">
                  <a:pos x="282" y="64"/>
                </a:cxn>
                <a:cxn ang="0">
                  <a:pos x="300" y="109"/>
                </a:cxn>
                <a:cxn ang="0">
                  <a:pos x="300" y="109"/>
                </a:cxn>
                <a:cxn ang="0">
                  <a:pos x="282" y="153"/>
                </a:cxn>
                <a:cxn ang="0">
                  <a:pos x="239" y="172"/>
                </a:cxn>
                <a:cxn ang="0">
                  <a:pos x="46" y="172"/>
                </a:cxn>
              </a:cxnLst>
              <a:rect l="0" t="0" r="r" b="b"/>
              <a:pathLst>
                <a:path w="300" h="172">
                  <a:moveTo>
                    <a:pt x="46" y="172"/>
                  </a:moveTo>
                  <a:cubicBezTo>
                    <a:pt x="46" y="136"/>
                    <a:pt x="46" y="136"/>
                    <a:pt x="46" y="136"/>
                  </a:cubicBezTo>
                  <a:cubicBezTo>
                    <a:pt x="41" y="140"/>
                    <a:pt x="35" y="142"/>
                    <a:pt x="29" y="142"/>
                  </a:cubicBezTo>
                  <a:cubicBezTo>
                    <a:pt x="28" y="142"/>
                    <a:pt x="27" y="142"/>
                    <a:pt x="26" y="142"/>
                  </a:cubicBezTo>
                  <a:cubicBezTo>
                    <a:pt x="19" y="141"/>
                    <a:pt x="13" y="138"/>
                    <a:pt x="8" y="133"/>
                  </a:cubicBezTo>
                  <a:cubicBezTo>
                    <a:pt x="3" y="127"/>
                    <a:pt x="0" y="121"/>
                    <a:pt x="0" y="113"/>
                  </a:cubicBezTo>
                  <a:cubicBezTo>
                    <a:pt x="0" y="105"/>
                    <a:pt x="3" y="98"/>
                    <a:pt x="8" y="92"/>
                  </a:cubicBezTo>
                  <a:cubicBezTo>
                    <a:pt x="12" y="88"/>
                    <a:pt x="16" y="86"/>
                    <a:pt x="21" y="85"/>
                  </a:cubicBezTo>
                  <a:cubicBezTo>
                    <a:pt x="24" y="84"/>
                    <a:pt x="26" y="84"/>
                    <a:pt x="29" y="84"/>
                  </a:cubicBezTo>
                  <a:cubicBezTo>
                    <a:pt x="35" y="84"/>
                    <a:pt x="41" y="85"/>
                    <a:pt x="46" y="89"/>
                  </a:cubicBezTo>
                  <a:cubicBezTo>
                    <a:pt x="46" y="46"/>
                    <a:pt x="46" y="46"/>
                    <a:pt x="46" y="46"/>
                  </a:cubicBezTo>
                  <a:cubicBezTo>
                    <a:pt x="97" y="46"/>
                    <a:pt x="97" y="46"/>
                    <a:pt x="97" y="46"/>
                  </a:cubicBezTo>
                  <a:cubicBezTo>
                    <a:pt x="94" y="41"/>
                    <a:pt x="92" y="35"/>
                    <a:pt x="92" y="29"/>
                  </a:cubicBezTo>
                  <a:cubicBezTo>
                    <a:pt x="92" y="21"/>
                    <a:pt x="95" y="15"/>
                    <a:pt x="100" y="9"/>
                  </a:cubicBezTo>
                  <a:cubicBezTo>
                    <a:pt x="106" y="3"/>
                    <a:pt x="113" y="0"/>
                    <a:pt x="121" y="0"/>
                  </a:cubicBezTo>
                  <a:cubicBezTo>
                    <a:pt x="129" y="0"/>
                    <a:pt x="136" y="3"/>
                    <a:pt x="141" y="9"/>
                  </a:cubicBezTo>
                  <a:cubicBezTo>
                    <a:pt x="147" y="15"/>
                    <a:pt x="150" y="21"/>
                    <a:pt x="150" y="29"/>
                  </a:cubicBezTo>
                  <a:cubicBezTo>
                    <a:pt x="150" y="35"/>
                    <a:pt x="148" y="41"/>
                    <a:pt x="145" y="46"/>
                  </a:cubicBezTo>
                  <a:cubicBezTo>
                    <a:pt x="237" y="46"/>
                    <a:pt x="237" y="46"/>
                    <a:pt x="237" y="46"/>
                  </a:cubicBezTo>
                  <a:cubicBezTo>
                    <a:pt x="245" y="46"/>
                    <a:pt x="253" y="47"/>
                    <a:pt x="260" y="50"/>
                  </a:cubicBezTo>
                  <a:cubicBezTo>
                    <a:pt x="268" y="53"/>
                    <a:pt x="275" y="57"/>
                    <a:pt x="282" y="64"/>
                  </a:cubicBezTo>
                  <a:cubicBezTo>
                    <a:pt x="294" y="76"/>
                    <a:pt x="300" y="91"/>
                    <a:pt x="300" y="109"/>
                  </a:cubicBezTo>
                  <a:cubicBezTo>
                    <a:pt x="300" y="109"/>
                    <a:pt x="300" y="109"/>
                    <a:pt x="300" y="109"/>
                  </a:cubicBezTo>
                  <a:cubicBezTo>
                    <a:pt x="300" y="126"/>
                    <a:pt x="294" y="141"/>
                    <a:pt x="282" y="153"/>
                  </a:cubicBezTo>
                  <a:cubicBezTo>
                    <a:pt x="270" y="165"/>
                    <a:pt x="255" y="171"/>
                    <a:pt x="239" y="172"/>
                  </a:cubicBezTo>
                  <a:lnTo>
                    <a:pt x="46" y="172"/>
                  </a:lnTo>
                  <a:close/>
                </a:path>
              </a:pathLst>
            </a:custGeom>
            <a:solidFill>
              <a:srgbClr val="344F66"/>
            </a:solidFill>
            <a:ln w="19050">
              <a:solidFill>
                <a:schemeClr val="bg1"/>
              </a:solidFill>
              <a:round/>
            </a:ln>
          </p:spPr>
          <p:txBody>
            <a:bodyPr vert="horz" wrap="square" lIns="121920" tIns="60960" rIns="121920" bIns="60960" numCol="1" anchor="t" anchorCtr="0" compatLnSpc="1"/>
            <a:lstStyle/>
            <a:p>
              <a:endParaRPr lang="en-US" sz="2400">
                <a:cs typeface="+mn-ea"/>
                <a:sym typeface="+mn-lt"/>
              </a:endParaRPr>
            </a:p>
          </p:txBody>
        </p:sp>
      </p:grpSp>
      <p:sp>
        <p:nvSpPr>
          <p:cNvPr id="13" name="Oval 31">
            <a:extLst>
              <a:ext uri="{FF2B5EF4-FFF2-40B4-BE49-F238E27FC236}">
                <a16:creationId xmlns="" xmlns:a16="http://schemas.microsoft.com/office/drawing/2014/main" id="{CEC18D96-FD03-4A0E-AA7C-DE72D96E6476}"/>
              </a:ext>
            </a:extLst>
          </p:cNvPr>
          <p:cNvSpPr/>
          <p:nvPr/>
        </p:nvSpPr>
        <p:spPr>
          <a:xfrm>
            <a:off x="6660248" y="3424714"/>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4" name="Freeform 154">
            <a:extLst>
              <a:ext uri="{FF2B5EF4-FFF2-40B4-BE49-F238E27FC236}">
                <a16:creationId xmlns="" xmlns:a16="http://schemas.microsoft.com/office/drawing/2014/main" id="{886A0288-3A6E-4F54-8B5C-8DFD6BAD8F7F}"/>
              </a:ext>
            </a:extLst>
          </p:cNvPr>
          <p:cNvSpPr/>
          <p:nvPr/>
        </p:nvSpPr>
        <p:spPr bwMode="auto">
          <a:xfrm>
            <a:off x="6941346" y="3811436"/>
            <a:ext cx="519905" cy="414417"/>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rgbClr val="CF3B4C"/>
          </a:solidFill>
          <a:ln w="9525">
            <a:noFill/>
            <a:round/>
          </a:ln>
        </p:spPr>
        <p:txBody>
          <a:bodyPr vert="horz" wrap="square" lIns="121920" tIns="60960" rIns="121920" bIns="60960" numCol="1" anchor="t" anchorCtr="0" compatLnSpc="1"/>
          <a:lstStyle/>
          <a:p>
            <a:endParaRPr lang="en-US" sz="2400">
              <a:cs typeface="+mn-ea"/>
              <a:sym typeface="+mn-lt"/>
            </a:endParaRPr>
          </a:p>
        </p:txBody>
      </p:sp>
      <p:sp>
        <p:nvSpPr>
          <p:cNvPr id="15" name="Oval 32">
            <a:extLst>
              <a:ext uri="{FF2B5EF4-FFF2-40B4-BE49-F238E27FC236}">
                <a16:creationId xmlns="" xmlns:a16="http://schemas.microsoft.com/office/drawing/2014/main" id="{2112BF4B-C910-4A9A-99B8-E83C996F8E17}"/>
              </a:ext>
            </a:extLst>
          </p:cNvPr>
          <p:cNvSpPr/>
          <p:nvPr/>
        </p:nvSpPr>
        <p:spPr>
          <a:xfrm>
            <a:off x="8765469" y="3424714"/>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6" name="Freeform 141">
            <a:extLst>
              <a:ext uri="{FF2B5EF4-FFF2-40B4-BE49-F238E27FC236}">
                <a16:creationId xmlns="" xmlns:a16="http://schemas.microsoft.com/office/drawing/2014/main" id="{3EC82141-4A11-4B90-9A5F-ACC9D8A8A3C2}"/>
              </a:ext>
            </a:extLst>
          </p:cNvPr>
          <p:cNvSpPr>
            <a:spLocks noEditPoints="1"/>
          </p:cNvSpPr>
          <p:nvPr/>
        </p:nvSpPr>
        <p:spPr bwMode="auto">
          <a:xfrm>
            <a:off x="9100022" y="3846184"/>
            <a:ext cx="478335" cy="34492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rgbClr val="344F66"/>
          </a:solidFill>
          <a:ln w="9525">
            <a:noFill/>
            <a:round/>
          </a:ln>
        </p:spPr>
        <p:txBody>
          <a:bodyPr vert="horz" wrap="square" lIns="121920" tIns="60960" rIns="121920" bIns="60960" numCol="1" anchor="t" anchorCtr="0" compatLnSpc="1"/>
          <a:lstStyle/>
          <a:p>
            <a:endParaRPr lang="en-US" sz="2400">
              <a:cs typeface="+mn-ea"/>
              <a:sym typeface="+mn-lt"/>
            </a:endParaRPr>
          </a:p>
        </p:txBody>
      </p:sp>
      <p:sp>
        <p:nvSpPr>
          <p:cNvPr id="17" name="Oval 30">
            <a:extLst>
              <a:ext uri="{FF2B5EF4-FFF2-40B4-BE49-F238E27FC236}">
                <a16:creationId xmlns="" xmlns:a16="http://schemas.microsoft.com/office/drawing/2014/main" id="{503A3071-65A1-4DC3-AD41-5B5FEA08FFE6}"/>
              </a:ext>
            </a:extLst>
          </p:cNvPr>
          <p:cNvSpPr/>
          <p:nvPr/>
        </p:nvSpPr>
        <p:spPr>
          <a:xfrm>
            <a:off x="4765233" y="3424714"/>
            <a:ext cx="1113973" cy="1113971"/>
          </a:xfrm>
          <a:prstGeom prst="ellipse">
            <a:avLst/>
          </a:prstGeom>
          <a:noFill/>
          <a:ln>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sp>
        <p:nvSpPr>
          <p:cNvPr id="18" name="Freeform 83">
            <a:extLst>
              <a:ext uri="{FF2B5EF4-FFF2-40B4-BE49-F238E27FC236}">
                <a16:creationId xmlns="" xmlns:a16="http://schemas.microsoft.com/office/drawing/2014/main" id="{05F3193D-B9BD-4D16-8EFE-0580FEF9FAC2}"/>
              </a:ext>
            </a:extLst>
          </p:cNvPr>
          <p:cNvSpPr/>
          <p:nvPr/>
        </p:nvSpPr>
        <p:spPr bwMode="auto">
          <a:xfrm>
            <a:off x="5131660" y="3823053"/>
            <a:ext cx="381121" cy="381121"/>
          </a:xfrm>
          <a:custGeom>
            <a:avLst/>
            <a:gdLst/>
            <a:ahLst/>
            <a:cxnLst>
              <a:cxn ang="0">
                <a:pos x="44" y="55"/>
              </a:cxn>
              <a:cxn ang="0">
                <a:pos x="37" y="55"/>
              </a:cxn>
              <a:cxn ang="0">
                <a:pos x="37" y="33"/>
              </a:cxn>
              <a:cxn ang="0">
                <a:pos x="45" y="33"/>
              </a:cxn>
              <a:cxn ang="0">
                <a:pos x="46" y="25"/>
              </a:cxn>
              <a:cxn ang="0">
                <a:pos x="37" y="25"/>
              </a:cxn>
              <a:cxn ang="0">
                <a:pos x="37" y="20"/>
              </a:cxn>
              <a:cxn ang="0">
                <a:pos x="42" y="16"/>
              </a:cxn>
              <a:cxn ang="0">
                <a:pos x="47" y="16"/>
              </a:cxn>
              <a:cxn ang="0">
                <a:pos x="47" y="9"/>
              </a:cxn>
              <a:cxn ang="0">
                <a:pos x="40" y="8"/>
              </a:cxn>
              <a:cxn ang="0">
                <a:pos x="29" y="19"/>
              </a:cxn>
              <a:cxn ang="0">
                <a:pos x="29" y="25"/>
              </a:cxn>
              <a:cxn ang="0">
                <a:pos x="21" y="25"/>
              </a:cxn>
              <a:cxn ang="0">
                <a:pos x="21" y="33"/>
              </a:cxn>
              <a:cxn ang="0">
                <a:pos x="29" y="33"/>
              </a:cxn>
              <a:cxn ang="0">
                <a:pos x="29" y="55"/>
              </a:cxn>
              <a:cxn ang="0">
                <a:pos x="10" y="55"/>
              </a:cxn>
              <a:cxn ang="0">
                <a:pos x="0" y="45"/>
              </a:cxn>
              <a:cxn ang="0">
                <a:pos x="0" y="10"/>
              </a:cxn>
              <a:cxn ang="0">
                <a:pos x="10" y="0"/>
              </a:cxn>
              <a:cxn ang="0">
                <a:pos x="44" y="0"/>
              </a:cxn>
              <a:cxn ang="0">
                <a:pos x="55" y="10"/>
              </a:cxn>
              <a:cxn ang="0">
                <a:pos x="55" y="45"/>
              </a:cxn>
              <a:cxn ang="0">
                <a:pos x="44" y="55"/>
              </a:cxn>
            </a:cxnLst>
            <a:rect l="0" t="0" r="r" b="b"/>
            <a:pathLst>
              <a:path w="55" h="55">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rgbClr val="344F66"/>
          </a:solidFill>
          <a:ln w="9525">
            <a:noFill/>
            <a:round/>
          </a:ln>
        </p:spPr>
        <p:txBody>
          <a:bodyPr vert="horz" wrap="square" lIns="121920" tIns="60960" rIns="121920" bIns="60960" numCol="1" anchor="t" anchorCtr="0" compatLnSpc="1"/>
          <a:lstStyle/>
          <a:p>
            <a:endParaRPr lang="en-US" sz="2400">
              <a:cs typeface="+mn-ea"/>
              <a:sym typeface="+mn-lt"/>
            </a:endParaRPr>
          </a:p>
        </p:txBody>
      </p:sp>
      <p:sp>
        <p:nvSpPr>
          <p:cNvPr id="19" name="文本框 60">
            <a:extLst>
              <a:ext uri="{FF2B5EF4-FFF2-40B4-BE49-F238E27FC236}">
                <a16:creationId xmlns="" xmlns:a16="http://schemas.microsoft.com/office/drawing/2014/main" id="{0E04EEC5-B15E-46E8-84F8-960B95B2B3D9}"/>
              </a:ext>
            </a:extLst>
          </p:cNvPr>
          <p:cNvSpPr>
            <a:spLocks noChangeArrowheads="1"/>
          </p:cNvSpPr>
          <p:nvPr/>
        </p:nvSpPr>
        <p:spPr bwMode="auto">
          <a:xfrm>
            <a:off x="4835577" y="4946329"/>
            <a:ext cx="156261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rgbClr val="344F66"/>
                </a:solidFill>
                <a:cs typeface="+mn-ea"/>
                <a:sym typeface="+mn-lt"/>
              </a:rPr>
              <a:t>客观务实</a:t>
            </a:r>
            <a:endParaRPr lang="en-US" altLang="zh-CN" sz="1400" b="1" dirty="0">
              <a:solidFill>
                <a:srgbClr val="344F66"/>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0" name="文本框 60">
            <a:extLst>
              <a:ext uri="{FF2B5EF4-FFF2-40B4-BE49-F238E27FC236}">
                <a16:creationId xmlns="" xmlns:a16="http://schemas.microsoft.com/office/drawing/2014/main" id="{D16354A5-556D-40FC-945C-1993DCEEC881}"/>
              </a:ext>
            </a:extLst>
          </p:cNvPr>
          <p:cNvSpPr>
            <a:spLocks noChangeArrowheads="1"/>
          </p:cNvSpPr>
          <p:nvPr/>
        </p:nvSpPr>
        <p:spPr bwMode="auto">
          <a:xfrm>
            <a:off x="6800523" y="4946328"/>
            <a:ext cx="156261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rgbClr val="344F66"/>
                </a:solidFill>
                <a:cs typeface="+mn-ea"/>
                <a:sym typeface="+mn-lt"/>
              </a:rPr>
              <a:t>开拓进取</a:t>
            </a:r>
            <a:endParaRPr lang="en-US" altLang="zh-CN" sz="1400" b="1" dirty="0">
              <a:solidFill>
                <a:srgbClr val="344F66"/>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1" name="文本框 60">
            <a:extLst>
              <a:ext uri="{FF2B5EF4-FFF2-40B4-BE49-F238E27FC236}">
                <a16:creationId xmlns="" xmlns:a16="http://schemas.microsoft.com/office/drawing/2014/main" id="{9CD57E1F-371D-455A-B8E2-8D45EB8CFC71}"/>
              </a:ext>
            </a:extLst>
          </p:cNvPr>
          <p:cNvSpPr>
            <a:spLocks noChangeArrowheads="1"/>
          </p:cNvSpPr>
          <p:nvPr/>
        </p:nvSpPr>
        <p:spPr bwMode="auto">
          <a:xfrm>
            <a:off x="8765469" y="4960155"/>
            <a:ext cx="156261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rgbClr val="344F66"/>
                </a:solidFill>
                <a:cs typeface="+mn-ea"/>
                <a:sym typeface="+mn-lt"/>
              </a:rPr>
              <a:t>服务大局</a:t>
            </a:r>
            <a:endParaRPr lang="en-US" altLang="zh-CN" sz="1400" b="1" dirty="0">
              <a:solidFill>
                <a:srgbClr val="344F66"/>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
        <p:nvSpPr>
          <p:cNvPr id="22" name="文本框 21">
            <a:extLst>
              <a:ext uri="{FF2B5EF4-FFF2-40B4-BE49-F238E27FC236}">
                <a16:creationId xmlns="" xmlns:a16="http://schemas.microsoft.com/office/drawing/2014/main" id="{13AE3363-0069-444C-961A-E941B855988C}"/>
              </a:ext>
            </a:extLst>
          </p:cNvPr>
          <p:cNvSpPr txBox="1"/>
          <p:nvPr/>
        </p:nvSpPr>
        <p:spPr>
          <a:xfrm>
            <a:off x="4716113" y="2271107"/>
            <a:ext cx="3161443" cy="369332"/>
          </a:xfrm>
          <a:prstGeom prst="rect">
            <a:avLst/>
          </a:prstGeom>
          <a:noFill/>
          <a:effectLst/>
        </p:spPr>
        <p:txBody>
          <a:bodyPr wrap="none" rtlCol="0">
            <a:spAutoFit/>
          </a:bodyPr>
          <a:lstStyle/>
          <a:p>
            <a:r>
              <a:rPr lang="zh-CN" altLang="en-US" dirty="0">
                <a:solidFill>
                  <a:srgbClr val="555555"/>
                </a:solidFill>
                <a:cs typeface="+mn-ea"/>
                <a:sym typeface="+mn-lt"/>
              </a:rPr>
              <a:t>四个研究思想   贯穿全盘工作</a:t>
            </a:r>
            <a:endParaRPr lang="en-US" altLang="zh-CN" sz="2400" dirty="0">
              <a:solidFill>
                <a:srgbClr val="555555"/>
              </a:solidFill>
              <a:cs typeface="+mn-ea"/>
              <a:sym typeface="+mn-lt"/>
            </a:endParaRPr>
          </a:p>
        </p:txBody>
      </p:sp>
      <p:sp>
        <p:nvSpPr>
          <p:cNvPr id="25" name="TextBox 42">
            <a:extLst>
              <a:ext uri="{FF2B5EF4-FFF2-40B4-BE49-F238E27FC236}">
                <a16:creationId xmlns="" xmlns:a16="http://schemas.microsoft.com/office/drawing/2014/main" id="{AC828C3E-7FF7-4F68-A95F-801045203E87}"/>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2.2 </a:t>
            </a:r>
            <a:r>
              <a:rPr lang="zh-CN" altLang="en-US" b="0" dirty="0">
                <a:solidFill>
                  <a:srgbClr val="444444"/>
                </a:solidFill>
                <a:latin typeface="+mn-lt"/>
                <a:ea typeface="+mn-ea"/>
                <a:cs typeface="+mn-ea"/>
                <a:sym typeface="+mn-lt"/>
              </a:rPr>
              <a:t>研究思路</a:t>
            </a:r>
          </a:p>
        </p:txBody>
      </p:sp>
      <p:sp>
        <p:nvSpPr>
          <p:cNvPr id="26" name="Oval 32">
            <a:extLst>
              <a:ext uri="{FF2B5EF4-FFF2-40B4-BE49-F238E27FC236}">
                <a16:creationId xmlns="" xmlns:a16="http://schemas.microsoft.com/office/drawing/2014/main" id="{9F70D491-BDC9-40B3-BE71-59AD9BF3736C}"/>
              </a:ext>
            </a:extLst>
          </p:cNvPr>
          <p:cNvSpPr/>
          <p:nvPr/>
        </p:nvSpPr>
        <p:spPr>
          <a:xfrm>
            <a:off x="10870690" y="3424714"/>
            <a:ext cx="1113973" cy="1113971"/>
          </a:xfrm>
          <a:prstGeom prst="ellipse">
            <a:avLst/>
          </a:prstGeom>
          <a:noFill/>
          <a:ln>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1">
                  <a:lumMod val="50000"/>
                </a:schemeClr>
              </a:solidFill>
              <a:cs typeface="+mn-ea"/>
              <a:sym typeface="+mn-lt"/>
            </a:endParaRPr>
          </a:p>
        </p:txBody>
      </p:sp>
      <p:grpSp>
        <p:nvGrpSpPr>
          <p:cNvPr id="27" name="组合 26">
            <a:extLst>
              <a:ext uri="{FF2B5EF4-FFF2-40B4-BE49-F238E27FC236}">
                <a16:creationId xmlns="" xmlns:a16="http://schemas.microsoft.com/office/drawing/2014/main" id="{A9796DBD-6E9E-4212-969E-FB9D520D465D}"/>
              </a:ext>
            </a:extLst>
          </p:cNvPr>
          <p:cNvGrpSpPr/>
          <p:nvPr/>
        </p:nvGrpSpPr>
        <p:grpSpPr>
          <a:xfrm>
            <a:off x="11217128" y="3846184"/>
            <a:ext cx="421096" cy="402728"/>
            <a:chOff x="1004888" y="993775"/>
            <a:chExt cx="2438400" cy="2332038"/>
          </a:xfrm>
          <a:solidFill>
            <a:srgbClr val="344F66"/>
          </a:solidFill>
          <a:effectLst/>
        </p:grpSpPr>
        <p:sp>
          <p:nvSpPr>
            <p:cNvPr id="28" name="Freeform 25">
              <a:extLst>
                <a:ext uri="{FF2B5EF4-FFF2-40B4-BE49-F238E27FC236}">
                  <a16:creationId xmlns="" xmlns:a16="http://schemas.microsoft.com/office/drawing/2014/main" id="{FFC872EC-9589-4890-9C17-4B7BE7B111F4}"/>
                </a:ext>
              </a:extLst>
            </p:cNvPr>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rgbClr val="CF3B4C"/>
            </a:solid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sz="2000" noProof="1">
                <a:solidFill>
                  <a:prstClr val="black"/>
                </a:solidFill>
                <a:cs typeface="+mn-ea"/>
                <a:sym typeface="+mn-lt"/>
              </a:endParaRPr>
            </a:p>
          </p:txBody>
        </p:sp>
        <p:sp>
          <p:nvSpPr>
            <p:cNvPr id="29" name="任意多边形 43">
              <a:extLst>
                <a:ext uri="{FF2B5EF4-FFF2-40B4-BE49-F238E27FC236}">
                  <a16:creationId xmlns="" xmlns:a16="http://schemas.microsoft.com/office/drawing/2014/main" id="{E44DB92B-1559-4F19-B34F-EF48721D0EEA}"/>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CF3B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endParaRPr lang="zh-CN" altLang="en-US" sz="2000" noProof="1">
                <a:solidFill>
                  <a:prstClr val="black"/>
                </a:solidFill>
                <a:cs typeface="+mn-ea"/>
                <a:sym typeface="+mn-lt"/>
              </a:endParaRPr>
            </a:p>
          </p:txBody>
        </p:sp>
      </p:grpSp>
      <p:sp>
        <p:nvSpPr>
          <p:cNvPr id="33" name="文本框 60">
            <a:extLst>
              <a:ext uri="{FF2B5EF4-FFF2-40B4-BE49-F238E27FC236}">
                <a16:creationId xmlns="" xmlns:a16="http://schemas.microsoft.com/office/drawing/2014/main" id="{58024262-A006-4123-9F5D-8053F92053B5}"/>
              </a:ext>
            </a:extLst>
          </p:cNvPr>
          <p:cNvSpPr>
            <a:spLocks noChangeArrowheads="1"/>
          </p:cNvSpPr>
          <p:nvPr/>
        </p:nvSpPr>
        <p:spPr bwMode="auto">
          <a:xfrm>
            <a:off x="10730415" y="4960155"/>
            <a:ext cx="1562613"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solidFill>
                  <a:srgbClr val="344F66"/>
                </a:solidFill>
                <a:cs typeface="+mn-ea"/>
                <a:sym typeface="+mn-lt"/>
              </a:rPr>
              <a:t>服务大局</a:t>
            </a:r>
            <a:endParaRPr lang="en-US" altLang="zh-CN" sz="1400" b="1" dirty="0">
              <a:solidFill>
                <a:srgbClr val="344F66"/>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r>
              <a:rPr lang="zh-CN" altLang="en-US" sz="1200" dirty="0">
                <a:solidFill>
                  <a:srgbClr val="555555"/>
                </a:solidFill>
                <a:cs typeface="+mn-ea"/>
                <a:sym typeface="+mn-lt"/>
              </a:rPr>
              <a:t>替换您的文本文字</a:t>
            </a:r>
            <a:endParaRPr lang="en-US" altLang="zh-CN" sz="1200" dirty="0">
              <a:solidFill>
                <a:srgbClr val="555555"/>
              </a:solidFill>
              <a:cs typeface="+mn-ea"/>
              <a:sym typeface="+mn-lt"/>
            </a:endParaRPr>
          </a:p>
          <a:p>
            <a:endParaRPr lang="zh-CN" altLang="en-US" sz="1200" dirty="0">
              <a:solidFill>
                <a:srgbClr val="555555"/>
              </a:solidFill>
              <a:cs typeface="+mn-ea"/>
              <a:sym typeface="+mn-lt"/>
            </a:endParaRPr>
          </a:p>
          <a:p>
            <a:endParaRPr lang="zh-CN" altLang="en-US" sz="1600" dirty="0">
              <a:solidFill>
                <a:srgbClr val="555555"/>
              </a:solidFill>
              <a:cs typeface="+mn-ea"/>
              <a:sym typeface="+mn-lt"/>
            </a:endParaRPr>
          </a:p>
        </p:txBody>
      </p:sp>
    </p:spTree>
    <p:extLst>
      <p:ext uri="{BB962C8B-B14F-4D97-AF65-F5344CB8AC3E}">
        <p14:creationId xmlns:p14="http://schemas.microsoft.com/office/powerpoint/2010/main" val="83609226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ppt_w/2"/>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ppt_w</p:attrName>
                                        </p:attrNameLst>
                                      </p:cBhvr>
                                      <p:tavLst>
                                        <p:tav tm="0">
                                          <p:val>
                                            <p:fltVal val="0"/>
                                          </p:val>
                                        </p:tav>
                                        <p:tav tm="100000">
                                          <p:val>
                                            <p:strVal val="#ppt_w"/>
                                          </p:val>
                                        </p:tav>
                                      </p:tavLst>
                                    </p:anim>
                                    <p:anim calcmode="lin" valueType="num">
                                      <p:cBhvr>
                                        <p:cTn id="10" dur="500" fill="hold"/>
                                        <p:tgtEl>
                                          <p:spTgt spid="2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fltVal val="0"/>
                                          </p:val>
                                        </p:tav>
                                        <p:tav tm="100000">
                                          <p:val>
                                            <p:strVal val="#ppt_w"/>
                                          </p:val>
                                        </p:tav>
                                      </p:tavLst>
                                    </p:anim>
                                    <p:anim calcmode="lin" valueType="num">
                                      <p:cBhvr>
                                        <p:cTn id="55" dur="500" fill="hold"/>
                                        <p:tgtEl>
                                          <p:spTgt spid="26"/>
                                        </p:tgtEl>
                                        <p:attrNameLst>
                                          <p:attrName>ppt_h</p:attrName>
                                        </p:attrNameLst>
                                      </p:cBhvr>
                                      <p:tavLst>
                                        <p:tav tm="0">
                                          <p:val>
                                            <p:fltVal val="0"/>
                                          </p:val>
                                        </p:tav>
                                        <p:tav tm="100000">
                                          <p:val>
                                            <p:strVal val="#ppt_h"/>
                                          </p:val>
                                        </p:tav>
                                      </p:tavLst>
                                    </p:anim>
                                    <p:animEffect transition="in" filter="fade">
                                      <p:cBhvr>
                                        <p:cTn id="56" dur="500"/>
                                        <p:tgtEl>
                                          <p:spTgt spid="26"/>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childTnLst>
                          </p:cTn>
                        </p:par>
                        <p:par>
                          <p:cTn id="62" fill="hold">
                            <p:stCondLst>
                              <p:cond delay="2000"/>
                            </p:stCondLst>
                            <p:childTnLst>
                              <p:par>
                                <p:cTn id="63" presetID="2" presetClass="entr" presetSubtype="4"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additive="base">
                                        <p:cTn id="69" dur="500" fill="hold"/>
                                        <p:tgtEl>
                                          <p:spTgt spid="19"/>
                                        </p:tgtEl>
                                        <p:attrNameLst>
                                          <p:attrName>ppt_x</p:attrName>
                                        </p:attrNameLst>
                                      </p:cBhvr>
                                      <p:tavLst>
                                        <p:tav tm="0">
                                          <p:val>
                                            <p:strVal val="#ppt_x"/>
                                          </p:val>
                                        </p:tav>
                                        <p:tav tm="100000">
                                          <p:val>
                                            <p:strVal val="#ppt_x"/>
                                          </p:val>
                                        </p:tav>
                                      </p:tavLst>
                                    </p:anim>
                                    <p:anim calcmode="lin" valueType="num">
                                      <p:cBhvr additive="base">
                                        <p:cTn id="70" dur="500" fill="hold"/>
                                        <p:tgtEl>
                                          <p:spTgt spid="1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P spid="20" grpId="0"/>
      <p:bldP spid="21" grpId="0"/>
      <p:bldP spid="22" grpId="0"/>
      <p:bldP spid="25" grpId="0"/>
      <p:bldP spid="26" grpId="0" animBg="1"/>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 46">
            <a:extLst>
              <a:ext uri="{FF2B5EF4-FFF2-40B4-BE49-F238E27FC236}">
                <a16:creationId xmlns="" xmlns:a16="http://schemas.microsoft.com/office/drawing/2014/main" id="{A525C373-DE89-4058-8FD9-02A7A0970E1A}"/>
              </a:ext>
            </a:extLst>
          </p:cNvPr>
          <p:cNvSpPr/>
          <p:nvPr/>
        </p:nvSpPr>
        <p:spPr>
          <a:xfrm>
            <a:off x="1243690" y="3328122"/>
            <a:ext cx="1085448"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3" name="燕尾形 47">
            <a:extLst>
              <a:ext uri="{FF2B5EF4-FFF2-40B4-BE49-F238E27FC236}">
                <a16:creationId xmlns="" xmlns:a16="http://schemas.microsoft.com/office/drawing/2014/main" id="{13975848-ECEE-48AF-AB20-965CAE96BDF7}"/>
              </a:ext>
            </a:extLst>
          </p:cNvPr>
          <p:cNvSpPr/>
          <p:nvPr/>
        </p:nvSpPr>
        <p:spPr>
          <a:xfrm>
            <a:off x="2200374"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4" name="燕尾形 49">
            <a:extLst>
              <a:ext uri="{FF2B5EF4-FFF2-40B4-BE49-F238E27FC236}">
                <a16:creationId xmlns="" xmlns:a16="http://schemas.microsoft.com/office/drawing/2014/main" id="{92FED077-DDBB-4D6A-8157-516E61B2142C}"/>
              </a:ext>
            </a:extLst>
          </p:cNvPr>
          <p:cNvSpPr/>
          <p:nvPr/>
        </p:nvSpPr>
        <p:spPr>
          <a:xfrm>
            <a:off x="3157059" y="3328122"/>
            <a:ext cx="1087067" cy="1179412"/>
          </a:xfrm>
          <a:prstGeom prst="chevron">
            <a:avLst>
              <a:gd name="adj" fmla="val 54429"/>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5" name="燕尾形 50">
            <a:extLst>
              <a:ext uri="{FF2B5EF4-FFF2-40B4-BE49-F238E27FC236}">
                <a16:creationId xmlns="" xmlns:a16="http://schemas.microsoft.com/office/drawing/2014/main" id="{279E20D7-F13D-4E2B-9E42-4D1F301D5BB5}"/>
              </a:ext>
            </a:extLst>
          </p:cNvPr>
          <p:cNvSpPr/>
          <p:nvPr/>
        </p:nvSpPr>
        <p:spPr>
          <a:xfrm>
            <a:off x="4079028" y="3328122"/>
            <a:ext cx="1087067" cy="1179412"/>
          </a:xfrm>
          <a:prstGeom prst="chevron">
            <a:avLst>
              <a:gd name="adj" fmla="val 54429"/>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cxnSp>
        <p:nvCxnSpPr>
          <p:cNvPr id="6" name="直接连接符 5">
            <a:extLst>
              <a:ext uri="{FF2B5EF4-FFF2-40B4-BE49-F238E27FC236}">
                <a16:creationId xmlns="" xmlns:a16="http://schemas.microsoft.com/office/drawing/2014/main" id="{28C3AB17-09E3-4901-BE70-810224D96E5F}"/>
              </a:ext>
            </a:extLst>
          </p:cNvPr>
          <p:cNvCxnSpPr/>
          <p:nvPr/>
        </p:nvCxnSpPr>
        <p:spPr>
          <a:xfrm>
            <a:off x="3444064" y="2766437"/>
            <a:ext cx="0" cy="54903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 xmlns:a16="http://schemas.microsoft.com/office/drawing/2014/main" id="{39034D09-9B33-4C73-BB42-A010EEF0D922}"/>
              </a:ext>
            </a:extLst>
          </p:cNvPr>
          <p:cNvCxnSpPr/>
          <p:nvPr/>
        </p:nvCxnSpPr>
        <p:spPr>
          <a:xfrm>
            <a:off x="1530695" y="2109998"/>
            <a:ext cx="0" cy="1209687"/>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CACED397-81C8-473F-9C26-633ABEC69D0E}"/>
              </a:ext>
            </a:extLst>
          </p:cNvPr>
          <p:cNvCxnSpPr/>
          <p:nvPr/>
        </p:nvCxnSpPr>
        <p:spPr>
          <a:xfrm flipH="1" flipV="1">
            <a:off x="4400748" y="4488471"/>
            <a:ext cx="38619" cy="1256928"/>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27C78DCB-D065-4A3F-A5A6-6BEEEC7E2266}"/>
              </a:ext>
            </a:extLst>
          </p:cNvPr>
          <p:cNvCxnSpPr/>
          <p:nvPr/>
        </p:nvCxnSpPr>
        <p:spPr>
          <a:xfrm flipV="1">
            <a:off x="2391711" y="4488468"/>
            <a:ext cx="0" cy="491583"/>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0" name="五边形 56">
            <a:extLst>
              <a:ext uri="{FF2B5EF4-FFF2-40B4-BE49-F238E27FC236}">
                <a16:creationId xmlns="" xmlns:a16="http://schemas.microsoft.com/office/drawing/2014/main" id="{383489E5-2B15-47FC-8AEE-2635C81E46D4}"/>
              </a:ext>
            </a:extLst>
          </p:cNvPr>
          <p:cNvSpPr/>
          <p:nvPr/>
        </p:nvSpPr>
        <p:spPr>
          <a:xfrm>
            <a:off x="0" y="3318269"/>
            <a:ext cx="7844811" cy="1186066"/>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91431" tIns="45716" rIns="91431" bIns="45716" anchor="ctr"/>
          <a:lstStyle/>
          <a:p>
            <a:pPr algn="ctr" defTabSz="914332" fontAlgn="auto">
              <a:spcBef>
                <a:spcPts val="0"/>
              </a:spcBef>
              <a:spcAft>
                <a:spcPts val="0"/>
              </a:spcAft>
              <a:defRPr/>
            </a:pPr>
            <a:endParaRPr lang="zh-CN" altLang="en-US" sz="2489">
              <a:cs typeface="+mn-ea"/>
              <a:sym typeface="+mn-lt"/>
            </a:endParaRPr>
          </a:p>
        </p:txBody>
      </p:sp>
      <p:sp>
        <p:nvSpPr>
          <p:cNvPr id="11" name="TextBox 57">
            <a:extLst>
              <a:ext uri="{FF2B5EF4-FFF2-40B4-BE49-F238E27FC236}">
                <a16:creationId xmlns="" xmlns:a16="http://schemas.microsoft.com/office/drawing/2014/main" id="{52838025-B405-45B1-A449-A67D4187FB2E}"/>
              </a:ext>
            </a:extLst>
          </p:cNvPr>
          <p:cNvSpPr txBox="1"/>
          <p:nvPr/>
        </p:nvSpPr>
        <p:spPr>
          <a:xfrm>
            <a:off x="8323152" y="2709967"/>
            <a:ext cx="2937992" cy="2275688"/>
          </a:xfrm>
          <a:prstGeom prst="rect">
            <a:avLst/>
          </a:prstGeom>
          <a:noFill/>
        </p:spPr>
        <p:txBody>
          <a:bodyPr wrap="square" rtlCol="0">
            <a:spAutoFit/>
          </a:bodyPr>
          <a:lstStyle/>
          <a:p>
            <a:pPr>
              <a:lnSpc>
                <a:spcPct val="150000"/>
              </a:lnSpc>
            </a:pPr>
            <a:r>
              <a:rPr lang="zh-CN" altLang="en-US" sz="1200" dirty="0">
                <a:solidFill>
                  <a:srgbClr val="555555"/>
                </a:solidFill>
                <a:cs typeface="+mn-ea"/>
                <a:sym typeface="+mn-lt"/>
              </a:rPr>
              <a:t>      点击输入简要文字内容，文字内容需概括精炼，不用多余的文字修饰，言简意赅的说明该项内容。点击输入简要文字内容，文字内容需概括精炼，不用多余的文字修饰，言简意赅的说明该项内容。</a:t>
            </a:r>
            <a:endParaRPr lang="en-US" altLang="zh-CN" sz="1200" dirty="0">
              <a:solidFill>
                <a:srgbClr val="555555"/>
              </a:solidFill>
              <a:cs typeface="+mn-ea"/>
              <a:sym typeface="+mn-lt"/>
            </a:endParaRPr>
          </a:p>
          <a:p>
            <a:pPr>
              <a:lnSpc>
                <a:spcPct val="150000"/>
              </a:lnSpc>
            </a:pPr>
            <a:r>
              <a:rPr lang="zh-CN" altLang="en-US" sz="1200" dirty="0">
                <a:solidFill>
                  <a:srgbClr val="555555"/>
                </a:solidFill>
                <a:cs typeface="+mn-ea"/>
                <a:sym typeface="+mn-lt"/>
              </a:rPr>
              <a:t>       点击输入简要文字内容，文字内容需概括精炼，不用多余的文字修饰，言简意赅的说明该项内容。</a:t>
            </a:r>
            <a:endParaRPr lang="en-US" altLang="zh-CN" sz="1200" dirty="0">
              <a:solidFill>
                <a:srgbClr val="555555"/>
              </a:solidFill>
              <a:cs typeface="+mn-ea"/>
              <a:sym typeface="+mn-lt"/>
            </a:endParaRPr>
          </a:p>
        </p:txBody>
      </p:sp>
      <p:grpSp>
        <p:nvGrpSpPr>
          <p:cNvPr id="12" name="组合 11">
            <a:extLst>
              <a:ext uri="{FF2B5EF4-FFF2-40B4-BE49-F238E27FC236}">
                <a16:creationId xmlns="" xmlns:a16="http://schemas.microsoft.com/office/drawing/2014/main" id="{893D4E88-E79C-4348-A683-F94A79153779}"/>
              </a:ext>
            </a:extLst>
          </p:cNvPr>
          <p:cNvGrpSpPr/>
          <p:nvPr/>
        </p:nvGrpSpPr>
        <p:grpSpPr>
          <a:xfrm>
            <a:off x="1243690" y="1519860"/>
            <a:ext cx="3092791" cy="590138"/>
            <a:chOff x="814328" y="3219334"/>
            <a:chExt cx="2266827" cy="432536"/>
          </a:xfrm>
        </p:grpSpPr>
        <p:grpSp>
          <p:nvGrpSpPr>
            <p:cNvPr id="13" name="组合 12">
              <a:extLst>
                <a:ext uri="{FF2B5EF4-FFF2-40B4-BE49-F238E27FC236}">
                  <a16:creationId xmlns="" xmlns:a16="http://schemas.microsoft.com/office/drawing/2014/main" id="{386F94A6-F23C-4F77-8A94-269DDDC04BFF}"/>
                </a:ext>
              </a:extLst>
            </p:cNvPr>
            <p:cNvGrpSpPr/>
            <p:nvPr/>
          </p:nvGrpSpPr>
          <p:grpSpPr>
            <a:xfrm>
              <a:off x="814328" y="3219334"/>
              <a:ext cx="2266827" cy="432536"/>
              <a:chOff x="2173927" y="3285519"/>
              <a:chExt cx="2876394" cy="548848"/>
            </a:xfrm>
          </p:grpSpPr>
          <p:grpSp>
            <p:nvGrpSpPr>
              <p:cNvPr id="15" name="组合 14">
                <a:extLst>
                  <a:ext uri="{FF2B5EF4-FFF2-40B4-BE49-F238E27FC236}">
                    <a16:creationId xmlns="" xmlns:a16="http://schemas.microsoft.com/office/drawing/2014/main" id="{38A100EC-4690-41B5-82AC-97D7DC56005E}"/>
                  </a:ext>
                </a:extLst>
              </p:cNvPr>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17" name="圆角矩形 63">
                  <a:extLst>
                    <a:ext uri="{FF2B5EF4-FFF2-40B4-BE49-F238E27FC236}">
                      <a16:creationId xmlns="" xmlns:a16="http://schemas.microsoft.com/office/drawing/2014/main" id="{B3B36D9A-BDA0-4747-B014-C4B6F50D497E}"/>
                    </a:ext>
                  </a:extLst>
                </p:cNvPr>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18" name="圆角矩形 64">
                  <a:extLst>
                    <a:ext uri="{FF2B5EF4-FFF2-40B4-BE49-F238E27FC236}">
                      <a16:creationId xmlns="" xmlns:a16="http://schemas.microsoft.com/office/drawing/2014/main" id="{F3D4FE0B-E490-4AB8-95DA-0876839EAF3D}"/>
                    </a:ext>
                  </a:extLst>
                </p:cNvPr>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16" name="椭圆 15">
                <a:extLst>
                  <a:ext uri="{FF2B5EF4-FFF2-40B4-BE49-F238E27FC236}">
                    <a16:creationId xmlns="" xmlns:a16="http://schemas.microsoft.com/office/drawing/2014/main" id="{30DE57D9-41DB-471C-8401-62F502ECC4F4}"/>
                  </a:ext>
                </a:extLst>
              </p:cNvPr>
              <p:cNvSpPr/>
              <p:nvPr/>
            </p:nvSpPr>
            <p:spPr>
              <a:xfrm>
                <a:off x="2270357" y="3351544"/>
                <a:ext cx="394740" cy="39474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1</a:t>
                </a:r>
                <a:endParaRPr lang="zh-CN" altLang="en-US" dirty="0">
                  <a:solidFill>
                    <a:schemeClr val="bg1"/>
                  </a:solidFill>
                  <a:cs typeface="+mn-ea"/>
                  <a:sym typeface="+mn-lt"/>
                </a:endParaRPr>
              </a:p>
            </p:txBody>
          </p:sp>
        </p:grpSp>
        <p:sp>
          <p:nvSpPr>
            <p:cNvPr id="14" name="TextBox 60">
              <a:extLst>
                <a:ext uri="{FF2B5EF4-FFF2-40B4-BE49-F238E27FC236}">
                  <a16:creationId xmlns="" xmlns:a16="http://schemas.microsoft.com/office/drawing/2014/main" id="{79E34D0F-5FC1-4210-8FD9-86F9E94BCE40}"/>
                </a:ext>
              </a:extLst>
            </p:cNvPr>
            <p:cNvSpPr txBox="1"/>
            <p:nvPr/>
          </p:nvSpPr>
          <p:spPr>
            <a:xfrm>
              <a:off x="1139540" y="3319207"/>
              <a:ext cx="1926672"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rgbClr val="344F66"/>
                  </a:solidFill>
                  <a:latin typeface="+mn-lt"/>
                  <a:ea typeface="+mn-ea"/>
                  <a:cs typeface="+mn-ea"/>
                  <a:sym typeface="+mn-lt"/>
                </a:rPr>
                <a:t>使用群体的壮大</a:t>
              </a:r>
            </a:p>
          </p:txBody>
        </p:sp>
      </p:grpSp>
      <p:grpSp>
        <p:nvGrpSpPr>
          <p:cNvPr id="19" name="组合 18">
            <a:extLst>
              <a:ext uri="{FF2B5EF4-FFF2-40B4-BE49-F238E27FC236}">
                <a16:creationId xmlns="" xmlns:a16="http://schemas.microsoft.com/office/drawing/2014/main" id="{77A229EF-FEEA-413B-B442-F3497AED9256}"/>
              </a:ext>
            </a:extLst>
          </p:cNvPr>
          <p:cNvGrpSpPr/>
          <p:nvPr/>
        </p:nvGrpSpPr>
        <p:grpSpPr>
          <a:xfrm>
            <a:off x="2104706" y="4980051"/>
            <a:ext cx="3092791" cy="590138"/>
            <a:chOff x="814325" y="3219334"/>
            <a:chExt cx="2266826" cy="432536"/>
          </a:xfrm>
        </p:grpSpPr>
        <p:grpSp>
          <p:nvGrpSpPr>
            <p:cNvPr id="20" name="组合 19">
              <a:extLst>
                <a:ext uri="{FF2B5EF4-FFF2-40B4-BE49-F238E27FC236}">
                  <a16:creationId xmlns="" xmlns:a16="http://schemas.microsoft.com/office/drawing/2014/main" id="{E624D441-BCF5-45EC-9D76-107365974996}"/>
                </a:ext>
              </a:extLst>
            </p:cNvPr>
            <p:cNvGrpSpPr/>
            <p:nvPr/>
          </p:nvGrpSpPr>
          <p:grpSpPr>
            <a:xfrm>
              <a:off x="814325" y="3219334"/>
              <a:ext cx="2266826" cy="432536"/>
              <a:chOff x="2173923" y="3285519"/>
              <a:chExt cx="2876392" cy="548848"/>
            </a:xfrm>
          </p:grpSpPr>
          <p:grpSp>
            <p:nvGrpSpPr>
              <p:cNvPr id="22" name="组合 21">
                <a:extLst>
                  <a:ext uri="{FF2B5EF4-FFF2-40B4-BE49-F238E27FC236}">
                    <a16:creationId xmlns="" xmlns:a16="http://schemas.microsoft.com/office/drawing/2014/main" id="{8B3F3E5F-9C6E-4691-8634-AD7F62F78F4E}"/>
                  </a:ext>
                </a:extLst>
              </p:cNvPr>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24" name="圆角矩形 70">
                  <a:extLst>
                    <a:ext uri="{FF2B5EF4-FFF2-40B4-BE49-F238E27FC236}">
                      <a16:creationId xmlns="" xmlns:a16="http://schemas.microsoft.com/office/drawing/2014/main" id="{C6BBEF4D-3CEB-4301-9371-5F5FB21507AC}"/>
                    </a:ext>
                  </a:extLst>
                </p:cNvPr>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25" name="圆角矩形 71">
                  <a:extLst>
                    <a:ext uri="{FF2B5EF4-FFF2-40B4-BE49-F238E27FC236}">
                      <a16:creationId xmlns="" xmlns:a16="http://schemas.microsoft.com/office/drawing/2014/main" id="{A2D31A0B-2F36-4998-996C-4D455D6C1DD2}"/>
                    </a:ext>
                  </a:extLst>
                </p:cNvPr>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23" name="椭圆 22">
                <a:extLst>
                  <a:ext uri="{FF2B5EF4-FFF2-40B4-BE49-F238E27FC236}">
                    <a16:creationId xmlns="" xmlns:a16="http://schemas.microsoft.com/office/drawing/2014/main" id="{AB3C05BD-B65A-4EE9-868C-645664D93630}"/>
                  </a:ext>
                </a:extLst>
              </p:cNvPr>
              <p:cNvSpPr/>
              <p:nvPr/>
            </p:nvSpPr>
            <p:spPr>
              <a:xfrm>
                <a:off x="2288027" y="3372244"/>
                <a:ext cx="392760" cy="392761"/>
              </a:xfrm>
              <a:prstGeom prst="ellipse">
                <a:avLst/>
              </a:prstGeom>
              <a:solidFill>
                <a:srgbClr val="CF3B4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2</a:t>
                </a:r>
                <a:endParaRPr lang="zh-CN" altLang="en-US" dirty="0">
                  <a:solidFill>
                    <a:schemeClr val="bg1"/>
                  </a:solidFill>
                  <a:cs typeface="+mn-ea"/>
                  <a:sym typeface="+mn-lt"/>
                </a:endParaRPr>
              </a:p>
            </p:txBody>
          </p:sp>
        </p:grpSp>
        <p:sp>
          <p:nvSpPr>
            <p:cNvPr id="21" name="TextBox 67">
              <a:extLst>
                <a:ext uri="{FF2B5EF4-FFF2-40B4-BE49-F238E27FC236}">
                  <a16:creationId xmlns="" xmlns:a16="http://schemas.microsoft.com/office/drawing/2014/main" id="{71E486D9-7E20-4C7F-8DAB-ECEE0BB12C5D}"/>
                </a:ext>
              </a:extLst>
            </p:cNvPr>
            <p:cNvSpPr txBox="1"/>
            <p:nvPr/>
          </p:nvSpPr>
          <p:spPr>
            <a:xfrm>
              <a:off x="1249617" y="3331792"/>
              <a:ext cx="1808518"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rgbClr val="344F66"/>
                  </a:solidFill>
                  <a:latin typeface="+mn-lt"/>
                  <a:ea typeface="+mn-ea"/>
                  <a:cs typeface="+mn-ea"/>
                  <a:sym typeface="+mn-lt"/>
                </a:rPr>
                <a:t>地理位置较好</a:t>
              </a:r>
            </a:p>
          </p:txBody>
        </p:sp>
      </p:grpSp>
      <p:grpSp>
        <p:nvGrpSpPr>
          <p:cNvPr id="26" name="组合 25">
            <a:extLst>
              <a:ext uri="{FF2B5EF4-FFF2-40B4-BE49-F238E27FC236}">
                <a16:creationId xmlns="" xmlns:a16="http://schemas.microsoft.com/office/drawing/2014/main" id="{CD6884B1-AF0E-4E50-AD01-F5BE4025F923}"/>
              </a:ext>
            </a:extLst>
          </p:cNvPr>
          <p:cNvGrpSpPr/>
          <p:nvPr/>
        </p:nvGrpSpPr>
        <p:grpSpPr>
          <a:xfrm>
            <a:off x="3097926" y="2189539"/>
            <a:ext cx="3092791" cy="590138"/>
            <a:chOff x="814328" y="3219334"/>
            <a:chExt cx="2266829" cy="432536"/>
          </a:xfrm>
        </p:grpSpPr>
        <p:grpSp>
          <p:nvGrpSpPr>
            <p:cNvPr id="27" name="组合 26">
              <a:extLst>
                <a:ext uri="{FF2B5EF4-FFF2-40B4-BE49-F238E27FC236}">
                  <a16:creationId xmlns="" xmlns:a16="http://schemas.microsoft.com/office/drawing/2014/main" id="{150F2698-9E90-427C-8003-F93293B08BBD}"/>
                </a:ext>
              </a:extLst>
            </p:cNvPr>
            <p:cNvGrpSpPr/>
            <p:nvPr/>
          </p:nvGrpSpPr>
          <p:grpSpPr>
            <a:xfrm>
              <a:off x="814328" y="3219334"/>
              <a:ext cx="2266829" cy="432536"/>
              <a:chOff x="2173927" y="3285519"/>
              <a:chExt cx="2876396" cy="548848"/>
            </a:xfrm>
          </p:grpSpPr>
          <p:grpSp>
            <p:nvGrpSpPr>
              <p:cNvPr id="29" name="组合 28">
                <a:extLst>
                  <a:ext uri="{FF2B5EF4-FFF2-40B4-BE49-F238E27FC236}">
                    <a16:creationId xmlns="" xmlns:a16="http://schemas.microsoft.com/office/drawing/2014/main" id="{6955B08E-7A41-4B02-A9CD-258C4E07F0E1}"/>
                  </a:ext>
                </a:extLst>
              </p:cNvPr>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31" name="圆角矩形 77">
                  <a:extLst>
                    <a:ext uri="{FF2B5EF4-FFF2-40B4-BE49-F238E27FC236}">
                      <a16:creationId xmlns="" xmlns:a16="http://schemas.microsoft.com/office/drawing/2014/main" id="{7AE132FB-CAB1-4C60-BB7E-BE3B568FD5A9}"/>
                    </a:ext>
                  </a:extLst>
                </p:cNvPr>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32" name="圆角矩形 78">
                  <a:extLst>
                    <a:ext uri="{FF2B5EF4-FFF2-40B4-BE49-F238E27FC236}">
                      <a16:creationId xmlns="" xmlns:a16="http://schemas.microsoft.com/office/drawing/2014/main" id="{5201820A-B649-44F0-B605-2EDF99023B2A}"/>
                    </a:ext>
                  </a:extLst>
                </p:cNvPr>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30" name="椭圆 29">
                <a:extLst>
                  <a:ext uri="{FF2B5EF4-FFF2-40B4-BE49-F238E27FC236}">
                    <a16:creationId xmlns="" xmlns:a16="http://schemas.microsoft.com/office/drawing/2014/main" id="{D6460A4E-3070-43AE-A927-F764EE49EECF}"/>
                  </a:ext>
                </a:extLst>
              </p:cNvPr>
              <p:cNvSpPr>
                <a:spLocks/>
              </p:cNvSpPr>
              <p:nvPr/>
            </p:nvSpPr>
            <p:spPr>
              <a:xfrm>
                <a:off x="2307129" y="3376773"/>
                <a:ext cx="392761" cy="392761"/>
              </a:xfrm>
              <a:prstGeom prst="ellipse">
                <a:avLst/>
              </a:prstGeom>
              <a:solidFill>
                <a:srgbClr val="344F66"/>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3</a:t>
                </a:r>
                <a:endParaRPr lang="zh-CN" altLang="en-US" dirty="0">
                  <a:solidFill>
                    <a:schemeClr val="bg1"/>
                  </a:solidFill>
                  <a:cs typeface="+mn-ea"/>
                  <a:sym typeface="+mn-lt"/>
                </a:endParaRPr>
              </a:p>
            </p:txBody>
          </p:sp>
        </p:grpSp>
        <p:sp>
          <p:nvSpPr>
            <p:cNvPr id="28" name="TextBox 74">
              <a:extLst>
                <a:ext uri="{FF2B5EF4-FFF2-40B4-BE49-F238E27FC236}">
                  <a16:creationId xmlns="" xmlns:a16="http://schemas.microsoft.com/office/drawing/2014/main" id="{3E9911E2-E6C7-4BAE-831C-3250EFAF6362}"/>
                </a:ext>
              </a:extLst>
            </p:cNvPr>
            <p:cNvSpPr txBox="1"/>
            <p:nvPr/>
          </p:nvSpPr>
          <p:spPr>
            <a:xfrm>
              <a:off x="1183671" y="3331792"/>
              <a:ext cx="1847692"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rgbClr val="344F66"/>
                  </a:solidFill>
                  <a:latin typeface="+mn-lt"/>
                  <a:ea typeface="+mn-ea"/>
                  <a:cs typeface="+mn-ea"/>
                  <a:sym typeface="+mn-lt"/>
                </a:rPr>
                <a:t>细分市场存在空白</a:t>
              </a:r>
            </a:p>
          </p:txBody>
        </p:sp>
      </p:grpSp>
      <p:grpSp>
        <p:nvGrpSpPr>
          <p:cNvPr id="33" name="组合 32">
            <a:extLst>
              <a:ext uri="{FF2B5EF4-FFF2-40B4-BE49-F238E27FC236}">
                <a16:creationId xmlns="" xmlns:a16="http://schemas.microsoft.com/office/drawing/2014/main" id="{3E332284-CE18-47F1-8022-14AF3734F289}"/>
              </a:ext>
            </a:extLst>
          </p:cNvPr>
          <p:cNvGrpSpPr/>
          <p:nvPr/>
        </p:nvGrpSpPr>
        <p:grpSpPr>
          <a:xfrm>
            <a:off x="4113743" y="5745399"/>
            <a:ext cx="3092791" cy="590138"/>
            <a:chOff x="814328" y="3219334"/>
            <a:chExt cx="2266828" cy="432536"/>
          </a:xfrm>
        </p:grpSpPr>
        <p:grpSp>
          <p:nvGrpSpPr>
            <p:cNvPr id="34" name="组合 33">
              <a:extLst>
                <a:ext uri="{FF2B5EF4-FFF2-40B4-BE49-F238E27FC236}">
                  <a16:creationId xmlns="" xmlns:a16="http://schemas.microsoft.com/office/drawing/2014/main" id="{1004D31A-88E4-41C6-9341-805717C3569B}"/>
                </a:ext>
              </a:extLst>
            </p:cNvPr>
            <p:cNvGrpSpPr/>
            <p:nvPr/>
          </p:nvGrpSpPr>
          <p:grpSpPr>
            <a:xfrm>
              <a:off x="814328" y="3219334"/>
              <a:ext cx="2266828" cy="432536"/>
              <a:chOff x="2173927" y="3285519"/>
              <a:chExt cx="2876395" cy="548848"/>
            </a:xfrm>
          </p:grpSpPr>
          <p:grpSp>
            <p:nvGrpSpPr>
              <p:cNvPr id="36" name="组合 35">
                <a:extLst>
                  <a:ext uri="{FF2B5EF4-FFF2-40B4-BE49-F238E27FC236}">
                    <a16:creationId xmlns="" xmlns:a16="http://schemas.microsoft.com/office/drawing/2014/main" id="{132B329A-9191-45A5-B2DE-70435C9782B1}"/>
                  </a:ext>
                </a:extLst>
              </p:cNvPr>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38" name="圆角矩形 84">
                  <a:extLst>
                    <a:ext uri="{FF2B5EF4-FFF2-40B4-BE49-F238E27FC236}">
                      <a16:creationId xmlns="" xmlns:a16="http://schemas.microsoft.com/office/drawing/2014/main" id="{1ECA4F5F-51CA-47D4-B44B-ED7949EA3893}"/>
                    </a:ext>
                  </a:extLst>
                </p:cNvPr>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sp>
              <p:nvSpPr>
                <p:cNvPr id="39" name="圆角矩形 85">
                  <a:extLst>
                    <a:ext uri="{FF2B5EF4-FFF2-40B4-BE49-F238E27FC236}">
                      <a16:creationId xmlns="" xmlns:a16="http://schemas.microsoft.com/office/drawing/2014/main" id="{A9A9838A-015F-4050-AB64-20EC358885D2}"/>
                    </a:ext>
                  </a:extLst>
                </p:cNvPr>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44F66"/>
                    </a:solidFill>
                    <a:cs typeface="+mn-ea"/>
                    <a:sym typeface="+mn-lt"/>
                  </a:endParaRPr>
                </a:p>
              </p:txBody>
            </p:sp>
          </p:grpSp>
          <p:sp>
            <p:nvSpPr>
              <p:cNvPr id="37" name="椭圆 36">
                <a:extLst>
                  <a:ext uri="{FF2B5EF4-FFF2-40B4-BE49-F238E27FC236}">
                    <a16:creationId xmlns="" xmlns:a16="http://schemas.microsoft.com/office/drawing/2014/main" id="{08EB918E-F647-4DF4-B344-62668E23AB8A}"/>
                  </a:ext>
                </a:extLst>
              </p:cNvPr>
              <p:cNvSpPr/>
              <p:nvPr/>
            </p:nvSpPr>
            <p:spPr>
              <a:xfrm>
                <a:off x="2280388" y="3389371"/>
                <a:ext cx="392761" cy="392761"/>
              </a:xfrm>
              <a:prstGeom prst="ellipse">
                <a:avLst/>
              </a:prstGeom>
              <a:solidFill>
                <a:srgbClr val="CF3B4C"/>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4</a:t>
                </a:r>
                <a:endParaRPr lang="zh-CN" altLang="en-US" dirty="0">
                  <a:solidFill>
                    <a:schemeClr val="bg1"/>
                  </a:solidFill>
                  <a:cs typeface="+mn-ea"/>
                  <a:sym typeface="+mn-lt"/>
                </a:endParaRPr>
              </a:p>
            </p:txBody>
          </p:sp>
        </p:grpSp>
        <p:sp>
          <p:nvSpPr>
            <p:cNvPr id="35" name="TextBox 81">
              <a:extLst>
                <a:ext uri="{FF2B5EF4-FFF2-40B4-BE49-F238E27FC236}">
                  <a16:creationId xmlns="" xmlns:a16="http://schemas.microsoft.com/office/drawing/2014/main" id="{C3D440ED-9A57-415B-A6AA-2CF67965D9BD}"/>
                </a:ext>
              </a:extLst>
            </p:cNvPr>
            <p:cNvSpPr txBox="1"/>
            <p:nvPr/>
          </p:nvSpPr>
          <p:spPr>
            <a:xfrm>
              <a:off x="1085352" y="3345963"/>
              <a:ext cx="1926671" cy="146628"/>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1300" dirty="0">
                  <a:solidFill>
                    <a:srgbClr val="344F66"/>
                  </a:solidFill>
                  <a:latin typeface="+mn-lt"/>
                  <a:ea typeface="+mn-ea"/>
                  <a:cs typeface="+mn-ea"/>
                  <a:sym typeface="+mn-lt"/>
                </a:rPr>
                <a:t>消费者日趋理性</a:t>
              </a:r>
            </a:p>
          </p:txBody>
        </p:sp>
      </p:grpSp>
      <p:grpSp>
        <p:nvGrpSpPr>
          <p:cNvPr id="40" name="组合 39">
            <a:extLst>
              <a:ext uri="{FF2B5EF4-FFF2-40B4-BE49-F238E27FC236}">
                <a16:creationId xmlns="" xmlns:a16="http://schemas.microsoft.com/office/drawing/2014/main" id="{0E0750AC-68A4-48D2-B7EA-583C5AFEF884}"/>
              </a:ext>
            </a:extLst>
          </p:cNvPr>
          <p:cNvGrpSpPr>
            <a:grpSpLocks noChangeAspect="1"/>
          </p:cNvGrpSpPr>
          <p:nvPr/>
        </p:nvGrpSpPr>
        <p:grpSpPr>
          <a:xfrm>
            <a:off x="5070427" y="2766437"/>
            <a:ext cx="2257127" cy="2153373"/>
            <a:chOff x="3197225" y="3458369"/>
            <a:chExt cx="533400" cy="487363"/>
          </a:xfrm>
          <a:solidFill>
            <a:schemeClr val="accent6"/>
          </a:solidFill>
        </p:grpSpPr>
        <p:sp>
          <p:nvSpPr>
            <p:cNvPr id="41" name="Oval 312">
              <a:extLst>
                <a:ext uri="{FF2B5EF4-FFF2-40B4-BE49-F238E27FC236}">
                  <a16:creationId xmlns="" xmlns:a16="http://schemas.microsoft.com/office/drawing/2014/main" id="{7530E497-0A59-4F85-9AAB-B2DFAEA943F3}"/>
                </a:ext>
              </a:extLst>
            </p:cNvPr>
            <p:cNvSpPr>
              <a:spLocks noChangeArrowheads="1"/>
            </p:cNvSpPr>
            <p:nvPr/>
          </p:nvSpPr>
          <p:spPr bwMode="auto">
            <a:xfrm>
              <a:off x="3568700" y="3458369"/>
              <a:ext cx="93663" cy="88900"/>
            </a:xfrm>
            <a:prstGeom prst="ellipse">
              <a:avLst/>
            </a:pr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sp>
          <p:nvSpPr>
            <p:cNvPr id="42" name="Freeform 313">
              <a:extLst>
                <a:ext uri="{FF2B5EF4-FFF2-40B4-BE49-F238E27FC236}">
                  <a16:creationId xmlns="" xmlns:a16="http://schemas.microsoft.com/office/drawing/2014/main" id="{9488D142-E843-4784-BAD4-C4DBF64D15F5}"/>
                </a:ext>
              </a:extLst>
            </p:cNvPr>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rgbClr val="344F6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32" fontAlgn="auto">
                <a:spcBef>
                  <a:spcPts val="0"/>
                </a:spcBef>
                <a:spcAft>
                  <a:spcPts val="0"/>
                </a:spcAft>
                <a:defRPr/>
              </a:pPr>
              <a:endParaRPr lang="zh-CN" altLang="en-US" sz="2489">
                <a:cs typeface="+mn-ea"/>
                <a:sym typeface="+mn-lt"/>
              </a:endParaRPr>
            </a:p>
          </p:txBody>
        </p:sp>
      </p:grpSp>
      <p:sp>
        <p:nvSpPr>
          <p:cNvPr id="45" name="TextBox 42">
            <a:extLst>
              <a:ext uri="{FF2B5EF4-FFF2-40B4-BE49-F238E27FC236}">
                <a16:creationId xmlns="" xmlns:a16="http://schemas.microsoft.com/office/drawing/2014/main" id="{CD75C8D8-9C86-4E19-9AA9-C52C7813813C}"/>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2.3 </a:t>
            </a:r>
            <a:r>
              <a:rPr lang="zh-CN" altLang="en-US" b="0" dirty="0">
                <a:solidFill>
                  <a:srgbClr val="444444"/>
                </a:solidFill>
                <a:latin typeface="+mn-lt"/>
                <a:ea typeface="+mn-ea"/>
                <a:cs typeface="+mn-ea"/>
                <a:sym typeface="+mn-lt"/>
              </a:rPr>
              <a:t>可行性说明</a:t>
            </a:r>
          </a:p>
        </p:txBody>
      </p:sp>
    </p:spTree>
    <p:extLst>
      <p:ext uri="{BB962C8B-B14F-4D97-AF65-F5344CB8AC3E}">
        <p14:creationId xmlns:p14="http://schemas.microsoft.com/office/powerpoint/2010/main" val="385818127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ppt_w/2"/>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ppt_w</p:attrName>
                                        </p:attrNameLst>
                                      </p:cBhvr>
                                      <p:tavLst>
                                        <p:tav tm="0">
                                          <p:val>
                                            <p:fltVal val="0"/>
                                          </p:val>
                                        </p:tav>
                                        <p:tav tm="100000">
                                          <p:val>
                                            <p:strVal val="#ppt_w"/>
                                          </p:val>
                                        </p:tav>
                                      </p:tavLst>
                                    </p:anim>
                                    <p:anim calcmode="lin" valueType="num">
                                      <p:cBhvr>
                                        <p:cTn id="10" dur="500" fill="hold"/>
                                        <p:tgtEl>
                                          <p:spTgt spid="4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0-#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par>
                                <p:cTn id="42" presetID="22" presetClass="entr" presetSubtype="4"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par>
                                <p:cTn id="45" presetID="22" presetClass="entr" presetSubtype="1"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par>
                                <p:cTn id="48" presetID="22" presetClass="entr" presetSubtype="1"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par>
                          <p:cTn id="51" fill="hold">
                            <p:stCondLst>
                              <p:cond delay="2500"/>
                            </p:stCondLst>
                            <p:childTnLst>
                              <p:par>
                                <p:cTn id="52" presetID="2" presetClass="entr" presetSubtype="4"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ppt_x"/>
                                          </p:val>
                                        </p:tav>
                                        <p:tav tm="100000">
                                          <p:val>
                                            <p:strVal val="#ppt_x"/>
                                          </p:val>
                                        </p:tav>
                                      </p:tavLst>
                                    </p:anim>
                                    <p:anim calcmode="lin" valueType="num">
                                      <p:cBhvr additive="base">
                                        <p:cTn id="55" dur="500" fill="hold"/>
                                        <p:tgtEl>
                                          <p:spTgt spid="12"/>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ppt_x"/>
                                          </p:val>
                                        </p:tav>
                                        <p:tav tm="100000">
                                          <p:val>
                                            <p:strVal val="#ppt_x"/>
                                          </p:val>
                                        </p:tav>
                                      </p:tavLst>
                                    </p:anim>
                                    <p:anim calcmode="lin" valueType="num">
                                      <p:cBhvr additive="base">
                                        <p:cTn id="67" dur="500" fill="hold"/>
                                        <p:tgtEl>
                                          <p:spTgt spid="33"/>
                                        </p:tgtEl>
                                        <p:attrNameLst>
                                          <p:attrName>ppt_y</p:attrName>
                                        </p:attrNameLst>
                                      </p:cBhvr>
                                      <p:tavLst>
                                        <p:tav tm="0">
                                          <p:val>
                                            <p:strVal val="1+#ppt_h/2"/>
                                          </p:val>
                                        </p:tav>
                                        <p:tav tm="100000">
                                          <p:val>
                                            <p:strVal val="#ppt_y"/>
                                          </p:val>
                                        </p:tav>
                                      </p:tavLst>
                                    </p:anim>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0" grpId="0" animBg="1"/>
      <p:bldP spid="11"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第三部分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关键技术和实践难点</a:t>
            </a:r>
          </a:p>
        </p:txBody>
      </p:sp>
    </p:spTree>
    <p:extLst>
      <p:ext uri="{BB962C8B-B14F-4D97-AF65-F5344CB8AC3E}">
        <p14:creationId xmlns:p14="http://schemas.microsoft.com/office/powerpoint/2010/main" val="303086791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a:extLst>
              <a:ext uri="{FF2B5EF4-FFF2-40B4-BE49-F238E27FC236}">
                <a16:creationId xmlns="" xmlns:a16="http://schemas.microsoft.com/office/drawing/2014/main" id="{AA2D0AD2-AAE9-496E-8CF3-1508F13BD8ED}"/>
              </a:ext>
            </a:extLst>
          </p:cNvPr>
          <p:cNvSpPr>
            <a:spLocks/>
          </p:cNvSpPr>
          <p:nvPr/>
        </p:nvSpPr>
        <p:spPr bwMode="auto">
          <a:xfrm>
            <a:off x="347980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3" name="Freeform 6">
            <a:extLst>
              <a:ext uri="{FF2B5EF4-FFF2-40B4-BE49-F238E27FC236}">
                <a16:creationId xmlns="" xmlns:a16="http://schemas.microsoft.com/office/drawing/2014/main" id="{2149E99E-FB8B-449F-8F02-2C98462BECDA}"/>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sp>
        <p:nvSpPr>
          <p:cNvPr id="4" name="Freeform 7">
            <a:extLst>
              <a:ext uri="{FF2B5EF4-FFF2-40B4-BE49-F238E27FC236}">
                <a16:creationId xmlns="" xmlns:a16="http://schemas.microsoft.com/office/drawing/2014/main" id="{F5224824-875E-4126-BCCE-18D7439A05AE}"/>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CF3B4C"/>
          </a:solidFill>
          <a:ln w="10" cap="flat" cmpd="sng">
            <a:solidFill>
              <a:srgbClr val="D9D9D9"/>
            </a:solidFill>
            <a:round/>
            <a:headEnd/>
            <a:tailEnd/>
          </a:ln>
        </p:spPr>
        <p:txBody>
          <a:bodyPr/>
          <a:lstStyle/>
          <a:p>
            <a:endParaRPr lang="zh-CN" altLang="en-US">
              <a:cs typeface="+mn-ea"/>
              <a:sym typeface="+mn-lt"/>
            </a:endParaRPr>
          </a:p>
        </p:txBody>
      </p:sp>
      <p:sp>
        <p:nvSpPr>
          <p:cNvPr id="5" name="Freeform 8">
            <a:extLst>
              <a:ext uri="{FF2B5EF4-FFF2-40B4-BE49-F238E27FC236}">
                <a16:creationId xmlns="" xmlns:a16="http://schemas.microsoft.com/office/drawing/2014/main" id="{4F38AF5A-4319-4943-A048-2752125349D2}"/>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344F66"/>
          </a:solidFill>
          <a:ln w="10" cap="flat" cmpd="sng">
            <a:solidFill>
              <a:srgbClr val="D9D9D9"/>
            </a:solidFill>
            <a:round/>
            <a:headEnd/>
            <a:tailEnd/>
          </a:ln>
        </p:spPr>
        <p:txBody>
          <a:bodyPr/>
          <a:lstStyle/>
          <a:p>
            <a:endParaRPr lang="zh-CN" altLang="en-US">
              <a:cs typeface="+mn-ea"/>
              <a:sym typeface="+mn-lt"/>
            </a:endParaRPr>
          </a:p>
        </p:txBody>
      </p:sp>
      <p:grpSp>
        <p:nvGrpSpPr>
          <p:cNvPr id="6" name="组合 11">
            <a:extLst>
              <a:ext uri="{FF2B5EF4-FFF2-40B4-BE49-F238E27FC236}">
                <a16:creationId xmlns="" xmlns:a16="http://schemas.microsoft.com/office/drawing/2014/main" id="{76703594-BBCA-47AF-BC89-F5E9417DEF78}"/>
              </a:ext>
            </a:extLst>
          </p:cNvPr>
          <p:cNvGrpSpPr>
            <a:grpSpLocks/>
          </p:cNvGrpSpPr>
          <p:nvPr/>
        </p:nvGrpSpPr>
        <p:grpSpPr bwMode="auto">
          <a:xfrm>
            <a:off x="3041650" y="3325813"/>
            <a:ext cx="631825" cy="638175"/>
            <a:chOff x="0" y="0"/>
            <a:chExt cx="631825" cy="636588"/>
          </a:xfrm>
        </p:grpSpPr>
        <p:sp>
          <p:nvSpPr>
            <p:cNvPr id="7" name="Oval 9">
              <a:extLst>
                <a:ext uri="{FF2B5EF4-FFF2-40B4-BE49-F238E27FC236}">
                  <a16:creationId xmlns="" xmlns:a16="http://schemas.microsoft.com/office/drawing/2014/main" id="{CD79F015-55ED-40AF-BE29-EEA144332752}"/>
                </a:ext>
              </a:extLst>
            </p:cNvPr>
            <p:cNvSpPr>
              <a:spLocks noChangeArrowheads="1"/>
            </p:cNvSpPr>
            <p:nvPr/>
          </p:nvSpPr>
          <p:spPr bwMode="auto">
            <a:xfrm>
              <a:off x="0" y="0"/>
              <a:ext cx="631825"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8" name="Freeform 10">
              <a:extLst>
                <a:ext uri="{FF2B5EF4-FFF2-40B4-BE49-F238E27FC236}">
                  <a16:creationId xmlns="" xmlns:a16="http://schemas.microsoft.com/office/drawing/2014/main" id="{2FB5DF25-98F1-49AB-B9A7-2A90A7D00855}"/>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9" name="Freeform 11">
              <a:extLst>
                <a:ext uri="{FF2B5EF4-FFF2-40B4-BE49-F238E27FC236}">
                  <a16:creationId xmlns="" xmlns:a16="http://schemas.microsoft.com/office/drawing/2014/main" id="{565981A4-07A8-4C71-B680-16641F5CCB89}"/>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0" name="组合 15">
            <a:extLst>
              <a:ext uri="{FF2B5EF4-FFF2-40B4-BE49-F238E27FC236}">
                <a16:creationId xmlns="" xmlns:a16="http://schemas.microsoft.com/office/drawing/2014/main" id="{D027CD98-C395-479F-B59C-20109F1EED87}"/>
              </a:ext>
            </a:extLst>
          </p:cNvPr>
          <p:cNvGrpSpPr>
            <a:grpSpLocks/>
          </p:cNvGrpSpPr>
          <p:nvPr/>
        </p:nvGrpSpPr>
        <p:grpSpPr bwMode="auto">
          <a:xfrm>
            <a:off x="5867400" y="3325813"/>
            <a:ext cx="633413" cy="638175"/>
            <a:chOff x="0" y="0"/>
            <a:chExt cx="633413" cy="636588"/>
          </a:xfrm>
        </p:grpSpPr>
        <p:sp>
          <p:nvSpPr>
            <p:cNvPr id="11" name="Oval 12">
              <a:extLst>
                <a:ext uri="{FF2B5EF4-FFF2-40B4-BE49-F238E27FC236}">
                  <a16:creationId xmlns="" xmlns:a16="http://schemas.microsoft.com/office/drawing/2014/main" id="{78529660-181E-477F-ACBD-D64217AC38F5}"/>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2" name="Freeform 13">
              <a:extLst>
                <a:ext uri="{FF2B5EF4-FFF2-40B4-BE49-F238E27FC236}">
                  <a16:creationId xmlns="" xmlns:a16="http://schemas.microsoft.com/office/drawing/2014/main" id="{BFDAB553-F265-4900-967B-ED1EBE475FAA}"/>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3" name="Freeform 14">
              <a:extLst>
                <a:ext uri="{FF2B5EF4-FFF2-40B4-BE49-F238E27FC236}">
                  <a16:creationId xmlns="" xmlns:a16="http://schemas.microsoft.com/office/drawing/2014/main" id="{82615B30-3096-4843-8C5E-1F9AAE6DAE5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4" name="组合 19">
            <a:extLst>
              <a:ext uri="{FF2B5EF4-FFF2-40B4-BE49-F238E27FC236}">
                <a16:creationId xmlns="" xmlns:a16="http://schemas.microsoft.com/office/drawing/2014/main" id="{555BE6E1-6FF2-4997-80E6-922E350E1954}"/>
              </a:ext>
            </a:extLst>
          </p:cNvPr>
          <p:cNvGrpSpPr>
            <a:grpSpLocks/>
          </p:cNvGrpSpPr>
          <p:nvPr/>
        </p:nvGrpSpPr>
        <p:grpSpPr bwMode="auto">
          <a:xfrm>
            <a:off x="8728075" y="3325813"/>
            <a:ext cx="633413" cy="638175"/>
            <a:chOff x="0" y="0"/>
            <a:chExt cx="633413" cy="636588"/>
          </a:xfrm>
        </p:grpSpPr>
        <p:sp>
          <p:nvSpPr>
            <p:cNvPr id="15" name="Oval 15">
              <a:extLst>
                <a:ext uri="{FF2B5EF4-FFF2-40B4-BE49-F238E27FC236}">
                  <a16:creationId xmlns="" xmlns:a16="http://schemas.microsoft.com/office/drawing/2014/main" id="{C88359CD-AD75-4B48-9E04-930879640EF1}"/>
                </a:ext>
              </a:extLst>
            </p:cNvPr>
            <p:cNvSpPr>
              <a:spLocks noChangeArrowheads="1"/>
            </p:cNvSpPr>
            <p:nvPr/>
          </p:nvSpPr>
          <p:spPr bwMode="auto">
            <a:xfrm>
              <a:off x="0" y="0"/>
              <a:ext cx="633413" cy="636588"/>
            </a:xfrm>
            <a:prstGeom prst="ellipse">
              <a:avLst/>
            </a:prstGeom>
            <a:solidFill>
              <a:srgbClr val="344F66"/>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16" name="Freeform 16">
              <a:extLst>
                <a:ext uri="{FF2B5EF4-FFF2-40B4-BE49-F238E27FC236}">
                  <a16:creationId xmlns="" xmlns:a16="http://schemas.microsoft.com/office/drawing/2014/main" id="{CD5D9874-CD8F-47DD-ACDB-A81378C0D995}"/>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sp>
          <p:nvSpPr>
            <p:cNvPr id="17" name="Freeform 17">
              <a:extLst>
                <a:ext uri="{FF2B5EF4-FFF2-40B4-BE49-F238E27FC236}">
                  <a16:creationId xmlns="" xmlns:a16="http://schemas.microsoft.com/office/drawing/2014/main" id="{D20D700F-3A91-46E7-9C32-62BD4ABF3699}"/>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w="9525">
              <a:solidFill>
                <a:schemeClr val="bg1"/>
              </a:solidFill>
              <a:round/>
              <a:headEnd/>
              <a:tailEnd/>
            </a:ln>
            <a:extLst/>
          </p:spPr>
          <p:txBody>
            <a:bodyPr/>
            <a:lstStyle/>
            <a:p>
              <a:endParaRPr lang="zh-CN" altLang="en-US">
                <a:cs typeface="+mn-ea"/>
                <a:sym typeface="+mn-lt"/>
              </a:endParaRPr>
            </a:p>
          </p:txBody>
        </p:sp>
      </p:grpSp>
      <p:grpSp>
        <p:nvGrpSpPr>
          <p:cNvPr id="18" name="组合 23">
            <a:extLst>
              <a:ext uri="{FF2B5EF4-FFF2-40B4-BE49-F238E27FC236}">
                <a16:creationId xmlns="" xmlns:a16="http://schemas.microsoft.com/office/drawing/2014/main" id="{25469D57-CD99-4747-BE5A-CB2167E224F5}"/>
              </a:ext>
            </a:extLst>
          </p:cNvPr>
          <p:cNvGrpSpPr>
            <a:grpSpLocks/>
          </p:cNvGrpSpPr>
          <p:nvPr/>
        </p:nvGrpSpPr>
        <p:grpSpPr bwMode="auto">
          <a:xfrm>
            <a:off x="1454150" y="1938338"/>
            <a:ext cx="930275" cy="939800"/>
            <a:chOff x="0" y="0"/>
            <a:chExt cx="930275" cy="938213"/>
          </a:xfrm>
        </p:grpSpPr>
        <p:sp>
          <p:nvSpPr>
            <p:cNvPr id="19" name="Oval 18">
              <a:extLst>
                <a:ext uri="{FF2B5EF4-FFF2-40B4-BE49-F238E27FC236}">
                  <a16:creationId xmlns="" xmlns:a16="http://schemas.microsoft.com/office/drawing/2014/main" id="{4B4B5AFB-2D3F-4FA7-B0FF-43115FEA08A5}"/>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0" name="TextBox 25">
              <a:extLst>
                <a:ext uri="{FF2B5EF4-FFF2-40B4-BE49-F238E27FC236}">
                  <a16:creationId xmlns="" xmlns:a16="http://schemas.microsoft.com/office/drawing/2014/main" id="{F21542E3-28D7-450B-B4CD-42D79FD3E75C}"/>
                </a:ext>
              </a:extLst>
            </p:cNvPr>
            <p:cNvSpPr txBox="1">
              <a:spLocks noChangeArrowheads="1"/>
            </p:cNvSpPr>
            <p:nvPr/>
          </p:nvSpPr>
          <p:spPr bwMode="auto">
            <a:xfrm>
              <a:off x="13235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01</a:t>
              </a:r>
              <a:endParaRPr lang="zh-CN" altLang="en-US" sz="3200" b="1">
                <a:solidFill>
                  <a:schemeClr val="tx1"/>
                </a:solidFill>
                <a:latin typeface="+mn-lt"/>
                <a:ea typeface="+mn-ea"/>
                <a:cs typeface="+mn-ea"/>
                <a:sym typeface="+mn-lt"/>
              </a:endParaRPr>
            </a:p>
          </p:txBody>
        </p:sp>
      </p:grpSp>
      <p:sp>
        <p:nvSpPr>
          <p:cNvPr id="21" name="矩形 26">
            <a:extLst>
              <a:ext uri="{FF2B5EF4-FFF2-40B4-BE49-F238E27FC236}">
                <a16:creationId xmlns="" xmlns:a16="http://schemas.microsoft.com/office/drawing/2014/main" id="{5CC906C9-187F-4212-B827-A2539D89D83A}"/>
              </a:ext>
            </a:extLst>
          </p:cNvPr>
          <p:cNvSpPr>
            <a:spLocks noChangeArrowheads="1"/>
          </p:cNvSpPr>
          <p:nvPr/>
        </p:nvSpPr>
        <p:spPr bwMode="auto">
          <a:xfrm>
            <a:off x="862013" y="2919413"/>
            <a:ext cx="209073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请在这里输入您的文字；请在这里输入您的文字；请在这里输入您的文字；请在这里输入您的文字。</a:t>
            </a:r>
          </a:p>
        </p:txBody>
      </p:sp>
      <p:sp>
        <p:nvSpPr>
          <p:cNvPr id="22" name="矩形 27">
            <a:extLst>
              <a:ext uri="{FF2B5EF4-FFF2-40B4-BE49-F238E27FC236}">
                <a16:creationId xmlns="" xmlns:a16="http://schemas.microsoft.com/office/drawing/2014/main" id="{3817720E-970A-476A-AD0F-B143C608731F}"/>
              </a:ext>
            </a:extLst>
          </p:cNvPr>
          <p:cNvSpPr>
            <a:spLocks noChangeArrowheads="1"/>
          </p:cNvSpPr>
          <p:nvPr/>
        </p:nvSpPr>
        <p:spPr bwMode="auto">
          <a:xfrm>
            <a:off x="3702050" y="2919413"/>
            <a:ext cx="20891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请在这里输入您的文字；请在这里输入您的文字；请在这里输入您的文字；请在这里输入您的文字。</a:t>
            </a:r>
          </a:p>
        </p:txBody>
      </p:sp>
      <p:sp>
        <p:nvSpPr>
          <p:cNvPr id="23" name="矩形 28">
            <a:extLst>
              <a:ext uri="{FF2B5EF4-FFF2-40B4-BE49-F238E27FC236}">
                <a16:creationId xmlns="" xmlns:a16="http://schemas.microsoft.com/office/drawing/2014/main" id="{86F2E3D6-1185-4BD7-990D-9FB14F6F1510}"/>
              </a:ext>
            </a:extLst>
          </p:cNvPr>
          <p:cNvSpPr>
            <a:spLocks noChangeArrowheads="1"/>
          </p:cNvSpPr>
          <p:nvPr/>
        </p:nvSpPr>
        <p:spPr bwMode="auto">
          <a:xfrm>
            <a:off x="6580188" y="2919413"/>
            <a:ext cx="21177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请在这里输入您的文字；请在这里输入您的文字；请在这里输入您的文字；请在这里输入您的文字。</a:t>
            </a:r>
          </a:p>
        </p:txBody>
      </p:sp>
      <p:sp>
        <p:nvSpPr>
          <p:cNvPr id="24" name="矩形 29">
            <a:extLst>
              <a:ext uri="{FF2B5EF4-FFF2-40B4-BE49-F238E27FC236}">
                <a16:creationId xmlns="" xmlns:a16="http://schemas.microsoft.com/office/drawing/2014/main" id="{1A55644B-7CFC-4EC0-A5F6-02EF5FF3449A}"/>
              </a:ext>
            </a:extLst>
          </p:cNvPr>
          <p:cNvSpPr>
            <a:spLocks noChangeArrowheads="1"/>
          </p:cNvSpPr>
          <p:nvPr/>
        </p:nvSpPr>
        <p:spPr bwMode="auto">
          <a:xfrm>
            <a:off x="9488488" y="2919413"/>
            <a:ext cx="20891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1800" dirty="0">
                <a:solidFill>
                  <a:schemeClr val="bg1"/>
                </a:solidFill>
                <a:latin typeface="+mn-lt"/>
                <a:ea typeface="+mn-ea"/>
                <a:cs typeface="+mn-ea"/>
                <a:sym typeface="+mn-lt"/>
              </a:rPr>
              <a:t>请在这里输入您的文字；请在这里输入您的文字；请在这里输入您的文字；请在这里输入您的文字。</a:t>
            </a:r>
          </a:p>
        </p:txBody>
      </p:sp>
      <p:grpSp>
        <p:nvGrpSpPr>
          <p:cNvPr id="25" name="组合 30">
            <a:extLst>
              <a:ext uri="{FF2B5EF4-FFF2-40B4-BE49-F238E27FC236}">
                <a16:creationId xmlns="" xmlns:a16="http://schemas.microsoft.com/office/drawing/2014/main" id="{209A3344-3FE4-4BA6-8E33-C46BBEA83722}"/>
              </a:ext>
            </a:extLst>
          </p:cNvPr>
          <p:cNvGrpSpPr>
            <a:grpSpLocks/>
          </p:cNvGrpSpPr>
          <p:nvPr/>
        </p:nvGrpSpPr>
        <p:grpSpPr bwMode="auto">
          <a:xfrm>
            <a:off x="4300538" y="1938338"/>
            <a:ext cx="930275" cy="939800"/>
            <a:chOff x="0" y="0"/>
            <a:chExt cx="930275" cy="938213"/>
          </a:xfrm>
        </p:grpSpPr>
        <p:sp>
          <p:nvSpPr>
            <p:cNvPr id="26" name="Oval 19">
              <a:extLst>
                <a:ext uri="{FF2B5EF4-FFF2-40B4-BE49-F238E27FC236}">
                  <a16:creationId xmlns="" xmlns:a16="http://schemas.microsoft.com/office/drawing/2014/main" id="{483E870D-D1DB-4138-B95C-ED912C974EA4}"/>
                </a:ext>
              </a:extLst>
            </p:cNvPr>
            <p:cNvSpPr>
              <a:spLocks noChangeArrowheads="1"/>
            </p:cNvSpPr>
            <p:nvPr/>
          </p:nvSpPr>
          <p:spPr bwMode="auto">
            <a:xfrm>
              <a:off x="0" y="0"/>
              <a:ext cx="930275"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mn-lt"/>
                <a:ea typeface="+mn-ea"/>
                <a:cs typeface="+mn-ea"/>
                <a:sym typeface="+mn-lt"/>
              </a:endParaRPr>
            </a:p>
          </p:txBody>
        </p:sp>
        <p:sp>
          <p:nvSpPr>
            <p:cNvPr id="27" name="TextBox 32">
              <a:extLst>
                <a:ext uri="{FF2B5EF4-FFF2-40B4-BE49-F238E27FC236}">
                  <a16:creationId xmlns="" xmlns:a16="http://schemas.microsoft.com/office/drawing/2014/main" id="{7A52488C-945A-489C-A731-F0F906AF9622}"/>
                </a:ext>
              </a:extLst>
            </p:cNvPr>
            <p:cNvSpPr txBox="1">
              <a:spLocks noChangeArrowheads="1"/>
            </p:cNvSpPr>
            <p:nvPr/>
          </p:nvSpPr>
          <p:spPr bwMode="auto">
            <a:xfrm>
              <a:off x="124700"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02</a:t>
              </a:r>
              <a:endParaRPr lang="zh-CN" altLang="en-US" sz="3200" b="1">
                <a:solidFill>
                  <a:schemeClr val="tx1"/>
                </a:solidFill>
                <a:latin typeface="+mn-lt"/>
                <a:ea typeface="+mn-ea"/>
                <a:cs typeface="+mn-ea"/>
                <a:sym typeface="+mn-lt"/>
              </a:endParaRPr>
            </a:p>
          </p:txBody>
        </p:sp>
      </p:grpSp>
      <p:grpSp>
        <p:nvGrpSpPr>
          <p:cNvPr id="28" name="组合 33">
            <a:extLst>
              <a:ext uri="{FF2B5EF4-FFF2-40B4-BE49-F238E27FC236}">
                <a16:creationId xmlns="" xmlns:a16="http://schemas.microsoft.com/office/drawing/2014/main" id="{766FC803-D57F-4730-A459-AB7BEF8E8F17}"/>
              </a:ext>
            </a:extLst>
          </p:cNvPr>
          <p:cNvGrpSpPr>
            <a:grpSpLocks/>
          </p:cNvGrpSpPr>
          <p:nvPr/>
        </p:nvGrpSpPr>
        <p:grpSpPr bwMode="auto">
          <a:xfrm>
            <a:off x="7145338" y="1938338"/>
            <a:ext cx="931862" cy="939800"/>
            <a:chOff x="0" y="0"/>
            <a:chExt cx="931863" cy="938213"/>
          </a:xfrm>
        </p:grpSpPr>
        <p:sp>
          <p:nvSpPr>
            <p:cNvPr id="29" name="Oval 20">
              <a:extLst>
                <a:ext uri="{FF2B5EF4-FFF2-40B4-BE49-F238E27FC236}">
                  <a16:creationId xmlns="" xmlns:a16="http://schemas.microsoft.com/office/drawing/2014/main" id="{A73070C1-5003-4313-8471-ED56C5E215CD}"/>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0" name="TextBox 35">
              <a:extLst>
                <a:ext uri="{FF2B5EF4-FFF2-40B4-BE49-F238E27FC236}">
                  <a16:creationId xmlns="" xmlns:a16="http://schemas.microsoft.com/office/drawing/2014/main" id="{69088D87-E509-49BA-BF9A-F54CE3FACC8D}"/>
                </a:ext>
              </a:extLst>
            </p:cNvPr>
            <p:cNvSpPr txBox="1">
              <a:spLocks noChangeArrowheads="1"/>
            </p:cNvSpPr>
            <p:nvPr/>
          </p:nvSpPr>
          <p:spPr bwMode="auto">
            <a:xfrm>
              <a:off x="118633"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03</a:t>
              </a:r>
              <a:endParaRPr lang="zh-CN" altLang="en-US" sz="3200" b="1">
                <a:solidFill>
                  <a:schemeClr val="tx1"/>
                </a:solidFill>
                <a:latin typeface="+mn-lt"/>
                <a:ea typeface="+mn-ea"/>
                <a:cs typeface="+mn-ea"/>
                <a:sym typeface="+mn-lt"/>
              </a:endParaRPr>
            </a:p>
          </p:txBody>
        </p:sp>
      </p:grpSp>
      <p:grpSp>
        <p:nvGrpSpPr>
          <p:cNvPr id="31" name="组合 36">
            <a:extLst>
              <a:ext uri="{FF2B5EF4-FFF2-40B4-BE49-F238E27FC236}">
                <a16:creationId xmlns="" xmlns:a16="http://schemas.microsoft.com/office/drawing/2014/main" id="{15CC1F16-4924-48C5-9A36-ADE1965A8B63}"/>
              </a:ext>
            </a:extLst>
          </p:cNvPr>
          <p:cNvGrpSpPr>
            <a:grpSpLocks/>
          </p:cNvGrpSpPr>
          <p:nvPr/>
        </p:nvGrpSpPr>
        <p:grpSpPr bwMode="auto">
          <a:xfrm>
            <a:off x="9991725" y="1938338"/>
            <a:ext cx="931863" cy="939800"/>
            <a:chOff x="0" y="0"/>
            <a:chExt cx="931863" cy="938213"/>
          </a:xfrm>
        </p:grpSpPr>
        <p:sp>
          <p:nvSpPr>
            <p:cNvPr id="32" name="Oval 21">
              <a:extLst>
                <a:ext uri="{FF2B5EF4-FFF2-40B4-BE49-F238E27FC236}">
                  <a16:creationId xmlns="" xmlns:a16="http://schemas.microsoft.com/office/drawing/2014/main" id="{C4047165-900B-45E0-BCB0-C832D80E59C3}"/>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dirty="0">
                <a:solidFill>
                  <a:schemeClr val="tx1"/>
                </a:solidFill>
                <a:latin typeface="+mn-lt"/>
                <a:ea typeface="+mn-ea"/>
                <a:cs typeface="+mn-ea"/>
                <a:sym typeface="+mn-lt"/>
              </a:endParaRPr>
            </a:p>
          </p:txBody>
        </p:sp>
        <p:sp>
          <p:nvSpPr>
            <p:cNvPr id="33" name="TextBox 38">
              <a:extLst>
                <a:ext uri="{FF2B5EF4-FFF2-40B4-BE49-F238E27FC236}">
                  <a16:creationId xmlns="" xmlns:a16="http://schemas.microsoft.com/office/drawing/2014/main" id="{D1F258FD-7D1D-4AFB-8FBB-FE957947937D}"/>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mn-lt"/>
                  <a:ea typeface="+mn-ea"/>
                  <a:cs typeface="+mn-ea"/>
                  <a:sym typeface="+mn-lt"/>
                </a:rPr>
                <a:t>04</a:t>
              </a:r>
              <a:endParaRPr lang="zh-CN" altLang="en-US" sz="3200" b="1">
                <a:solidFill>
                  <a:schemeClr val="tx1"/>
                </a:solidFill>
                <a:latin typeface="+mn-lt"/>
                <a:ea typeface="+mn-ea"/>
                <a:cs typeface="+mn-ea"/>
                <a:sym typeface="+mn-lt"/>
              </a:endParaRPr>
            </a:p>
          </p:txBody>
        </p:sp>
      </p:grpSp>
      <p:sp>
        <p:nvSpPr>
          <p:cNvPr id="35" name="TextBox 42">
            <a:extLst>
              <a:ext uri="{FF2B5EF4-FFF2-40B4-BE49-F238E27FC236}">
                <a16:creationId xmlns="" xmlns:a16="http://schemas.microsoft.com/office/drawing/2014/main" id="{76445E83-B900-46AC-9F0B-AB76BA3A4ADE}"/>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3.1 </a:t>
            </a:r>
            <a:r>
              <a:rPr lang="zh-CN" altLang="en-US" b="0" dirty="0">
                <a:solidFill>
                  <a:srgbClr val="444444"/>
                </a:solidFill>
                <a:latin typeface="+mn-lt"/>
                <a:ea typeface="+mn-ea"/>
                <a:cs typeface="+mn-ea"/>
                <a:sym typeface="+mn-lt"/>
              </a:rPr>
              <a:t>关键技术</a:t>
            </a:r>
          </a:p>
        </p:txBody>
      </p:sp>
    </p:spTree>
    <p:extLst>
      <p:ext uri="{BB962C8B-B14F-4D97-AF65-F5344CB8AC3E}">
        <p14:creationId xmlns:p14="http://schemas.microsoft.com/office/powerpoint/2010/main" val="327381433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ppt_w/2"/>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ppt_w</p:attrName>
                                        </p:attrNameLst>
                                      </p:cBhvr>
                                      <p:tavLst>
                                        <p:tav tm="0">
                                          <p:val>
                                            <p:fltVal val="0"/>
                                          </p:val>
                                        </p:tav>
                                        <p:tav tm="100000">
                                          <p:val>
                                            <p:strVal val="#ppt_w"/>
                                          </p:val>
                                        </p:tav>
                                      </p:tavLst>
                                    </p:anim>
                                    <p:anim calcmode="lin" valueType="num">
                                      <p:cBhvr>
                                        <p:cTn id="10" dur="500" fill="hold"/>
                                        <p:tgtEl>
                                          <p:spTgt spid="35"/>
                                        </p:tgtEl>
                                        <p:attrNameLst>
                                          <p:attrName>ppt_h</p:attrName>
                                        </p:attrNameLst>
                                      </p:cBhvr>
                                      <p:tavLst>
                                        <p:tav tm="0">
                                          <p:val>
                                            <p:strVal val="#ppt_h"/>
                                          </p:val>
                                        </p:tav>
                                        <p:tav tm="100000">
                                          <p:val>
                                            <p:strVal val="#ppt_h"/>
                                          </p:val>
                                        </p:tav>
                                      </p:tavLst>
                                    </p:anim>
                                  </p:childTnLst>
                                </p:cTn>
                              </p:par>
                              <p:par>
                                <p:cTn id="11" presetID="47"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2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4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6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1100"/>
                            </p:stCondLst>
                            <p:childTnLst>
                              <p:par>
                                <p:cTn id="32" presetID="10"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 fill="hold"/>
                                        <p:tgtEl>
                                          <p:spTgt spid="18"/>
                                        </p:tgtEl>
                                        <p:attrNameLst>
                                          <p:attrName>ppt_w</p:attrName>
                                        </p:attrNameLst>
                                      </p:cBhvr>
                                      <p:tavLst>
                                        <p:tav tm="0">
                                          <p:val>
                                            <p:fltVal val="0"/>
                                          </p:val>
                                        </p:tav>
                                        <p:tav tm="100000">
                                          <p:val>
                                            <p:strVal val="#ppt_w"/>
                                          </p:val>
                                        </p:tav>
                                      </p:tavLst>
                                    </p:anim>
                                    <p:anim calcmode="lin" valueType="num">
                                      <p:cBhvr>
                                        <p:cTn id="35" dur="300" fill="hold"/>
                                        <p:tgtEl>
                                          <p:spTgt spid="18"/>
                                        </p:tgtEl>
                                        <p:attrNameLst>
                                          <p:attrName>ppt_h</p:attrName>
                                        </p:attrNameLst>
                                      </p:cBhvr>
                                      <p:tavLst>
                                        <p:tav tm="0">
                                          <p:val>
                                            <p:fltVal val="0"/>
                                          </p:val>
                                        </p:tav>
                                        <p:tav tm="100000">
                                          <p:val>
                                            <p:strVal val="#ppt_h"/>
                                          </p:val>
                                        </p:tav>
                                      </p:tavLst>
                                    </p:anim>
                                    <p:animEffect transition="in" filter="fade">
                                      <p:cBhvr>
                                        <p:cTn id="36" dur="300"/>
                                        <p:tgtEl>
                                          <p:spTgt spid="18"/>
                                        </p:tgtEl>
                                      </p:cBhvr>
                                    </p:animEffect>
                                  </p:childTnLst>
                                </p:cTn>
                              </p:par>
                            </p:childTnLst>
                          </p:cTn>
                        </p:par>
                        <p:par>
                          <p:cTn id="37" fill="hold">
                            <p:stCondLst>
                              <p:cond delay="1400"/>
                            </p:stCondLst>
                            <p:childTnLst>
                              <p:par>
                                <p:cTn id="38" presetID="22" presetClass="entr" presetSubtype="1"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par>
                          <p:cTn id="41" fill="hold">
                            <p:stCondLst>
                              <p:cond delay="1900"/>
                            </p:stCondLst>
                            <p:childTnLst>
                              <p:par>
                                <p:cTn id="42" presetID="2" presetClass="entr" presetSubtype="8"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par>
                          <p:cTn id="46" fill="hold">
                            <p:stCondLst>
                              <p:cond delay="2400"/>
                            </p:stCondLst>
                            <p:childTnLst>
                              <p:par>
                                <p:cTn id="47" presetID="10"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300" fill="hold"/>
                                        <p:tgtEl>
                                          <p:spTgt spid="25"/>
                                        </p:tgtEl>
                                        <p:attrNameLst>
                                          <p:attrName>ppt_w</p:attrName>
                                        </p:attrNameLst>
                                      </p:cBhvr>
                                      <p:tavLst>
                                        <p:tav tm="0">
                                          <p:val>
                                            <p:fltVal val="0"/>
                                          </p:val>
                                        </p:tav>
                                        <p:tav tm="100000">
                                          <p:val>
                                            <p:strVal val="#ppt_w"/>
                                          </p:val>
                                        </p:tav>
                                      </p:tavLst>
                                    </p:anim>
                                    <p:anim calcmode="lin" valueType="num">
                                      <p:cBhvr>
                                        <p:cTn id="50" dur="300" fill="hold"/>
                                        <p:tgtEl>
                                          <p:spTgt spid="25"/>
                                        </p:tgtEl>
                                        <p:attrNameLst>
                                          <p:attrName>ppt_h</p:attrName>
                                        </p:attrNameLst>
                                      </p:cBhvr>
                                      <p:tavLst>
                                        <p:tav tm="0">
                                          <p:val>
                                            <p:fltVal val="0"/>
                                          </p:val>
                                        </p:tav>
                                        <p:tav tm="100000">
                                          <p:val>
                                            <p:strVal val="#ppt_h"/>
                                          </p:val>
                                        </p:tav>
                                      </p:tavLst>
                                    </p:anim>
                                    <p:animEffect transition="in" filter="fade">
                                      <p:cBhvr>
                                        <p:cTn id="51" dur="300"/>
                                        <p:tgtEl>
                                          <p:spTgt spid="25"/>
                                        </p:tgtEl>
                                      </p:cBhvr>
                                    </p:animEffect>
                                  </p:childTnLst>
                                </p:cTn>
                              </p:par>
                            </p:childTnLst>
                          </p:cTn>
                        </p:par>
                        <p:par>
                          <p:cTn id="52" fill="hold">
                            <p:stCondLst>
                              <p:cond delay="2700"/>
                            </p:stCondLst>
                            <p:childTnLst>
                              <p:par>
                                <p:cTn id="53" presetID="22" presetClass="entr" presetSubtype="1"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up)">
                                      <p:cBhvr>
                                        <p:cTn id="55" dur="500"/>
                                        <p:tgtEl>
                                          <p:spTgt spid="22"/>
                                        </p:tgtEl>
                                      </p:cBhvr>
                                    </p:animEffect>
                                  </p:childTnLst>
                                </p:cTn>
                              </p:par>
                            </p:childTnLst>
                          </p:cTn>
                        </p:par>
                        <p:par>
                          <p:cTn id="56" fill="hold">
                            <p:stCondLst>
                              <p:cond delay="3200"/>
                            </p:stCondLst>
                            <p:childTnLst>
                              <p:par>
                                <p:cTn id="57" presetID="2" presetClass="entr" presetSubtype="8"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0-#ppt_w/2"/>
                                          </p:val>
                                        </p:tav>
                                        <p:tav tm="100000">
                                          <p:val>
                                            <p:strVal val="#ppt_x"/>
                                          </p:val>
                                        </p:tav>
                                      </p:tavLst>
                                    </p:anim>
                                    <p:anim calcmode="lin" valueType="num">
                                      <p:cBhvr additive="base">
                                        <p:cTn id="60" dur="500" fill="hold"/>
                                        <p:tgtEl>
                                          <p:spTgt spid="10"/>
                                        </p:tgtEl>
                                        <p:attrNameLst>
                                          <p:attrName>ppt_y</p:attrName>
                                        </p:attrNameLst>
                                      </p:cBhvr>
                                      <p:tavLst>
                                        <p:tav tm="0">
                                          <p:val>
                                            <p:strVal val="#ppt_y"/>
                                          </p:val>
                                        </p:tav>
                                        <p:tav tm="100000">
                                          <p:val>
                                            <p:strVal val="#ppt_y"/>
                                          </p:val>
                                        </p:tav>
                                      </p:tavLst>
                                    </p:anim>
                                  </p:childTnLst>
                                </p:cTn>
                              </p:par>
                            </p:childTnLst>
                          </p:cTn>
                        </p:par>
                        <p:par>
                          <p:cTn id="61" fill="hold">
                            <p:stCondLst>
                              <p:cond delay="37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p:cTn id="64" dur="300" fill="hold"/>
                                        <p:tgtEl>
                                          <p:spTgt spid="28"/>
                                        </p:tgtEl>
                                        <p:attrNameLst>
                                          <p:attrName>ppt_w</p:attrName>
                                        </p:attrNameLst>
                                      </p:cBhvr>
                                      <p:tavLst>
                                        <p:tav tm="0">
                                          <p:val>
                                            <p:fltVal val="0"/>
                                          </p:val>
                                        </p:tav>
                                        <p:tav tm="100000">
                                          <p:val>
                                            <p:strVal val="#ppt_w"/>
                                          </p:val>
                                        </p:tav>
                                      </p:tavLst>
                                    </p:anim>
                                    <p:anim calcmode="lin" valueType="num">
                                      <p:cBhvr>
                                        <p:cTn id="65" dur="300" fill="hold"/>
                                        <p:tgtEl>
                                          <p:spTgt spid="28"/>
                                        </p:tgtEl>
                                        <p:attrNameLst>
                                          <p:attrName>ppt_h</p:attrName>
                                        </p:attrNameLst>
                                      </p:cBhvr>
                                      <p:tavLst>
                                        <p:tav tm="0">
                                          <p:val>
                                            <p:fltVal val="0"/>
                                          </p:val>
                                        </p:tav>
                                        <p:tav tm="100000">
                                          <p:val>
                                            <p:strVal val="#ppt_h"/>
                                          </p:val>
                                        </p:tav>
                                      </p:tavLst>
                                    </p:anim>
                                    <p:animEffect transition="in" filter="fade">
                                      <p:cBhvr>
                                        <p:cTn id="66" dur="300"/>
                                        <p:tgtEl>
                                          <p:spTgt spid="28"/>
                                        </p:tgtEl>
                                      </p:cBhvr>
                                    </p:animEffect>
                                  </p:childTnLst>
                                </p:cTn>
                              </p:par>
                            </p:childTnLst>
                          </p:cTn>
                        </p:par>
                        <p:par>
                          <p:cTn id="67" fill="hold">
                            <p:stCondLst>
                              <p:cond delay="4000"/>
                            </p:stCondLst>
                            <p:childTnLst>
                              <p:par>
                                <p:cTn id="68" presetID="22" presetClass="entr" presetSubtype="1"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childTnLst>
                          </p:cTn>
                        </p:par>
                        <p:par>
                          <p:cTn id="71" fill="hold">
                            <p:stCondLst>
                              <p:cond delay="4500"/>
                            </p:stCondLst>
                            <p:childTnLst>
                              <p:par>
                                <p:cTn id="72" presetID="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0-#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par>
                          <p:cTn id="76" fill="hold">
                            <p:stCondLst>
                              <p:cond delay="5000"/>
                            </p:stCondLst>
                            <p:childTnLst>
                              <p:par>
                                <p:cTn id="77" presetID="10" presetClass="entr" presetSubtype="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300" fill="hold"/>
                                        <p:tgtEl>
                                          <p:spTgt spid="31"/>
                                        </p:tgtEl>
                                        <p:attrNameLst>
                                          <p:attrName>ppt_w</p:attrName>
                                        </p:attrNameLst>
                                      </p:cBhvr>
                                      <p:tavLst>
                                        <p:tav tm="0">
                                          <p:val>
                                            <p:fltVal val="0"/>
                                          </p:val>
                                        </p:tav>
                                        <p:tav tm="100000">
                                          <p:val>
                                            <p:strVal val="#ppt_w"/>
                                          </p:val>
                                        </p:tav>
                                      </p:tavLst>
                                    </p:anim>
                                    <p:anim calcmode="lin" valueType="num">
                                      <p:cBhvr>
                                        <p:cTn id="80" dur="300" fill="hold"/>
                                        <p:tgtEl>
                                          <p:spTgt spid="31"/>
                                        </p:tgtEl>
                                        <p:attrNameLst>
                                          <p:attrName>ppt_h</p:attrName>
                                        </p:attrNameLst>
                                      </p:cBhvr>
                                      <p:tavLst>
                                        <p:tav tm="0">
                                          <p:val>
                                            <p:fltVal val="0"/>
                                          </p:val>
                                        </p:tav>
                                        <p:tav tm="100000">
                                          <p:val>
                                            <p:strVal val="#ppt_h"/>
                                          </p:val>
                                        </p:tav>
                                      </p:tavLst>
                                    </p:anim>
                                    <p:animEffect transition="in" filter="fade">
                                      <p:cBhvr>
                                        <p:cTn id="81" dur="300"/>
                                        <p:tgtEl>
                                          <p:spTgt spid="31"/>
                                        </p:tgtEl>
                                      </p:cBhvr>
                                    </p:animEffect>
                                  </p:childTnLst>
                                </p:cTn>
                              </p:par>
                            </p:childTnLst>
                          </p:cTn>
                        </p:par>
                        <p:par>
                          <p:cTn id="82" fill="hold">
                            <p:stCondLst>
                              <p:cond delay="5300"/>
                            </p:stCondLst>
                            <p:childTnLst>
                              <p:par>
                                <p:cTn id="83" presetID="22" presetClass="entr" presetSubtype="1"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up)">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1" grpId="0" autoUpdateAnimBg="0"/>
      <p:bldP spid="22" grpId="0" autoUpdateAnimBg="0"/>
      <p:bldP spid="23" grpId="0" autoUpdateAnimBg="0"/>
      <p:bldP spid="24" grpId="0" autoUpdateAnimBg="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5E958A01-566F-46BE-81C4-621FA3B1A482}"/>
              </a:ext>
            </a:extLst>
          </p:cNvPr>
          <p:cNvGrpSpPr/>
          <p:nvPr/>
        </p:nvGrpSpPr>
        <p:grpSpPr>
          <a:xfrm>
            <a:off x="5245239" y="1980117"/>
            <a:ext cx="5789106" cy="3633076"/>
            <a:chOff x="3963425" y="1323923"/>
            <a:chExt cx="4500562" cy="2739579"/>
          </a:xfrm>
        </p:grpSpPr>
        <p:cxnSp>
          <p:nvCxnSpPr>
            <p:cNvPr id="3" name="Straight Connector 4">
              <a:extLst>
                <a:ext uri="{FF2B5EF4-FFF2-40B4-BE49-F238E27FC236}">
                  <a16:creationId xmlns="" xmlns:a16="http://schemas.microsoft.com/office/drawing/2014/main" id="{69859B0A-D2B7-4EE2-87D0-96456FE5640A}"/>
                </a:ext>
              </a:extLst>
            </p:cNvPr>
            <p:cNvCxnSpPr/>
            <p:nvPr/>
          </p:nvCxnSpPr>
          <p:spPr>
            <a:xfrm>
              <a:off x="3963425" y="1323923"/>
              <a:ext cx="0" cy="2739579"/>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 xmlns:a16="http://schemas.microsoft.com/office/drawing/2014/main" id="{01954965-6FB4-479B-89A8-C5CF5923BD2C}"/>
                </a:ext>
              </a:extLst>
            </p:cNvPr>
            <p:cNvGrpSpPr/>
            <p:nvPr/>
          </p:nvGrpSpPr>
          <p:grpSpPr>
            <a:xfrm>
              <a:off x="4006286" y="1758309"/>
              <a:ext cx="4457701" cy="1774032"/>
              <a:chOff x="4006286" y="1758309"/>
              <a:chExt cx="4457701" cy="1774032"/>
            </a:xfrm>
          </p:grpSpPr>
          <p:sp>
            <p:nvSpPr>
              <p:cNvPr id="5" name="Line 18">
                <a:extLst>
                  <a:ext uri="{FF2B5EF4-FFF2-40B4-BE49-F238E27FC236}">
                    <a16:creationId xmlns="" xmlns:a16="http://schemas.microsoft.com/office/drawing/2014/main" id="{0110ABBD-06AE-4128-93E1-5B80E40B9E37}"/>
                  </a:ext>
                </a:extLst>
              </p:cNvPr>
              <p:cNvSpPr>
                <a:spLocks noChangeShapeType="1"/>
              </p:cNvSpPr>
              <p:nvPr/>
            </p:nvSpPr>
            <p:spPr bwMode="auto">
              <a:xfrm>
                <a:off x="4006287" y="175830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sp>
            <p:nvSpPr>
              <p:cNvPr id="6" name="Line 19">
                <a:extLst>
                  <a:ext uri="{FF2B5EF4-FFF2-40B4-BE49-F238E27FC236}">
                    <a16:creationId xmlns="" xmlns:a16="http://schemas.microsoft.com/office/drawing/2014/main" id="{73F3D903-E69A-4F6F-8FF5-F26520571556}"/>
                  </a:ext>
                </a:extLst>
              </p:cNvPr>
              <p:cNvSpPr>
                <a:spLocks noChangeShapeType="1"/>
              </p:cNvSpPr>
              <p:nvPr/>
            </p:nvSpPr>
            <p:spPr bwMode="auto">
              <a:xfrm>
                <a:off x="4006287" y="2691759"/>
                <a:ext cx="4457700" cy="0"/>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sp>
            <p:nvSpPr>
              <p:cNvPr id="7" name="Line 20">
                <a:extLst>
                  <a:ext uri="{FF2B5EF4-FFF2-40B4-BE49-F238E27FC236}">
                    <a16:creationId xmlns="" xmlns:a16="http://schemas.microsoft.com/office/drawing/2014/main" id="{25EE18FE-DBFD-4FDF-B9F1-3EFA5DE27D14}"/>
                  </a:ext>
                </a:extLst>
              </p:cNvPr>
              <p:cNvSpPr>
                <a:spLocks noChangeShapeType="1"/>
              </p:cNvSpPr>
              <p:nvPr/>
            </p:nvSpPr>
            <p:spPr bwMode="auto">
              <a:xfrm flipV="1">
                <a:off x="4006286" y="3529960"/>
                <a:ext cx="4457700" cy="2381"/>
              </a:xfrm>
              <a:prstGeom prst="line">
                <a:avLst/>
              </a:prstGeom>
              <a:noFill/>
              <a:ln w="19050" cap="rnd">
                <a:solidFill>
                  <a:schemeClr val="tx1"/>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endParaRPr lang="en-US">
                  <a:solidFill>
                    <a:prstClr val="black"/>
                  </a:solidFill>
                  <a:cs typeface="+mn-ea"/>
                  <a:sym typeface="+mn-lt"/>
                </a:endParaRPr>
              </a:p>
            </p:txBody>
          </p:sp>
        </p:grpSp>
      </p:grpSp>
      <p:sp>
        <p:nvSpPr>
          <p:cNvPr id="8" name="Rectangle 12">
            <a:extLst>
              <a:ext uri="{FF2B5EF4-FFF2-40B4-BE49-F238E27FC236}">
                <a16:creationId xmlns="" xmlns:a16="http://schemas.microsoft.com/office/drawing/2014/main" id="{F39482F7-4090-4917-AEB1-BF983E7240DD}"/>
              </a:ext>
            </a:extLst>
          </p:cNvPr>
          <p:cNvSpPr/>
          <p:nvPr/>
        </p:nvSpPr>
        <p:spPr>
          <a:xfrm>
            <a:off x="6081034" y="2881972"/>
            <a:ext cx="4953311" cy="801117"/>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单击添加文本单击添加文本单击添加文本单击添加文本单击添加文本单击添加文本单击添加文本单击添加文本单击添加文本</a:t>
            </a:r>
            <a:endParaRPr lang="en-US" altLang="zh-CN" sz="1100" dirty="0">
              <a:solidFill>
                <a:srgbClr val="555555"/>
              </a:solidFill>
              <a:cs typeface="+mn-ea"/>
              <a:sym typeface="+mn-lt"/>
            </a:endParaRPr>
          </a:p>
          <a:p>
            <a:pPr>
              <a:lnSpc>
                <a:spcPct val="150000"/>
              </a:lnSpc>
            </a:pPr>
            <a:endParaRPr lang="zh-CN" altLang="en-US" sz="1100" dirty="0">
              <a:solidFill>
                <a:srgbClr val="555555"/>
              </a:solidFill>
              <a:cs typeface="+mn-ea"/>
              <a:sym typeface="+mn-lt"/>
            </a:endParaRPr>
          </a:p>
        </p:txBody>
      </p:sp>
      <p:sp>
        <p:nvSpPr>
          <p:cNvPr id="9" name="Rectangle 13">
            <a:extLst>
              <a:ext uri="{FF2B5EF4-FFF2-40B4-BE49-F238E27FC236}">
                <a16:creationId xmlns="" xmlns:a16="http://schemas.microsoft.com/office/drawing/2014/main" id="{902AF329-CA70-46A5-875B-32AA9B1A5BBB}"/>
              </a:ext>
            </a:extLst>
          </p:cNvPr>
          <p:cNvSpPr/>
          <p:nvPr/>
        </p:nvSpPr>
        <p:spPr>
          <a:xfrm>
            <a:off x="6054249" y="1609716"/>
            <a:ext cx="4980095" cy="801117"/>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单击添加文本单击添加文本单击添加文本单击添加文本单击添加文本单击添加文本单击添加文本单击添加文本单击添加文本</a:t>
            </a:r>
            <a:endParaRPr lang="en-US" altLang="zh-CN" sz="1100" dirty="0">
              <a:solidFill>
                <a:srgbClr val="555555"/>
              </a:solidFill>
              <a:cs typeface="+mn-ea"/>
              <a:sym typeface="+mn-lt"/>
            </a:endParaRPr>
          </a:p>
          <a:p>
            <a:pPr>
              <a:lnSpc>
                <a:spcPct val="150000"/>
              </a:lnSpc>
            </a:pPr>
            <a:endParaRPr lang="zh-CN" altLang="en-US" sz="1100" dirty="0">
              <a:solidFill>
                <a:srgbClr val="555555"/>
              </a:solidFill>
              <a:cs typeface="+mn-ea"/>
              <a:sym typeface="+mn-lt"/>
            </a:endParaRPr>
          </a:p>
        </p:txBody>
      </p:sp>
      <p:sp>
        <p:nvSpPr>
          <p:cNvPr id="10" name="Rectangle 14">
            <a:extLst>
              <a:ext uri="{FF2B5EF4-FFF2-40B4-BE49-F238E27FC236}">
                <a16:creationId xmlns="" xmlns:a16="http://schemas.microsoft.com/office/drawing/2014/main" id="{F34FBB65-9059-450B-A180-3ED95428854A}"/>
              </a:ext>
            </a:extLst>
          </p:cNvPr>
          <p:cNvSpPr/>
          <p:nvPr/>
        </p:nvSpPr>
        <p:spPr>
          <a:xfrm>
            <a:off x="6081034" y="4029135"/>
            <a:ext cx="4953312" cy="801117"/>
          </a:xfrm>
          <a:prstGeom prst="rect">
            <a:avLst/>
          </a:prstGeom>
        </p:spPr>
        <p:txBody>
          <a:bodyPr wrap="square" lIns="68580" tIns="34290" rIns="68580" bIns="34290">
            <a:spAutoFit/>
          </a:bodyPr>
          <a:lstStyle/>
          <a:p>
            <a:pPr>
              <a:lnSpc>
                <a:spcPct val="150000"/>
              </a:lnSpc>
            </a:pPr>
            <a:r>
              <a:rPr lang="zh-CN" altLang="en-US" sz="1100" dirty="0">
                <a:solidFill>
                  <a:srgbClr val="555555"/>
                </a:solidFill>
                <a:cs typeface="+mn-ea"/>
                <a:sym typeface="+mn-lt"/>
              </a:rPr>
              <a:t>单击添加文本单击添加文本单击添加文本单击添加文本单击添加文本单击添加文本单击添加文本单击添加文本单击添加文本</a:t>
            </a:r>
            <a:endParaRPr lang="en-US" altLang="zh-CN" sz="1100" dirty="0">
              <a:solidFill>
                <a:srgbClr val="555555"/>
              </a:solidFill>
              <a:cs typeface="+mn-ea"/>
              <a:sym typeface="+mn-lt"/>
            </a:endParaRPr>
          </a:p>
          <a:p>
            <a:pPr>
              <a:lnSpc>
                <a:spcPct val="150000"/>
              </a:lnSpc>
            </a:pPr>
            <a:endParaRPr lang="zh-CN" altLang="en-US" sz="1100" dirty="0">
              <a:solidFill>
                <a:srgbClr val="555555"/>
              </a:solidFill>
              <a:cs typeface="+mn-ea"/>
              <a:sym typeface="+mn-lt"/>
            </a:endParaRPr>
          </a:p>
        </p:txBody>
      </p:sp>
      <p:sp>
        <p:nvSpPr>
          <p:cNvPr id="11" name="TextBox 15">
            <a:extLst>
              <a:ext uri="{FF2B5EF4-FFF2-40B4-BE49-F238E27FC236}">
                <a16:creationId xmlns="" xmlns:a16="http://schemas.microsoft.com/office/drawing/2014/main" id="{2C28FC3C-A1DD-41EB-8862-441DDE56A3AE}"/>
              </a:ext>
            </a:extLst>
          </p:cNvPr>
          <p:cNvSpPr txBox="1"/>
          <p:nvPr/>
        </p:nvSpPr>
        <p:spPr>
          <a:xfrm>
            <a:off x="6081033" y="5139380"/>
            <a:ext cx="4953312" cy="801117"/>
          </a:xfrm>
          <a:prstGeom prst="rect">
            <a:avLst/>
          </a:prstGeom>
          <a:noFill/>
        </p:spPr>
        <p:txBody>
          <a:bodyPr wrap="square" lIns="68580" tIns="34290" rIns="68580" bIns="34290" rtlCol="0">
            <a:spAutoFit/>
          </a:bodyPr>
          <a:lstStyle/>
          <a:p>
            <a:pPr>
              <a:lnSpc>
                <a:spcPct val="150000"/>
              </a:lnSpc>
            </a:pPr>
            <a:r>
              <a:rPr lang="zh-CN" altLang="en-US" sz="1100" dirty="0">
                <a:solidFill>
                  <a:srgbClr val="555555"/>
                </a:solidFill>
                <a:cs typeface="+mn-ea"/>
                <a:sym typeface="+mn-lt"/>
              </a:rPr>
              <a:t>单击添加文本单击添加文本单击添加文本单击添加文本单击添加文本单击添加文本单击添加文本单击添加文本单击添加文本</a:t>
            </a:r>
            <a:endParaRPr lang="en-US" altLang="zh-CN" sz="1100" dirty="0">
              <a:solidFill>
                <a:srgbClr val="555555"/>
              </a:solidFill>
              <a:cs typeface="+mn-ea"/>
              <a:sym typeface="+mn-lt"/>
            </a:endParaRPr>
          </a:p>
          <a:p>
            <a:pPr>
              <a:lnSpc>
                <a:spcPct val="150000"/>
              </a:lnSpc>
            </a:pPr>
            <a:endParaRPr lang="zh-CN" altLang="en-US" sz="1100" dirty="0">
              <a:solidFill>
                <a:srgbClr val="555555"/>
              </a:solidFill>
              <a:cs typeface="+mn-ea"/>
              <a:sym typeface="+mn-lt"/>
            </a:endParaRPr>
          </a:p>
        </p:txBody>
      </p:sp>
      <p:grpSp>
        <p:nvGrpSpPr>
          <p:cNvPr id="12" name="Group 24">
            <a:extLst>
              <a:ext uri="{FF2B5EF4-FFF2-40B4-BE49-F238E27FC236}">
                <a16:creationId xmlns="" xmlns:a16="http://schemas.microsoft.com/office/drawing/2014/main" id="{A0C45AC1-62EB-4D0B-A826-AF377924C1DC}"/>
              </a:ext>
            </a:extLst>
          </p:cNvPr>
          <p:cNvGrpSpPr/>
          <p:nvPr/>
        </p:nvGrpSpPr>
        <p:grpSpPr>
          <a:xfrm>
            <a:off x="4640963" y="1608992"/>
            <a:ext cx="1318819" cy="652340"/>
            <a:chOff x="2187746" y="2123279"/>
            <a:chExt cx="1927113" cy="1931011"/>
          </a:xfrm>
        </p:grpSpPr>
        <p:sp>
          <p:nvSpPr>
            <p:cNvPr id="13" name="任意多边形 82">
              <a:extLst>
                <a:ext uri="{FF2B5EF4-FFF2-40B4-BE49-F238E27FC236}">
                  <a16:creationId xmlns="" xmlns:a16="http://schemas.microsoft.com/office/drawing/2014/main" id="{8F6C91A0-2FF5-43F2-9478-2F18ADD4F705}"/>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4" name="任意多边形 83">
              <a:extLst>
                <a:ext uri="{FF2B5EF4-FFF2-40B4-BE49-F238E27FC236}">
                  <a16:creationId xmlns="" xmlns:a16="http://schemas.microsoft.com/office/drawing/2014/main" id="{96A6A190-9B30-476E-8537-DAEC6F93CA44}"/>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15" name="椭圆 80">
              <a:extLst>
                <a:ext uri="{FF2B5EF4-FFF2-40B4-BE49-F238E27FC236}">
                  <a16:creationId xmlns="" xmlns:a16="http://schemas.microsoft.com/office/drawing/2014/main" id="{072BCF0E-16EB-4D10-9DA4-FED9B7B84F1F}"/>
                </a:ext>
              </a:extLst>
            </p:cNvPr>
            <p:cNvSpPr/>
            <p:nvPr/>
          </p:nvSpPr>
          <p:spPr bwMode="auto">
            <a:xfrm>
              <a:off x="2454986" y="2391057"/>
              <a:ext cx="1392631" cy="1395453"/>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a:solidFill>
                    <a:srgbClr val="FFFFFF"/>
                  </a:solidFill>
                  <a:latin typeface="+mn-lt"/>
                  <a:ea typeface="+mn-ea"/>
                  <a:cs typeface="+mn-ea"/>
                  <a:sym typeface="+mn-lt"/>
                </a:rPr>
                <a:t>标题文字</a:t>
              </a:r>
            </a:p>
          </p:txBody>
        </p:sp>
      </p:grpSp>
      <p:grpSp>
        <p:nvGrpSpPr>
          <p:cNvPr id="16" name="Group 28">
            <a:extLst>
              <a:ext uri="{FF2B5EF4-FFF2-40B4-BE49-F238E27FC236}">
                <a16:creationId xmlns="" xmlns:a16="http://schemas.microsoft.com/office/drawing/2014/main" id="{F1579671-866A-47A1-B2D3-92A1BAE4F6AE}"/>
              </a:ext>
            </a:extLst>
          </p:cNvPr>
          <p:cNvGrpSpPr/>
          <p:nvPr/>
        </p:nvGrpSpPr>
        <p:grpSpPr>
          <a:xfrm>
            <a:off x="4640963" y="2983026"/>
            <a:ext cx="1309315" cy="652340"/>
            <a:chOff x="2187746" y="2123279"/>
            <a:chExt cx="1927113" cy="1931011"/>
          </a:xfrm>
        </p:grpSpPr>
        <p:sp>
          <p:nvSpPr>
            <p:cNvPr id="17" name="任意多边形 82">
              <a:extLst>
                <a:ext uri="{FF2B5EF4-FFF2-40B4-BE49-F238E27FC236}">
                  <a16:creationId xmlns="" xmlns:a16="http://schemas.microsoft.com/office/drawing/2014/main" id="{B0CF0A81-7CBB-4F3E-AF98-79AB384DC9BF}"/>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18" name="任意多边形 83">
              <a:extLst>
                <a:ext uri="{FF2B5EF4-FFF2-40B4-BE49-F238E27FC236}">
                  <a16:creationId xmlns="" xmlns:a16="http://schemas.microsoft.com/office/drawing/2014/main" id="{2C9F1D2E-67A0-4C2D-8B66-CD265DBD1E79}"/>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19" name="椭圆 80">
              <a:extLst>
                <a:ext uri="{FF2B5EF4-FFF2-40B4-BE49-F238E27FC236}">
                  <a16:creationId xmlns="" xmlns:a16="http://schemas.microsoft.com/office/drawing/2014/main" id="{B9EA67C6-0A8C-4616-94DE-FABE5AC134DA}"/>
                </a:ext>
              </a:extLst>
            </p:cNvPr>
            <p:cNvSpPr/>
            <p:nvPr/>
          </p:nvSpPr>
          <p:spPr bwMode="auto">
            <a:xfrm>
              <a:off x="2454986" y="2391057"/>
              <a:ext cx="1392631" cy="1395453"/>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a:solidFill>
                    <a:srgbClr val="FFFFFF"/>
                  </a:solidFill>
                  <a:latin typeface="+mn-lt"/>
                  <a:ea typeface="+mn-ea"/>
                  <a:cs typeface="+mn-ea"/>
                  <a:sym typeface="+mn-lt"/>
                </a:rPr>
                <a:t>标题文字</a:t>
              </a:r>
            </a:p>
          </p:txBody>
        </p:sp>
      </p:grpSp>
      <p:grpSp>
        <p:nvGrpSpPr>
          <p:cNvPr id="20" name="Group 32">
            <a:extLst>
              <a:ext uri="{FF2B5EF4-FFF2-40B4-BE49-F238E27FC236}">
                <a16:creationId xmlns="" xmlns:a16="http://schemas.microsoft.com/office/drawing/2014/main" id="{9B1006D6-B95B-4D32-8E18-1F911F822ADF}"/>
              </a:ext>
            </a:extLst>
          </p:cNvPr>
          <p:cNvGrpSpPr/>
          <p:nvPr/>
        </p:nvGrpSpPr>
        <p:grpSpPr>
          <a:xfrm>
            <a:off x="4640963" y="3954056"/>
            <a:ext cx="1299882" cy="652340"/>
            <a:chOff x="2187746" y="2123279"/>
            <a:chExt cx="1927113" cy="1931011"/>
          </a:xfrm>
        </p:grpSpPr>
        <p:sp>
          <p:nvSpPr>
            <p:cNvPr id="21" name="任意多边形 82">
              <a:extLst>
                <a:ext uri="{FF2B5EF4-FFF2-40B4-BE49-F238E27FC236}">
                  <a16:creationId xmlns="" xmlns:a16="http://schemas.microsoft.com/office/drawing/2014/main" id="{7A6C4569-1183-457C-B749-07E574C629A3}"/>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2" name="任意多边形 83">
              <a:extLst>
                <a:ext uri="{FF2B5EF4-FFF2-40B4-BE49-F238E27FC236}">
                  <a16:creationId xmlns="" xmlns:a16="http://schemas.microsoft.com/office/drawing/2014/main" id="{0A4072BB-CCBF-4E83-AC0E-1A56041F914E}"/>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3" name="椭圆 80">
              <a:extLst>
                <a:ext uri="{FF2B5EF4-FFF2-40B4-BE49-F238E27FC236}">
                  <a16:creationId xmlns="" xmlns:a16="http://schemas.microsoft.com/office/drawing/2014/main" id="{6156FB3A-49F6-41E4-AB66-D3253BDB800B}"/>
                </a:ext>
              </a:extLst>
            </p:cNvPr>
            <p:cNvSpPr/>
            <p:nvPr/>
          </p:nvSpPr>
          <p:spPr bwMode="auto">
            <a:xfrm>
              <a:off x="2454987" y="2391058"/>
              <a:ext cx="1416812" cy="1395452"/>
            </a:xfrm>
            <a:prstGeom prst="roundRect">
              <a:avLst/>
            </a:prstGeom>
            <a:solidFill>
              <a:srgbClr val="344F66"/>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a:solidFill>
                    <a:srgbClr val="FFFFFF"/>
                  </a:solidFill>
                  <a:latin typeface="+mn-lt"/>
                  <a:ea typeface="+mn-ea"/>
                  <a:cs typeface="+mn-ea"/>
                  <a:sym typeface="+mn-lt"/>
                </a:rPr>
                <a:t>标题文字</a:t>
              </a:r>
            </a:p>
          </p:txBody>
        </p:sp>
      </p:grpSp>
      <p:grpSp>
        <p:nvGrpSpPr>
          <p:cNvPr id="24" name="Group 36">
            <a:extLst>
              <a:ext uri="{FF2B5EF4-FFF2-40B4-BE49-F238E27FC236}">
                <a16:creationId xmlns="" xmlns:a16="http://schemas.microsoft.com/office/drawing/2014/main" id="{68A5016F-4172-4EFF-B93A-161760AF80DE}"/>
              </a:ext>
            </a:extLst>
          </p:cNvPr>
          <p:cNvGrpSpPr/>
          <p:nvPr/>
        </p:nvGrpSpPr>
        <p:grpSpPr>
          <a:xfrm>
            <a:off x="4640963" y="5151916"/>
            <a:ext cx="1299882" cy="652340"/>
            <a:chOff x="2187746" y="2123279"/>
            <a:chExt cx="1927113" cy="1931011"/>
          </a:xfrm>
        </p:grpSpPr>
        <p:sp>
          <p:nvSpPr>
            <p:cNvPr id="25" name="任意多边形 82">
              <a:extLst>
                <a:ext uri="{FF2B5EF4-FFF2-40B4-BE49-F238E27FC236}">
                  <a16:creationId xmlns="" xmlns:a16="http://schemas.microsoft.com/office/drawing/2014/main" id="{89D7138E-FDC9-472F-AA19-6C8FCD64D3E4}"/>
                </a:ext>
              </a:extLst>
            </p:cNvPr>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sz="3200" b="1" kern="0">
                <a:solidFill>
                  <a:srgbClr val="FFFFFF"/>
                </a:solidFill>
                <a:cs typeface="+mn-ea"/>
                <a:sym typeface="+mn-lt"/>
              </a:endParaRPr>
            </a:p>
          </p:txBody>
        </p:sp>
        <p:sp>
          <p:nvSpPr>
            <p:cNvPr id="26" name="任意多边形 83">
              <a:extLst>
                <a:ext uri="{FF2B5EF4-FFF2-40B4-BE49-F238E27FC236}">
                  <a16:creationId xmlns="" xmlns:a16="http://schemas.microsoft.com/office/drawing/2014/main" id="{E7AAE6C4-E83D-40A7-989D-33B6D0A0AB37}"/>
                </a:ext>
              </a:extLst>
            </p:cNvPr>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3200" b="1" kern="0">
                <a:solidFill>
                  <a:srgbClr val="FFFFFF"/>
                </a:solidFill>
                <a:latin typeface="+mn-lt"/>
                <a:ea typeface="+mn-ea"/>
                <a:cs typeface="+mn-ea"/>
                <a:sym typeface="+mn-lt"/>
              </a:endParaRPr>
            </a:p>
          </p:txBody>
        </p:sp>
        <p:sp>
          <p:nvSpPr>
            <p:cNvPr id="27" name="椭圆 80">
              <a:extLst>
                <a:ext uri="{FF2B5EF4-FFF2-40B4-BE49-F238E27FC236}">
                  <a16:creationId xmlns="" xmlns:a16="http://schemas.microsoft.com/office/drawing/2014/main" id="{07B54CAE-976F-4489-8562-578144F18A39}"/>
                </a:ext>
              </a:extLst>
            </p:cNvPr>
            <p:cNvSpPr/>
            <p:nvPr/>
          </p:nvSpPr>
          <p:spPr bwMode="auto">
            <a:xfrm>
              <a:off x="2454987" y="2391058"/>
              <a:ext cx="1404676" cy="1395452"/>
            </a:xfrm>
            <a:prstGeom prst="roundRect">
              <a:avLst/>
            </a:prstGeom>
            <a:solidFill>
              <a:srgbClr val="CF3B4C"/>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zh-CN" altLang="en-US" sz="1400" b="1" kern="0" dirty="0">
                  <a:solidFill>
                    <a:srgbClr val="FFFFFF"/>
                  </a:solidFill>
                  <a:latin typeface="+mn-lt"/>
                  <a:ea typeface="+mn-ea"/>
                  <a:cs typeface="+mn-ea"/>
                  <a:sym typeface="+mn-lt"/>
                </a:rPr>
                <a:t>标题文字</a:t>
              </a:r>
            </a:p>
          </p:txBody>
        </p:sp>
      </p:grpSp>
      <p:grpSp>
        <p:nvGrpSpPr>
          <p:cNvPr id="28" name="组合 27">
            <a:extLst>
              <a:ext uri="{FF2B5EF4-FFF2-40B4-BE49-F238E27FC236}">
                <a16:creationId xmlns="" xmlns:a16="http://schemas.microsoft.com/office/drawing/2014/main" id="{5272738B-AE8A-4682-A3ED-E87CC22E0DB0}"/>
              </a:ext>
            </a:extLst>
          </p:cNvPr>
          <p:cNvGrpSpPr/>
          <p:nvPr/>
        </p:nvGrpSpPr>
        <p:grpSpPr>
          <a:xfrm>
            <a:off x="829421" y="2540708"/>
            <a:ext cx="3265408" cy="2497665"/>
            <a:chOff x="520958" y="1683691"/>
            <a:chExt cx="2687638" cy="1993983"/>
          </a:xfrm>
        </p:grpSpPr>
        <p:grpSp>
          <p:nvGrpSpPr>
            <p:cNvPr id="29" name="组合 28">
              <a:extLst>
                <a:ext uri="{FF2B5EF4-FFF2-40B4-BE49-F238E27FC236}">
                  <a16:creationId xmlns="" xmlns:a16="http://schemas.microsoft.com/office/drawing/2014/main" id="{B6528983-A8A6-470C-A130-2954D413A328}"/>
                </a:ext>
              </a:extLst>
            </p:cNvPr>
            <p:cNvGrpSpPr/>
            <p:nvPr/>
          </p:nvGrpSpPr>
          <p:grpSpPr>
            <a:xfrm>
              <a:off x="520958" y="1683691"/>
              <a:ext cx="2687638" cy="1993983"/>
              <a:chOff x="3073918" y="203757"/>
              <a:chExt cx="1017887" cy="491907"/>
            </a:xfrm>
          </p:grpSpPr>
          <p:sp>
            <p:nvSpPr>
              <p:cNvPr id="31" name="任意多边形 82">
                <a:extLst>
                  <a:ext uri="{FF2B5EF4-FFF2-40B4-BE49-F238E27FC236}">
                    <a16:creationId xmlns="" xmlns:a16="http://schemas.microsoft.com/office/drawing/2014/main" id="{45425391-7E67-4ADC-B98C-B92DEE856F26}"/>
                  </a:ext>
                </a:extLst>
              </p:cNvPr>
              <p:cNvSpPr/>
              <p:nvPr/>
            </p:nvSpPr>
            <p:spPr bwMode="auto">
              <a:xfrm rot="5400000">
                <a:off x="3336908" y="-59233"/>
                <a:ext cx="491907" cy="1017887"/>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cs typeface="+mn-ea"/>
                  <a:sym typeface="+mn-lt"/>
                </a:endParaRPr>
              </a:p>
            </p:txBody>
          </p:sp>
          <p:sp>
            <p:nvSpPr>
              <p:cNvPr id="32" name="任意多边形 83">
                <a:extLst>
                  <a:ext uri="{FF2B5EF4-FFF2-40B4-BE49-F238E27FC236}">
                    <a16:creationId xmlns="" xmlns:a16="http://schemas.microsoft.com/office/drawing/2014/main" id="{6BCFBE58-66F9-4962-8CA9-5669117B5C69}"/>
                  </a:ext>
                </a:extLst>
              </p:cNvPr>
              <p:cNvSpPr/>
              <p:nvPr/>
            </p:nvSpPr>
            <p:spPr bwMode="auto">
              <a:xfrm rot="16200000">
                <a:off x="3333117" y="-51899"/>
                <a:ext cx="484819" cy="1003218"/>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latin typeface="+mn-lt"/>
                  <a:ea typeface="+mn-ea"/>
                  <a:cs typeface="+mn-ea"/>
                  <a:sym typeface="+mn-lt"/>
                </a:endParaRPr>
              </a:p>
            </p:txBody>
          </p:sp>
        </p:grpSp>
        <p:sp>
          <p:nvSpPr>
            <p:cNvPr id="30" name="矩形 41">
              <a:extLst>
                <a:ext uri="{FF2B5EF4-FFF2-40B4-BE49-F238E27FC236}">
                  <a16:creationId xmlns="" xmlns:a16="http://schemas.microsoft.com/office/drawing/2014/main" id="{5216C0BF-4E18-4ABA-B613-DEF46180A377}"/>
                </a:ext>
              </a:extLst>
            </p:cNvPr>
            <p:cNvSpPr>
              <a:spLocks noChangeAspect="1" noChangeArrowheads="1"/>
            </p:cNvSpPr>
            <p:nvPr/>
          </p:nvSpPr>
          <p:spPr bwMode="auto">
            <a:xfrm>
              <a:off x="645374" y="1794270"/>
              <a:ext cx="2438806" cy="1772825"/>
            </a:xfrm>
            <a:prstGeom prst="round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endParaRPr lang="zh-CN" altLang="zh-CN">
                <a:solidFill>
                  <a:srgbClr val="FFFFFF"/>
                </a:solidFill>
                <a:latin typeface="+mn-lt"/>
                <a:ea typeface="+mn-ea"/>
                <a:cs typeface="+mn-ea"/>
                <a:sym typeface="+mn-lt"/>
              </a:endParaRPr>
            </a:p>
          </p:txBody>
        </p:sp>
      </p:grpSp>
      <p:sp>
        <p:nvSpPr>
          <p:cNvPr id="36" name="TextBox 42">
            <a:extLst>
              <a:ext uri="{FF2B5EF4-FFF2-40B4-BE49-F238E27FC236}">
                <a16:creationId xmlns=""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3.2 </a:t>
            </a:r>
            <a:r>
              <a:rPr lang="zh-CN" altLang="en-US" b="0" dirty="0">
                <a:solidFill>
                  <a:srgbClr val="444444"/>
                </a:solidFill>
                <a:latin typeface="+mn-lt"/>
                <a:ea typeface="+mn-ea"/>
                <a:cs typeface="+mn-ea"/>
                <a:sym typeface="+mn-lt"/>
              </a:rPr>
              <a:t>实践难点</a:t>
            </a:r>
          </a:p>
        </p:txBody>
      </p:sp>
    </p:spTree>
    <p:extLst>
      <p:ext uri="{BB962C8B-B14F-4D97-AF65-F5344CB8AC3E}">
        <p14:creationId xmlns:p14="http://schemas.microsoft.com/office/powerpoint/2010/main" val="158032399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randombar(horizontal)">
                                      <p:cBhvr>
                                        <p:cTn id="14" dur="500"/>
                                        <p:tgtEl>
                                          <p:spTgt spid="28"/>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 xmlns:a16="http://schemas.microsoft.com/office/drawing/2014/main" id="{20927930-A4A8-489F-AB56-40B0B29F077C}"/>
              </a:ext>
            </a:extLst>
          </p:cNvPr>
          <p:cNvSpPr txBox="1">
            <a:spLocks noChangeArrowheads="1"/>
          </p:cNvSpPr>
          <p:nvPr/>
        </p:nvSpPr>
        <p:spPr bwMode="auto">
          <a:xfrm>
            <a:off x="3124817" y="2065237"/>
            <a:ext cx="1041311" cy="353943"/>
          </a:xfrm>
          <a:prstGeom prst="rect">
            <a:avLst/>
          </a:prstGeom>
          <a:noFill/>
          <a:ln w="9525">
            <a:noFill/>
            <a:miter lim="800000"/>
            <a:headEnd/>
            <a:tailEnd/>
          </a:ln>
        </p:spPr>
        <p:txBody>
          <a:bodyPr wrap="none" lIns="45720" tIns="22860" rIns="45720" bIns="22860">
            <a:spAutoFit/>
          </a:bodyPr>
          <a:lstStyle/>
          <a:p>
            <a:pPr algn="ctr" defTabSz="1088232"/>
            <a:r>
              <a:rPr lang="zh-CN" altLang="en-US" sz="2000" b="1" spc="-150" dirty="0">
                <a:solidFill>
                  <a:srgbClr val="344F66"/>
                </a:solidFill>
                <a:cs typeface="+mn-ea"/>
                <a:sym typeface="+mn-lt"/>
              </a:rPr>
              <a:t>替换标题</a:t>
            </a:r>
            <a:endParaRPr lang="en-CA" sz="2000" b="1" spc="-150" dirty="0">
              <a:solidFill>
                <a:srgbClr val="344F66"/>
              </a:solidFill>
              <a:cs typeface="+mn-ea"/>
              <a:sym typeface="+mn-lt"/>
            </a:endParaRPr>
          </a:p>
        </p:txBody>
      </p:sp>
      <p:sp>
        <p:nvSpPr>
          <p:cNvPr id="3" name="Text Box 7">
            <a:extLst>
              <a:ext uri="{FF2B5EF4-FFF2-40B4-BE49-F238E27FC236}">
                <a16:creationId xmlns="" xmlns:a16="http://schemas.microsoft.com/office/drawing/2014/main" id="{5042AB9F-F123-4B16-87FE-C3DAE8105F88}"/>
              </a:ext>
            </a:extLst>
          </p:cNvPr>
          <p:cNvSpPr txBox="1">
            <a:spLocks noChangeArrowheads="1"/>
          </p:cNvSpPr>
          <p:nvPr/>
        </p:nvSpPr>
        <p:spPr bwMode="auto">
          <a:xfrm>
            <a:off x="1533617" y="2527909"/>
            <a:ext cx="2670096" cy="553998"/>
          </a:xfrm>
          <a:prstGeom prst="rect">
            <a:avLst/>
          </a:prstGeom>
          <a:noFill/>
          <a:ln w="9525">
            <a:noFill/>
            <a:miter lim="800000"/>
            <a:headEnd/>
            <a:tailEnd/>
          </a:ln>
        </p:spPr>
        <p:txBody>
          <a:bodyPr wrap="square" lIns="45720" tIns="22860" rIns="45720" bIns="22860" anchor="ctr">
            <a:spAutoFit/>
          </a:bodyPr>
          <a:lstStyle/>
          <a:p>
            <a:pPr algn="ctr" defTabSz="1088232"/>
            <a:r>
              <a:rPr lang="zh-CN" altLang="en-US" sz="1100" dirty="0">
                <a:solidFill>
                  <a:srgbClr val="555555"/>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100" i="1" dirty="0">
              <a:solidFill>
                <a:srgbClr val="555555"/>
              </a:solidFill>
              <a:latin typeface="微软雅黑" panose="020B0503020204020204" pitchFamily="34" charset="-122"/>
              <a:ea typeface="微软雅黑" panose="020B0503020204020204" pitchFamily="34" charset="-122"/>
              <a:cs typeface="+mn-ea"/>
              <a:sym typeface="+mn-lt"/>
            </a:endParaRPr>
          </a:p>
        </p:txBody>
      </p:sp>
      <p:sp>
        <p:nvSpPr>
          <p:cNvPr id="4" name="Rounded Rectangle 3">
            <a:extLst>
              <a:ext uri="{FF2B5EF4-FFF2-40B4-BE49-F238E27FC236}">
                <a16:creationId xmlns="" xmlns:a16="http://schemas.microsoft.com/office/drawing/2014/main" id="{0C7A15D9-9C43-4065-BD8F-3213A9AAA9DF}"/>
              </a:ext>
            </a:extLst>
          </p:cNvPr>
          <p:cNvSpPr/>
          <p:nvPr/>
        </p:nvSpPr>
        <p:spPr>
          <a:xfrm>
            <a:off x="4240965" y="1862884"/>
            <a:ext cx="1488006" cy="1438087"/>
          </a:xfrm>
          <a:prstGeom prst="roundRect">
            <a:avLst>
              <a:gd name="adj" fmla="val 8754"/>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Rounded Rectangle 7">
            <a:extLst>
              <a:ext uri="{FF2B5EF4-FFF2-40B4-BE49-F238E27FC236}">
                <a16:creationId xmlns="" xmlns:a16="http://schemas.microsoft.com/office/drawing/2014/main" id="{F4FDC3AA-201F-4877-9832-3147615FAE6C}"/>
              </a:ext>
            </a:extLst>
          </p:cNvPr>
          <p:cNvSpPr/>
          <p:nvPr/>
        </p:nvSpPr>
        <p:spPr>
          <a:xfrm>
            <a:off x="1533617" y="3601215"/>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Rounded Rectangle 15">
            <a:extLst>
              <a:ext uri="{FF2B5EF4-FFF2-40B4-BE49-F238E27FC236}">
                <a16:creationId xmlns="" xmlns:a16="http://schemas.microsoft.com/office/drawing/2014/main" id="{38C57BA6-AB32-4A66-8F3C-4DFD18807D93}"/>
              </a:ext>
            </a:extLst>
          </p:cNvPr>
          <p:cNvSpPr/>
          <p:nvPr/>
        </p:nvSpPr>
        <p:spPr>
          <a:xfrm>
            <a:off x="3037699" y="3601215"/>
            <a:ext cx="2691270" cy="443487"/>
          </a:xfrm>
          <a:prstGeom prst="roundRect">
            <a:avLst>
              <a:gd name="adj" fmla="val 7778"/>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400" dirty="0">
                <a:cs typeface="+mn-ea"/>
                <a:sym typeface="+mn-lt"/>
              </a:rPr>
              <a:t>60%</a:t>
            </a:r>
            <a:endParaRPr lang="en-US" sz="1400" dirty="0">
              <a:cs typeface="+mn-ea"/>
              <a:sym typeface="+mn-lt"/>
            </a:endParaRPr>
          </a:p>
        </p:txBody>
      </p:sp>
      <p:sp>
        <p:nvSpPr>
          <p:cNvPr id="7" name="Rounded Rectangle 16">
            <a:extLst>
              <a:ext uri="{FF2B5EF4-FFF2-40B4-BE49-F238E27FC236}">
                <a16:creationId xmlns="" xmlns:a16="http://schemas.microsoft.com/office/drawing/2014/main" id="{BF55F6A0-6144-47A9-9F79-34BBD8B9F231}"/>
              </a:ext>
            </a:extLst>
          </p:cNvPr>
          <p:cNvSpPr/>
          <p:nvPr/>
        </p:nvSpPr>
        <p:spPr>
          <a:xfrm>
            <a:off x="1533617" y="4289704"/>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Rounded Rectangle 17">
            <a:extLst>
              <a:ext uri="{FF2B5EF4-FFF2-40B4-BE49-F238E27FC236}">
                <a16:creationId xmlns="" xmlns:a16="http://schemas.microsoft.com/office/drawing/2014/main" id="{89585F82-0EC7-4E5A-A935-4015CB5D606E}"/>
              </a:ext>
            </a:extLst>
          </p:cNvPr>
          <p:cNvSpPr/>
          <p:nvPr/>
        </p:nvSpPr>
        <p:spPr>
          <a:xfrm>
            <a:off x="3338515" y="4289704"/>
            <a:ext cx="2390454" cy="443487"/>
          </a:xfrm>
          <a:prstGeom prst="roundRect">
            <a:avLst>
              <a:gd name="adj" fmla="val 7778"/>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cs typeface="+mn-ea"/>
                <a:sym typeface="+mn-lt"/>
              </a:rPr>
              <a:t>52</a:t>
            </a:r>
            <a:r>
              <a:rPr lang="en-US" altLang="zh-CN" sz="1400" dirty="0">
                <a:cs typeface="+mn-ea"/>
                <a:sym typeface="+mn-lt"/>
              </a:rPr>
              <a:t>%</a:t>
            </a:r>
            <a:endParaRPr lang="en-US" sz="1400" dirty="0">
              <a:cs typeface="+mn-ea"/>
              <a:sym typeface="+mn-lt"/>
            </a:endParaRPr>
          </a:p>
        </p:txBody>
      </p:sp>
      <p:sp>
        <p:nvSpPr>
          <p:cNvPr id="9" name="Rounded Rectangle 18">
            <a:extLst>
              <a:ext uri="{FF2B5EF4-FFF2-40B4-BE49-F238E27FC236}">
                <a16:creationId xmlns="" xmlns:a16="http://schemas.microsoft.com/office/drawing/2014/main" id="{694EB4DF-C3D6-4C5F-9596-36E20003BAB3}"/>
              </a:ext>
            </a:extLst>
          </p:cNvPr>
          <p:cNvSpPr/>
          <p:nvPr/>
        </p:nvSpPr>
        <p:spPr>
          <a:xfrm>
            <a:off x="1533617" y="5005025"/>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0" name="Rounded Rectangle 19">
            <a:extLst>
              <a:ext uri="{FF2B5EF4-FFF2-40B4-BE49-F238E27FC236}">
                <a16:creationId xmlns="" xmlns:a16="http://schemas.microsoft.com/office/drawing/2014/main" id="{FC3C3885-C19F-461A-A22F-33BAA2B2E6A5}"/>
              </a:ext>
            </a:extLst>
          </p:cNvPr>
          <p:cNvSpPr/>
          <p:nvPr/>
        </p:nvSpPr>
        <p:spPr>
          <a:xfrm>
            <a:off x="1934705" y="5005025"/>
            <a:ext cx="3794264" cy="443487"/>
          </a:xfrm>
          <a:prstGeom prst="roundRect">
            <a:avLst>
              <a:gd name="adj" fmla="val 7778"/>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cs typeface="+mn-ea"/>
                <a:sym typeface="+mn-lt"/>
              </a:rPr>
              <a:t>92</a:t>
            </a:r>
            <a:r>
              <a:rPr lang="en-US" altLang="zh-CN" sz="1400" dirty="0">
                <a:cs typeface="+mn-ea"/>
                <a:sym typeface="+mn-lt"/>
              </a:rPr>
              <a:t>%</a:t>
            </a:r>
            <a:endParaRPr lang="en-US" sz="1400" dirty="0">
              <a:cs typeface="+mn-ea"/>
              <a:sym typeface="+mn-lt"/>
            </a:endParaRPr>
          </a:p>
        </p:txBody>
      </p:sp>
      <p:sp>
        <p:nvSpPr>
          <p:cNvPr id="11" name="Rounded Rectangle 20">
            <a:extLst>
              <a:ext uri="{FF2B5EF4-FFF2-40B4-BE49-F238E27FC236}">
                <a16:creationId xmlns="" xmlns:a16="http://schemas.microsoft.com/office/drawing/2014/main" id="{1F442D20-6BC4-4ADD-A270-66CDACAD1209}"/>
              </a:ext>
            </a:extLst>
          </p:cNvPr>
          <p:cNvSpPr/>
          <p:nvPr/>
        </p:nvSpPr>
        <p:spPr>
          <a:xfrm>
            <a:off x="1533617" y="5693514"/>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2" name="Rounded Rectangle 21">
            <a:extLst>
              <a:ext uri="{FF2B5EF4-FFF2-40B4-BE49-F238E27FC236}">
                <a16:creationId xmlns="" xmlns:a16="http://schemas.microsoft.com/office/drawing/2014/main" id="{E93A7F9C-25D8-4390-B724-8333579A82B2}"/>
              </a:ext>
            </a:extLst>
          </p:cNvPr>
          <p:cNvSpPr/>
          <p:nvPr/>
        </p:nvSpPr>
        <p:spPr>
          <a:xfrm>
            <a:off x="2235522" y="5693514"/>
            <a:ext cx="3493447" cy="443487"/>
          </a:xfrm>
          <a:prstGeom prst="roundRect">
            <a:avLst>
              <a:gd name="adj" fmla="val 7778"/>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cs typeface="+mn-ea"/>
                <a:sym typeface="+mn-lt"/>
              </a:rPr>
              <a:t>85</a:t>
            </a:r>
            <a:r>
              <a:rPr lang="en-US" altLang="zh-CN" sz="1400" dirty="0">
                <a:cs typeface="+mn-ea"/>
                <a:sym typeface="+mn-lt"/>
              </a:rPr>
              <a:t>%</a:t>
            </a:r>
            <a:endParaRPr lang="en-US" sz="1400" dirty="0">
              <a:cs typeface="+mn-ea"/>
              <a:sym typeface="+mn-lt"/>
            </a:endParaRPr>
          </a:p>
        </p:txBody>
      </p:sp>
      <p:sp>
        <p:nvSpPr>
          <p:cNvPr id="13" name="Rectangle 22">
            <a:extLst>
              <a:ext uri="{FF2B5EF4-FFF2-40B4-BE49-F238E27FC236}">
                <a16:creationId xmlns="" xmlns:a16="http://schemas.microsoft.com/office/drawing/2014/main" id="{F911A7C0-1D1C-430A-8450-65B627B5E912}"/>
              </a:ext>
            </a:extLst>
          </p:cNvPr>
          <p:cNvSpPr/>
          <p:nvPr/>
        </p:nvSpPr>
        <p:spPr>
          <a:xfrm>
            <a:off x="4292696" y="2761416"/>
            <a:ext cx="1408847" cy="307777"/>
          </a:xfrm>
          <a:prstGeom prst="rect">
            <a:avLst/>
          </a:prstGeom>
        </p:spPr>
        <p:txBody>
          <a:bodyPr wrap="square">
            <a:spAutoFit/>
          </a:bodyPr>
          <a:lstStyle/>
          <a:p>
            <a:pPr algn="ctr"/>
            <a:r>
              <a:rPr lang="en-US" sz="1400" b="1" dirty="0">
                <a:solidFill>
                  <a:schemeClr val="bg1"/>
                </a:solidFill>
                <a:cs typeface="+mn-ea"/>
                <a:sym typeface="+mn-lt"/>
              </a:rPr>
              <a:t>2018</a:t>
            </a:r>
            <a:endParaRPr lang="en-US" sz="1050" dirty="0">
              <a:solidFill>
                <a:schemeClr val="bg1"/>
              </a:solidFill>
              <a:cs typeface="+mn-ea"/>
              <a:sym typeface="+mn-lt"/>
            </a:endParaRPr>
          </a:p>
        </p:txBody>
      </p:sp>
      <p:grpSp>
        <p:nvGrpSpPr>
          <p:cNvPr id="14" name="Group 23">
            <a:extLst>
              <a:ext uri="{FF2B5EF4-FFF2-40B4-BE49-F238E27FC236}">
                <a16:creationId xmlns="" xmlns:a16="http://schemas.microsoft.com/office/drawing/2014/main" id="{7444F212-3047-4FEF-A09C-DBF4B7F5F4B8}"/>
              </a:ext>
            </a:extLst>
          </p:cNvPr>
          <p:cNvGrpSpPr/>
          <p:nvPr/>
        </p:nvGrpSpPr>
        <p:grpSpPr>
          <a:xfrm>
            <a:off x="4701232" y="2225034"/>
            <a:ext cx="591773" cy="451279"/>
            <a:chOff x="4914900" y="1812925"/>
            <a:chExt cx="441326" cy="336550"/>
          </a:xfrm>
          <a:solidFill>
            <a:schemeClr val="bg1"/>
          </a:solidFill>
        </p:grpSpPr>
        <p:sp>
          <p:nvSpPr>
            <p:cNvPr id="15" name="Freeform 5">
              <a:extLst>
                <a:ext uri="{FF2B5EF4-FFF2-40B4-BE49-F238E27FC236}">
                  <a16:creationId xmlns="" xmlns:a16="http://schemas.microsoft.com/office/drawing/2014/main" id="{2C74A7CF-7148-4129-B621-C57C9070E22E}"/>
                </a:ext>
              </a:extLst>
            </p:cNvPr>
            <p:cNvSpPr>
              <a:spLocks/>
            </p:cNvSpPr>
            <p:nvPr/>
          </p:nvSpPr>
          <p:spPr bwMode="auto">
            <a:xfrm>
              <a:off x="4914900" y="1849438"/>
              <a:ext cx="230188" cy="257175"/>
            </a:xfrm>
            <a:custGeom>
              <a:avLst/>
              <a:gdLst>
                <a:gd name="T0" fmla="*/ 18 w 145"/>
                <a:gd name="T1" fmla="*/ 143 h 162"/>
                <a:gd name="T2" fmla="*/ 18 w 145"/>
                <a:gd name="T3" fmla="*/ 21 h 162"/>
                <a:gd name="T4" fmla="*/ 124 w 145"/>
                <a:gd name="T5" fmla="*/ 21 h 162"/>
                <a:gd name="T6" fmla="*/ 145 w 145"/>
                <a:gd name="T7" fmla="*/ 0 h 162"/>
                <a:gd name="T8" fmla="*/ 0 w 145"/>
                <a:gd name="T9" fmla="*/ 0 h 162"/>
                <a:gd name="T10" fmla="*/ 0 w 145"/>
                <a:gd name="T11" fmla="*/ 162 h 162"/>
                <a:gd name="T12" fmla="*/ 68 w 145"/>
                <a:gd name="T13" fmla="*/ 162 h 162"/>
                <a:gd name="T14" fmla="*/ 77 w 145"/>
                <a:gd name="T15" fmla="*/ 143 h 162"/>
                <a:gd name="T16" fmla="*/ 18 w 145"/>
                <a:gd name="T17" fmla="*/ 1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62">
                  <a:moveTo>
                    <a:pt x="18" y="143"/>
                  </a:moveTo>
                  <a:lnTo>
                    <a:pt x="18" y="21"/>
                  </a:lnTo>
                  <a:lnTo>
                    <a:pt x="124" y="21"/>
                  </a:lnTo>
                  <a:lnTo>
                    <a:pt x="145" y="0"/>
                  </a:lnTo>
                  <a:lnTo>
                    <a:pt x="0" y="0"/>
                  </a:lnTo>
                  <a:lnTo>
                    <a:pt x="0" y="162"/>
                  </a:lnTo>
                  <a:lnTo>
                    <a:pt x="68" y="162"/>
                  </a:lnTo>
                  <a:lnTo>
                    <a:pt x="77" y="143"/>
                  </a:lnTo>
                  <a:lnTo>
                    <a:pt x="18"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6" name="Freeform 6">
              <a:extLst>
                <a:ext uri="{FF2B5EF4-FFF2-40B4-BE49-F238E27FC236}">
                  <a16:creationId xmlns="" xmlns:a16="http://schemas.microsoft.com/office/drawing/2014/main" id="{C090DFB0-470D-4004-86BE-71077CFC0BB4}"/>
                </a:ext>
              </a:extLst>
            </p:cNvPr>
            <p:cNvSpPr>
              <a:spLocks/>
            </p:cNvSpPr>
            <p:nvPr/>
          </p:nvSpPr>
          <p:spPr bwMode="auto">
            <a:xfrm>
              <a:off x="5065713" y="1849438"/>
              <a:ext cx="290513" cy="257175"/>
            </a:xfrm>
            <a:custGeom>
              <a:avLst/>
              <a:gdLst>
                <a:gd name="T0" fmla="*/ 76 w 88"/>
                <a:gd name="T1" fmla="*/ 18 h 78"/>
                <a:gd name="T2" fmla="*/ 76 w 88"/>
                <a:gd name="T3" fmla="*/ 0 h 78"/>
                <a:gd name="T4" fmla="*/ 40 w 88"/>
                <a:gd name="T5" fmla="*/ 0 h 78"/>
                <a:gd name="T6" fmla="*/ 37 w 88"/>
                <a:gd name="T7" fmla="*/ 10 h 78"/>
                <a:gd name="T8" fmla="*/ 67 w 88"/>
                <a:gd name="T9" fmla="*/ 10 h 78"/>
                <a:gd name="T10" fmla="*/ 67 w 88"/>
                <a:gd name="T11" fmla="*/ 69 h 78"/>
                <a:gd name="T12" fmla="*/ 10 w 88"/>
                <a:gd name="T13" fmla="*/ 69 h 78"/>
                <a:gd name="T14" fmla="*/ 0 w 88"/>
                <a:gd name="T15" fmla="*/ 78 h 78"/>
                <a:gd name="T16" fmla="*/ 76 w 88"/>
                <a:gd name="T17" fmla="*/ 78 h 78"/>
                <a:gd name="T18" fmla="*/ 76 w 88"/>
                <a:gd name="T19" fmla="*/ 60 h 78"/>
                <a:gd name="T20" fmla="*/ 88 w 88"/>
                <a:gd name="T21" fmla="*/ 54 h 78"/>
                <a:gd name="T22" fmla="*/ 88 w 88"/>
                <a:gd name="T23" fmla="*/ 26 h 78"/>
                <a:gd name="T24" fmla="*/ 76 w 88"/>
                <a:gd name="T25"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78">
                  <a:moveTo>
                    <a:pt x="76" y="18"/>
                  </a:moveTo>
                  <a:cubicBezTo>
                    <a:pt x="76" y="0"/>
                    <a:pt x="76" y="0"/>
                    <a:pt x="76" y="0"/>
                  </a:cubicBezTo>
                  <a:cubicBezTo>
                    <a:pt x="40" y="0"/>
                    <a:pt x="40" y="0"/>
                    <a:pt x="40" y="0"/>
                  </a:cubicBezTo>
                  <a:cubicBezTo>
                    <a:pt x="37" y="10"/>
                    <a:pt x="37" y="10"/>
                    <a:pt x="37" y="10"/>
                  </a:cubicBezTo>
                  <a:cubicBezTo>
                    <a:pt x="67" y="10"/>
                    <a:pt x="67" y="10"/>
                    <a:pt x="67" y="10"/>
                  </a:cubicBezTo>
                  <a:cubicBezTo>
                    <a:pt x="67" y="69"/>
                    <a:pt x="67" y="69"/>
                    <a:pt x="67" y="69"/>
                  </a:cubicBezTo>
                  <a:cubicBezTo>
                    <a:pt x="10" y="69"/>
                    <a:pt x="10" y="69"/>
                    <a:pt x="10" y="69"/>
                  </a:cubicBezTo>
                  <a:cubicBezTo>
                    <a:pt x="0" y="78"/>
                    <a:pt x="0" y="78"/>
                    <a:pt x="0" y="78"/>
                  </a:cubicBezTo>
                  <a:cubicBezTo>
                    <a:pt x="76" y="78"/>
                    <a:pt x="76" y="78"/>
                    <a:pt x="76" y="78"/>
                  </a:cubicBezTo>
                  <a:cubicBezTo>
                    <a:pt x="76" y="60"/>
                    <a:pt x="76" y="60"/>
                    <a:pt x="76" y="60"/>
                  </a:cubicBezTo>
                  <a:cubicBezTo>
                    <a:pt x="80" y="60"/>
                    <a:pt x="88" y="61"/>
                    <a:pt x="88" y="54"/>
                  </a:cubicBezTo>
                  <a:cubicBezTo>
                    <a:pt x="88" y="26"/>
                    <a:pt x="88" y="26"/>
                    <a:pt x="88" y="26"/>
                  </a:cubicBezTo>
                  <a:cubicBezTo>
                    <a:pt x="88" y="17"/>
                    <a:pt x="79" y="18"/>
                    <a:pt x="7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7" name="Freeform 7">
              <a:extLst>
                <a:ext uri="{FF2B5EF4-FFF2-40B4-BE49-F238E27FC236}">
                  <a16:creationId xmlns="" xmlns:a16="http://schemas.microsoft.com/office/drawing/2014/main" id="{43A30516-F596-4B68-8EE8-9AEFD4CAE452}"/>
                </a:ext>
              </a:extLst>
            </p:cNvPr>
            <p:cNvSpPr>
              <a:spLocks/>
            </p:cNvSpPr>
            <p:nvPr/>
          </p:nvSpPr>
          <p:spPr bwMode="auto">
            <a:xfrm>
              <a:off x="4970463" y="1905000"/>
              <a:ext cx="115888" cy="144463"/>
            </a:xfrm>
            <a:custGeom>
              <a:avLst/>
              <a:gdLst>
                <a:gd name="T0" fmla="*/ 0 w 73"/>
                <a:gd name="T1" fmla="*/ 0 h 91"/>
                <a:gd name="T2" fmla="*/ 0 w 73"/>
                <a:gd name="T3" fmla="*/ 91 h 91"/>
                <a:gd name="T4" fmla="*/ 0 w 73"/>
                <a:gd name="T5" fmla="*/ 91 h 91"/>
                <a:gd name="T6" fmla="*/ 48 w 73"/>
                <a:gd name="T7" fmla="*/ 91 h 91"/>
                <a:gd name="T8" fmla="*/ 60 w 73"/>
                <a:gd name="T9" fmla="*/ 60 h 91"/>
                <a:gd name="T10" fmla="*/ 19 w 73"/>
                <a:gd name="T11" fmla="*/ 60 h 91"/>
                <a:gd name="T12" fmla="*/ 73 w 73"/>
                <a:gd name="T13" fmla="*/ 0 h 91"/>
                <a:gd name="T14" fmla="*/ 0 w 73"/>
                <a:gd name="T15" fmla="*/ 0 h 91"/>
                <a:gd name="T16" fmla="*/ 0 w 73"/>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91">
                  <a:moveTo>
                    <a:pt x="0" y="0"/>
                  </a:moveTo>
                  <a:lnTo>
                    <a:pt x="0" y="91"/>
                  </a:lnTo>
                  <a:lnTo>
                    <a:pt x="0" y="91"/>
                  </a:lnTo>
                  <a:lnTo>
                    <a:pt x="48" y="91"/>
                  </a:lnTo>
                  <a:lnTo>
                    <a:pt x="60" y="60"/>
                  </a:lnTo>
                  <a:lnTo>
                    <a:pt x="19" y="60"/>
                  </a:lnTo>
                  <a:lnTo>
                    <a:pt x="7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8" name="Freeform 8">
              <a:extLst>
                <a:ext uri="{FF2B5EF4-FFF2-40B4-BE49-F238E27FC236}">
                  <a16:creationId xmlns="" xmlns:a16="http://schemas.microsoft.com/office/drawing/2014/main" id="{31A9438F-E288-43FB-A59F-8A85E3C1B5B2}"/>
                </a:ext>
              </a:extLst>
            </p:cNvPr>
            <p:cNvSpPr>
              <a:spLocks/>
            </p:cNvSpPr>
            <p:nvPr/>
          </p:nvSpPr>
          <p:spPr bwMode="auto">
            <a:xfrm>
              <a:off x="5126038" y="1905000"/>
              <a:ext cx="138113" cy="144463"/>
            </a:xfrm>
            <a:custGeom>
              <a:avLst/>
              <a:gdLst>
                <a:gd name="T0" fmla="*/ 66 w 87"/>
                <a:gd name="T1" fmla="*/ 21 h 91"/>
                <a:gd name="T2" fmla="*/ 0 w 87"/>
                <a:gd name="T3" fmla="*/ 91 h 91"/>
                <a:gd name="T4" fmla="*/ 87 w 87"/>
                <a:gd name="T5" fmla="*/ 91 h 91"/>
                <a:gd name="T6" fmla="*/ 87 w 87"/>
                <a:gd name="T7" fmla="*/ 0 h 91"/>
                <a:gd name="T8" fmla="*/ 31 w 87"/>
                <a:gd name="T9" fmla="*/ 0 h 91"/>
                <a:gd name="T10" fmla="*/ 24 w 87"/>
                <a:gd name="T11" fmla="*/ 21 h 91"/>
                <a:gd name="T12" fmla="*/ 66 w 87"/>
                <a:gd name="T13" fmla="*/ 21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66" y="21"/>
                  </a:moveTo>
                  <a:lnTo>
                    <a:pt x="0" y="91"/>
                  </a:lnTo>
                  <a:lnTo>
                    <a:pt x="87" y="91"/>
                  </a:lnTo>
                  <a:lnTo>
                    <a:pt x="87" y="0"/>
                  </a:lnTo>
                  <a:lnTo>
                    <a:pt x="31" y="0"/>
                  </a:lnTo>
                  <a:lnTo>
                    <a:pt x="24" y="21"/>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19" name="Freeform 9">
              <a:extLst>
                <a:ext uri="{FF2B5EF4-FFF2-40B4-BE49-F238E27FC236}">
                  <a16:creationId xmlns="" xmlns:a16="http://schemas.microsoft.com/office/drawing/2014/main" id="{840AA41F-47FE-4AD6-B859-E5B0035B29DD}"/>
                </a:ext>
              </a:extLst>
            </p:cNvPr>
            <p:cNvSpPr>
              <a:spLocks/>
            </p:cNvSpPr>
            <p:nvPr/>
          </p:nvSpPr>
          <p:spPr bwMode="auto">
            <a:xfrm>
              <a:off x="5019675" y="1812925"/>
              <a:ext cx="180975" cy="336550"/>
            </a:xfrm>
            <a:custGeom>
              <a:avLst/>
              <a:gdLst>
                <a:gd name="T0" fmla="*/ 79 w 114"/>
                <a:gd name="T1" fmla="*/ 87 h 212"/>
                <a:gd name="T2" fmla="*/ 112 w 114"/>
                <a:gd name="T3" fmla="*/ 0 h 212"/>
                <a:gd name="T4" fmla="*/ 8 w 114"/>
                <a:gd name="T5" fmla="*/ 110 h 212"/>
                <a:gd name="T6" fmla="*/ 44 w 114"/>
                <a:gd name="T7" fmla="*/ 110 h 212"/>
                <a:gd name="T8" fmla="*/ 0 w 114"/>
                <a:gd name="T9" fmla="*/ 212 h 212"/>
                <a:gd name="T10" fmla="*/ 114 w 114"/>
                <a:gd name="T11" fmla="*/ 85 h 212"/>
                <a:gd name="T12" fmla="*/ 79 w 114"/>
                <a:gd name="T13" fmla="*/ 87 h 212"/>
              </a:gdLst>
              <a:ahLst/>
              <a:cxnLst>
                <a:cxn ang="0">
                  <a:pos x="T0" y="T1"/>
                </a:cxn>
                <a:cxn ang="0">
                  <a:pos x="T2" y="T3"/>
                </a:cxn>
                <a:cxn ang="0">
                  <a:pos x="T4" y="T5"/>
                </a:cxn>
                <a:cxn ang="0">
                  <a:pos x="T6" y="T7"/>
                </a:cxn>
                <a:cxn ang="0">
                  <a:pos x="T8" y="T9"/>
                </a:cxn>
                <a:cxn ang="0">
                  <a:pos x="T10" y="T11"/>
                </a:cxn>
                <a:cxn ang="0">
                  <a:pos x="T12" y="T13"/>
                </a:cxn>
              </a:cxnLst>
              <a:rect l="0" t="0" r="r" b="b"/>
              <a:pathLst>
                <a:path w="114" h="212">
                  <a:moveTo>
                    <a:pt x="79" y="87"/>
                  </a:moveTo>
                  <a:lnTo>
                    <a:pt x="112" y="0"/>
                  </a:lnTo>
                  <a:lnTo>
                    <a:pt x="8" y="110"/>
                  </a:lnTo>
                  <a:lnTo>
                    <a:pt x="44" y="110"/>
                  </a:lnTo>
                  <a:lnTo>
                    <a:pt x="0" y="212"/>
                  </a:lnTo>
                  <a:lnTo>
                    <a:pt x="114" y="85"/>
                  </a:lnTo>
                  <a:lnTo>
                    <a:pt x="7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20" name="Rounded Rectangle 30">
            <a:extLst>
              <a:ext uri="{FF2B5EF4-FFF2-40B4-BE49-F238E27FC236}">
                <a16:creationId xmlns="" xmlns:a16="http://schemas.microsoft.com/office/drawing/2014/main" id="{19F85325-9DD7-4D51-9A72-53A841200D96}"/>
              </a:ext>
            </a:extLst>
          </p:cNvPr>
          <p:cNvSpPr/>
          <p:nvPr/>
        </p:nvSpPr>
        <p:spPr>
          <a:xfrm>
            <a:off x="6346680" y="3601215"/>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cs typeface="+mn-ea"/>
              <a:sym typeface="+mn-lt"/>
            </a:endParaRPr>
          </a:p>
        </p:txBody>
      </p:sp>
      <p:sp>
        <p:nvSpPr>
          <p:cNvPr id="21" name="Rounded Rectangle 31">
            <a:extLst>
              <a:ext uri="{FF2B5EF4-FFF2-40B4-BE49-F238E27FC236}">
                <a16:creationId xmlns="" xmlns:a16="http://schemas.microsoft.com/office/drawing/2014/main" id="{BB6C0CFA-928C-47D1-9041-57F77F8C3847}"/>
              </a:ext>
            </a:extLst>
          </p:cNvPr>
          <p:cNvSpPr/>
          <p:nvPr/>
        </p:nvSpPr>
        <p:spPr>
          <a:xfrm>
            <a:off x="6346680" y="3601215"/>
            <a:ext cx="2506804" cy="443487"/>
          </a:xfrm>
          <a:prstGeom prst="roundRect">
            <a:avLst>
              <a:gd name="adj" fmla="val 7778"/>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cs typeface="+mn-ea"/>
                <a:sym typeface="+mn-lt"/>
              </a:rPr>
              <a:t>62</a:t>
            </a:r>
            <a:r>
              <a:rPr lang="en-US" altLang="zh-CN" sz="1400" dirty="0">
                <a:cs typeface="+mn-ea"/>
                <a:sym typeface="+mn-lt"/>
              </a:rPr>
              <a:t>%</a:t>
            </a:r>
            <a:endParaRPr lang="en-US" sz="1400" dirty="0">
              <a:cs typeface="+mn-ea"/>
              <a:sym typeface="+mn-lt"/>
            </a:endParaRPr>
          </a:p>
        </p:txBody>
      </p:sp>
      <p:sp>
        <p:nvSpPr>
          <p:cNvPr id="22" name="Rounded Rectangle 32">
            <a:extLst>
              <a:ext uri="{FF2B5EF4-FFF2-40B4-BE49-F238E27FC236}">
                <a16:creationId xmlns="" xmlns:a16="http://schemas.microsoft.com/office/drawing/2014/main" id="{BAA295FC-1A10-4644-AE74-DF8DAE798644}"/>
              </a:ext>
            </a:extLst>
          </p:cNvPr>
          <p:cNvSpPr/>
          <p:nvPr/>
        </p:nvSpPr>
        <p:spPr>
          <a:xfrm>
            <a:off x="6346680" y="4289704"/>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cs typeface="+mn-ea"/>
              <a:sym typeface="+mn-lt"/>
            </a:endParaRPr>
          </a:p>
        </p:txBody>
      </p:sp>
      <p:sp>
        <p:nvSpPr>
          <p:cNvPr id="23" name="Rounded Rectangle 33">
            <a:extLst>
              <a:ext uri="{FF2B5EF4-FFF2-40B4-BE49-F238E27FC236}">
                <a16:creationId xmlns="" xmlns:a16="http://schemas.microsoft.com/office/drawing/2014/main" id="{9F50FCAD-08DD-4709-9970-1EF81B104EB4}"/>
              </a:ext>
            </a:extLst>
          </p:cNvPr>
          <p:cNvSpPr/>
          <p:nvPr/>
        </p:nvSpPr>
        <p:spPr>
          <a:xfrm>
            <a:off x="6346680" y="4289704"/>
            <a:ext cx="3910614" cy="443487"/>
          </a:xfrm>
          <a:prstGeom prst="roundRect">
            <a:avLst>
              <a:gd name="adj" fmla="val 7778"/>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cs typeface="+mn-ea"/>
                <a:sym typeface="+mn-lt"/>
              </a:rPr>
              <a:t>90</a:t>
            </a:r>
            <a:r>
              <a:rPr lang="en-US" altLang="zh-CN" sz="1400" dirty="0">
                <a:cs typeface="+mn-ea"/>
                <a:sym typeface="+mn-lt"/>
              </a:rPr>
              <a:t>%</a:t>
            </a:r>
            <a:endParaRPr lang="en-US" sz="1400" dirty="0">
              <a:cs typeface="+mn-ea"/>
              <a:sym typeface="+mn-lt"/>
            </a:endParaRPr>
          </a:p>
        </p:txBody>
      </p:sp>
      <p:sp>
        <p:nvSpPr>
          <p:cNvPr id="24" name="Rounded Rectangle 34">
            <a:extLst>
              <a:ext uri="{FF2B5EF4-FFF2-40B4-BE49-F238E27FC236}">
                <a16:creationId xmlns="" xmlns:a16="http://schemas.microsoft.com/office/drawing/2014/main" id="{F1E5D93C-9E98-4042-ADBB-7F07224F5B30}"/>
              </a:ext>
            </a:extLst>
          </p:cNvPr>
          <p:cNvSpPr/>
          <p:nvPr/>
        </p:nvSpPr>
        <p:spPr>
          <a:xfrm>
            <a:off x="6346680" y="5005025"/>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cs typeface="+mn-ea"/>
              <a:sym typeface="+mn-lt"/>
            </a:endParaRPr>
          </a:p>
        </p:txBody>
      </p:sp>
      <p:sp>
        <p:nvSpPr>
          <p:cNvPr id="25" name="Rounded Rectangle 35">
            <a:extLst>
              <a:ext uri="{FF2B5EF4-FFF2-40B4-BE49-F238E27FC236}">
                <a16:creationId xmlns="" xmlns:a16="http://schemas.microsoft.com/office/drawing/2014/main" id="{BBD57D06-ADD5-45BC-A230-25B634DF60E2}"/>
              </a:ext>
            </a:extLst>
          </p:cNvPr>
          <p:cNvSpPr/>
          <p:nvPr/>
        </p:nvSpPr>
        <p:spPr>
          <a:xfrm>
            <a:off x="6346680" y="5005025"/>
            <a:ext cx="3008164" cy="443487"/>
          </a:xfrm>
          <a:prstGeom prst="roundRect">
            <a:avLst>
              <a:gd name="adj" fmla="val 7778"/>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cs typeface="+mn-ea"/>
                <a:sym typeface="+mn-lt"/>
              </a:rPr>
              <a:t>65</a:t>
            </a:r>
            <a:r>
              <a:rPr lang="en-US" altLang="zh-CN" sz="1400" dirty="0">
                <a:cs typeface="+mn-ea"/>
                <a:sym typeface="+mn-lt"/>
              </a:rPr>
              <a:t>%</a:t>
            </a:r>
            <a:endParaRPr lang="en-US" sz="1400" dirty="0">
              <a:cs typeface="+mn-ea"/>
              <a:sym typeface="+mn-lt"/>
            </a:endParaRPr>
          </a:p>
        </p:txBody>
      </p:sp>
      <p:sp>
        <p:nvSpPr>
          <p:cNvPr id="26" name="Rounded Rectangle 36">
            <a:extLst>
              <a:ext uri="{FF2B5EF4-FFF2-40B4-BE49-F238E27FC236}">
                <a16:creationId xmlns="" xmlns:a16="http://schemas.microsoft.com/office/drawing/2014/main" id="{91547BA7-22A3-4456-ABC4-C52C40EC9E46}"/>
              </a:ext>
            </a:extLst>
          </p:cNvPr>
          <p:cNvSpPr/>
          <p:nvPr/>
        </p:nvSpPr>
        <p:spPr>
          <a:xfrm>
            <a:off x="6346680" y="5693514"/>
            <a:ext cx="4195354" cy="443487"/>
          </a:xfrm>
          <a:prstGeom prst="roundRect">
            <a:avLst>
              <a:gd name="adj" fmla="val 777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cs typeface="+mn-ea"/>
              <a:sym typeface="+mn-lt"/>
            </a:endParaRPr>
          </a:p>
        </p:txBody>
      </p:sp>
      <p:sp>
        <p:nvSpPr>
          <p:cNvPr id="27" name="Rounded Rectangle 37">
            <a:extLst>
              <a:ext uri="{FF2B5EF4-FFF2-40B4-BE49-F238E27FC236}">
                <a16:creationId xmlns="" xmlns:a16="http://schemas.microsoft.com/office/drawing/2014/main" id="{15AF0EA1-F5AF-4AD9-BE49-469C9CEBDA6A}"/>
              </a:ext>
            </a:extLst>
          </p:cNvPr>
          <p:cNvSpPr/>
          <p:nvPr/>
        </p:nvSpPr>
        <p:spPr>
          <a:xfrm>
            <a:off x="6346680" y="5693514"/>
            <a:ext cx="2506804" cy="443487"/>
          </a:xfrm>
          <a:prstGeom prst="roundRect">
            <a:avLst>
              <a:gd name="adj" fmla="val 7778"/>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cs typeface="+mn-ea"/>
                <a:sym typeface="+mn-lt"/>
              </a:rPr>
              <a:t>55</a:t>
            </a:r>
            <a:r>
              <a:rPr lang="en-US" altLang="zh-CN" sz="1400" dirty="0">
                <a:cs typeface="+mn-ea"/>
                <a:sym typeface="+mn-lt"/>
              </a:rPr>
              <a:t>%</a:t>
            </a:r>
            <a:endParaRPr lang="en-US" sz="1400" dirty="0">
              <a:cs typeface="+mn-ea"/>
              <a:sym typeface="+mn-lt"/>
            </a:endParaRPr>
          </a:p>
        </p:txBody>
      </p:sp>
      <p:sp>
        <p:nvSpPr>
          <p:cNvPr id="28" name="Rounded Rectangle 29">
            <a:extLst>
              <a:ext uri="{FF2B5EF4-FFF2-40B4-BE49-F238E27FC236}">
                <a16:creationId xmlns="" xmlns:a16="http://schemas.microsoft.com/office/drawing/2014/main" id="{E4FDBCC2-928B-40C3-B836-ECB1325222D6}"/>
              </a:ext>
            </a:extLst>
          </p:cNvPr>
          <p:cNvSpPr/>
          <p:nvPr/>
        </p:nvSpPr>
        <p:spPr>
          <a:xfrm>
            <a:off x="6346680" y="1862884"/>
            <a:ext cx="1488006" cy="1438087"/>
          </a:xfrm>
          <a:prstGeom prst="roundRect">
            <a:avLst>
              <a:gd name="adj" fmla="val 8754"/>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Rectangle 38">
            <a:extLst>
              <a:ext uri="{FF2B5EF4-FFF2-40B4-BE49-F238E27FC236}">
                <a16:creationId xmlns="" xmlns:a16="http://schemas.microsoft.com/office/drawing/2014/main" id="{AD0B3D70-07C2-44FF-BAA4-02D95E676FAA}"/>
              </a:ext>
            </a:extLst>
          </p:cNvPr>
          <p:cNvSpPr/>
          <p:nvPr/>
        </p:nvSpPr>
        <p:spPr>
          <a:xfrm>
            <a:off x="6398411" y="2761416"/>
            <a:ext cx="1408847" cy="307777"/>
          </a:xfrm>
          <a:prstGeom prst="rect">
            <a:avLst/>
          </a:prstGeom>
        </p:spPr>
        <p:txBody>
          <a:bodyPr wrap="square">
            <a:spAutoFit/>
          </a:bodyPr>
          <a:lstStyle/>
          <a:p>
            <a:pPr algn="ctr"/>
            <a:r>
              <a:rPr lang="en-US" sz="1400" b="1" dirty="0">
                <a:solidFill>
                  <a:schemeClr val="bg1"/>
                </a:solidFill>
                <a:cs typeface="+mn-ea"/>
                <a:sym typeface="+mn-lt"/>
              </a:rPr>
              <a:t>2019</a:t>
            </a:r>
            <a:endParaRPr lang="en-US" sz="1050" dirty="0">
              <a:solidFill>
                <a:schemeClr val="bg1"/>
              </a:solidFill>
              <a:cs typeface="+mn-ea"/>
              <a:sym typeface="+mn-lt"/>
            </a:endParaRPr>
          </a:p>
        </p:txBody>
      </p:sp>
      <p:grpSp>
        <p:nvGrpSpPr>
          <p:cNvPr id="30" name="Group 45">
            <a:extLst>
              <a:ext uri="{FF2B5EF4-FFF2-40B4-BE49-F238E27FC236}">
                <a16:creationId xmlns="" xmlns:a16="http://schemas.microsoft.com/office/drawing/2014/main" id="{75CE14A4-79C1-45B7-910C-F2168794E795}"/>
              </a:ext>
            </a:extLst>
          </p:cNvPr>
          <p:cNvGrpSpPr/>
          <p:nvPr/>
        </p:nvGrpSpPr>
        <p:grpSpPr>
          <a:xfrm>
            <a:off x="6748876" y="2082158"/>
            <a:ext cx="683611" cy="679258"/>
            <a:chOff x="744538" y="3198813"/>
            <a:chExt cx="249237" cy="247650"/>
          </a:xfrm>
          <a:solidFill>
            <a:schemeClr val="bg1"/>
          </a:solidFill>
        </p:grpSpPr>
        <p:sp>
          <p:nvSpPr>
            <p:cNvPr id="31" name="Freeform 8">
              <a:extLst>
                <a:ext uri="{FF2B5EF4-FFF2-40B4-BE49-F238E27FC236}">
                  <a16:creationId xmlns="" xmlns:a16="http://schemas.microsoft.com/office/drawing/2014/main" id="{02DD8B07-A162-4EF4-9434-010B50E19676}"/>
                </a:ext>
              </a:extLst>
            </p:cNvPr>
            <p:cNvSpPr>
              <a:spLocks/>
            </p:cNvSpPr>
            <p:nvPr/>
          </p:nvSpPr>
          <p:spPr bwMode="auto">
            <a:xfrm>
              <a:off x="744538" y="3379788"/>
              <a:ext cx="66675" cy="6667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2" name="Freeform 9">
              <a:extLst>
                <a:ext uri="{FF2B5EF4-FFF2-40B4-BE49-F238E27FC236}">
                  <a16:creationId xmlns="" xmlns:a16="http://schemas.microsoft.com/office/drawing/2014/main" id="{4E5BD571-81DD-496D-901A-C8ED1082B689}"/>
                </a:ext>
              </a:extLst>
            </p:cNvPr>
            <p:cNvSpPr>
              <a:spLocks/>
            </p:cNvSpPr>
            <p:nvPr/>
          </p:nvSpPr>
          <p:spPr bwMode="auto">
            <a:xfrm>
              <a:off x="782638" y="3219451"/>
              <a:ext cx="165100" cy="168275"/>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3" name="Freeform 10">
              <a:extLst>
                <a:ext uri="{FF2B5EF4-FFF2-40B4-BE49-F238E27FC236}">
                  <a16:creationId xmlns="" xmlns:a16="http://schemas.microsoft.com/office/drawing/2014/main" id="{FCE4D854-6E16-4A40-98EE-A5D425012869}"/>
                </a:ext>
              </a:extLst>
            </p:cNvPr>
            <p:cNvSpPr>
              <a:spLocks/>
            </p:cNvSpPr>
            <p:nvPr/>
          </p:nvSpPr>
          <p:spPr bwMode="auto">
            <a:xfrm>
              <a:off x="804863" y="3244851"/>
              <a:ext cx="165100" cy="165100"/>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sp>
          <p:nvSpPr>
            <p:cNvPr id="34" name="Freeform 11">
              <a:extLst>
                <a:ext uri="{FF2B5EF4-FFF2-40B4-BE49-F238E27FC236}">
                  <a16:creationId xmlns="" xmlns:a16="http://schemas.microsoft.com/office/drawing/2014/main" id="{83583DCD-6BE4-4ACE-A241-EC6FB04ED2B8}"/>
                </a:ext>
              </a:extLst>
            </p:cNvPr>
            <p:cNvSpPr>
              <a:spLocks/>
            </p:cNvSpPr>
            <p:nvPr/>
          </p:nvSpPr>
          <p:spPr bwMode="auto">
            <a:xfrm>
              <a:off x="942975" y="3198813"/>
              <a:ext cx="50800" cy="49213"/>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cs typeface="+mn-ea"/>
                <a:sym typeface="+mn-lt"/>
              </a:endParaRPr>
            </a:p>
          </p:txBody>
        </p:sp>
      </p:grpSp>
      <p:sp>
        <p:nvSpPr>
          <p:cNvPr id="37" name="TextBox 42">
            <a:extLst>
              <a:ext uri="{FF2B5EF4-FFF2-40B4-BE49-F238E27FC236}">
                <a16:creationId xmlns="" xmlns:a16="http://schemas.microsoft.com/office/drawing/2014/main" id="{AE5C2D34-ABF5-44E0-9675-D490C687CF91}"/>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3.3 </a:t>
            </a:r>
            <a:r>
              <a:rPr lang="zh-CN" altLang="en-US" b="0" dirty="0">
                <a:solidFill>
                  <a:srgbClr val="444444"/>
                </a:solidFill>
                <a:latin typeface="+mn-lt"/>
                <a:ea typeface="+mn-ea"/>
                <a:cs typeface="+mn-ea"/>
                <a:sym typeface="+mn-lt"/>
              </a:rPr>
              <a:t>案例对比分析</a:t>
            </a:r>
          </a:p>
        </p:txBody>
      </p:sp>
      <p:sp>
        <p:nvSpPr>
          <p:cNvPr id="38" name="Text Box 7">
            <a:extLst>
              <a:ext uri="{FF2B5EF4-FFF2-40B4-BE49-F238E27FC236}">
                <a16:creationId xmlns="" xmlns:a16="http://schemas.microsoft.com/office/drawing/2014/main" id="{3C543A42-4993-4512-BAB4-8156D6836650}"/>
              </a:ext>
            </a:extLst>
          </p:cNvPr>
          <p:cNvSpPr txBox="1">
            <a:spLocks noChangeArrowheads="1"/>
          </p:cNvSpPr>
          <p:nvPr/>
        </p:nvSpPr>
        <p:spPr bwMode="auto">
          <a:xfrm>
            <a:off x="7834686" y="2527909"/>
            <a:ext cx="2670096" cy="553998"/>
          </a:xfrm>
          <a:prstGeom prst="rect">
            <a:avLst/>
          </a:prstGeom>
          <a:noFill/>
          <a:ln w="9525">
            <a:noFill/>
            <a:miter lim="800000"/>
            <a:headEnd/>
            <a:tailEnd/>
          </a:ln>
        </p:spPr>
        <p:txBody>
          <a:bodyPr wrap="square" lIns="45720" tIns="22860" rIns="45720" bIns="22860" anchor="ctr">
            <a:spAutoFit/>
          </a:bodyPr>
          <a:lstStyle/>
          <a:p>
            <a:pPr algn="ctr" defTabSz="1088232"/>
            <a:r>
              <a:rPr lang="zh-CN" altLang="en-US" sz="1100" dirty="0">
                <a:solidFill>
                  <a:srgbClr val="555555"/>
                </a:solidFill>
                <a:latin typeface="微软雅黑" panose="020B0503020204020204" pitchFamily="34" charset="-122"/>
                <a:ea typeface="微软雅黑" panose="020B0503020204020204" pitchFamily="34" charset="-122"/>
                <a:cs typeface="Open Sans" panose="020B0606030504020204" pitchFamily="34" charset="0"/>
              </a:rPr>
              <a:t>您的内容打在这里，或者通过复制您的文本后，在此框中选择粘贴，并选择只保留文字</a:t>
            </a:r>
            <a:endParaRPr lang="en-US" sz="1100" i="1" dirty="0">
              <a:solidFill>
                <a:srgbClr val="555555"/>
              </a:solidFill>
              <a:latin typeface="微软雅黑" panose="020B0503020204020204" pitchFamily="34" charset="-122"/>
              <a:ea typeface="微软雅黑" panose="020B0503020204020204" pitchFamily="34" charset="-122"/>
              <a:cs typeface="+mn-ea"/>
              <a:sym typeface="+mn-lt"/>
            </a:endParaRPr>
          </a:p>
        </p:txBody>
      </p:sp>
      <p:sp>
        <p:nvSpPr>
          <p:cNvPr id="39" name="Text Box 7">
            <a:extLst>
              <a:ext uri="{FF2B5EF4-FFF2-40B4-BE49-F238E27FC236}">
                <a16:creationId xmlns="" xmlns:a16="http://schemas.microsoft.com/office/drawing/2014/main" id="{6D357C53-15CE-4F2F-A5CB-8620B4934A04}"/>
              </a:ext>
            </a:extLst>
          </p:cNvPr>
          <p:cNvSpPr txBox="1">
            <a:spLocks noChangeArrowheads="1"/>
          </p:cNvSpPr>
          <p:nvPr/>
        </p:nvSpPr>
        <p:spPr bwMode="auto">
          <a:xfrm>
            <a:off x="7939187" y="2065237"/>
            <a:ext cx="1041311" cy="353943"/>
          </a:xfrm>
          <a:prstGeom prst="rect">
            <a:avLst/>
          </a:prstGeom>
          <a:noFill/>
          <a:ln w="9525">
            <a:noFill/>
            <a:miter lim="800000"/>
            <a:headEnd/>
            <a:tailEnd/>
          </a:ln>
        </p:spPr>
        <p:txBody>
          <a:bodyPr wrap="none" lIns="45720" tIns="22860" rIns="45720" bIns="22860">
            <a:spAutoFit/>
          </a:bodyPr>
          <a:lstStyle/>
          <a:p>
            <a:pPr algn="ctr" defTabSz="1088232"/>
            <a:r>
              <a:rPr lang="zh-CN" altLang="en-US" sz="2000" b="1" spc="-150" dirty="0">
                <a:solidFill>
                  <a:srgbClr val="344F66"/>
                </a:solidFill>
                <a:cs typeface="+mn-ea"/>
                <a:sym typeface="+mn-lt"/>
              </a:rPr>
              <a:t>替换标题</a:t>
            </a:r>
            <a:endParaRPr lang="en-CA" sz="2000" b="1" spc="-150" dirty="0">
              <a:solidFill>
                <a:srgbClr val="344F66"/>
              </a:solidFill>
              <a:cs typeface="+mn-ea"/>
              <a:sym typeface="+mn-lt"/>
            </a:endParaRPr>
          </a:p>
        </p:txBody>
      </p:sp>
    </p:spTree>
    <p:extLst>
      <p:ext uri="{BB962C8B-B14F-4D97-AF65-F5344CB8AC3E}">
        <p14:creationId xmlns:p14="http://schemas.microsoft.com/office/powerpoint/2010/main" val="341362816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ppt_w/2"/>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ppt_w</p:attrName>
                                        </p:attrNameLst>
                                      </p:cBhvr>
                                      <p:tavLst>
                                        <p:tav tm="0">
                                          <p:val>
                                            <p:fltVal val="0"/>
                                          </p:val>
                                        </p:tav>
                                        <p:tav tm="100000">
                                          <p:val>
                                            <p:strVal val="#ppt_w"/>
                                          </p:val>
                                        </p:tav>
                                      </p:tavLst>
                                    </p:anim>
                                    <p:anim calcmode="lin" valueType="num">
                                      <p:cBhvr>
                                        <p:cTn id="10" dur="500" fill="hold"/>
                                        <p:tgtEl>
                                          <p:spTgt spid="3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2" presetClass="entr" presetSubtype="4"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additive="base">
                                        <p:cTn id="67" dur="500" fill="hold"/>
                                        <p:tgtEl>
                                          <p:spTgt spid="28"/>
                                        </p:tgtEl>
                                        <p:attrNameLst>
                                          <p:attrName>ppt_x</p:attrName>
                                        </p:attrNameLst>
                                      </p:cBhvr>
                                      <p:tavLst>
                                        <p:tav tm="0">
                                          <p:val>
                                            <p:strVal val="#ppt_x"/>
                                          </p:val>
                                        </p:tav>
                                        <p:tav tm="100000">
                                          <p:val>
                                            <p:strVal val="#ppt_x"/>
                                          </p:val>
                                        </p:tav>
                                      </p:tavLst>
                                    </p:anim>
                                    <p:anim calcmode="lin" valueType="num">
                                      <p:cBhvr additive="base">
                                        <p:cTn id="68" dur="500" fill="hold"/>
                                        <p:tgtEl>
                                          <p:spTgt spid="2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500" fill="hold"/>
                                        <p:tgtEl>
                                          <p:spTgt spid="22"/>
                                        </p:tgtEl>
                                        <p:attrNameLst>
                                          <p:attrName>ppt_x</p:attrName>
                                        </p:attrNameLst>
                                      </p:cBhvr>
                                      <p:tavLst>
                                        <p:tav tm="0">
                                          <p:val>
                                            <p:strVal val="#ppt_x"/>
                                          </p:val>
                                        </p:tav>
                                        <p:tav tm="100000">
                                          <p:val>
                                            <p:strVal val="#ppt_x"/>
                                          </p:val>
                                        </p:tav>
                                      </p:tavLst>
                                    </p:anim>
                                    <p:anim calcmode="lin" valueType="num">
                                      <p:cBhvr additive="base">
                                        <p:cTn id="84" dur="500" fill="hold"/>
                                        <p:tgtEl>
                                          <p:spTgt spid="2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additive="base">
                                        <p:cTn id="99" dur="500" fill="hold"/>
                                        <p:tgtEl>
                                          <p:spTgt spid="27"/>
                                        </p:tgtEl>
                                        <p:attrNameLst>
                                          <p:attrName>ppt_x</p:attrName>
                                        </p:attrNameLst>
                                      </p:cBhvr>
                                      <p:tavLst>
                                        <p:tav tm="0">
                                          <p:val>
                                            <p:strVal val="#ppt_x"/>
                                          </p:val>
                                        </p:tav>
                                        <p:tav tm="100000">
                                          <p:val>
                                            <p:strVal val="#ppt_x"/>
                                          </p:val>
                                        </p:tav>
                                      </p:tavLst>
                                    </p:anim>
                                    <p:anim calcmode="lin" valueType="num">
                                      <p:cBhvr additive="base">
                                        <p:cTn id="100" dur="500" fill="hold"/>
                                        <p:tgtEl>
                                          <p:spTgt spid="27"/>
                                        </p:tgtEl>
                                        <p:attrNameLst>
                                          <p:attrName>ppt_y</p:attrName>
                                        </p:attrNameLst>
                                      </p:cBhvr>
                                      <p:tavLst>
                                        <p:tav tm="0">
                                          <p:val>
                                            <p:strVal val="1+#ppt_h/2"/>
                                          </p:val>
                                        </p:tav>
                                        <p:tav tm="100000">
                                          <p:val>
                                            <p:strVal val="#ppt_y"/>
                                          </p:val>
                                        </p:tav>
                                      </p:tavLst>
                                    </p:anim>
                                  </p:childTnLst>
                                </p:cTn>
                              </p:par>
                            </p:childTnLst>
                          </p:cTn>
                        </p:par>
                        <p:par>
                          <p:cTn id="101" fill="hold">
                            <p:stCondLst>
                              <p:cond delay="1500"/>
                            </p:stCondLst>
                            <p:childTnLst>
                              <p:par>
                                <p:cTn id="102" presetID="2" presetClass="entr" presetSubtype="8" fill="hold" grpId="0" nodeType="afterEffect">
                                  <p:stCondLst>
                                    <p:cond delay="0"/>
                                  </p:stCondLst>
                                  <p:childTnLst>
                                    <p:set>
                                      <p:cBhvr>
                                        <p:cTn id="103" dur="1" fill="hold">
                                          <p:stCondLst>
                                            <p:cond delay="0"/>
                                          </p:stCondLst>
                                        </p:cTn>
                                        <p:tgtEl>
                                          <p:spTgt spid="3"/>
                                        </p:tgtEl>
                                        <p:attrNameLst>
                                          <p:attrName>style.visibility</p:attrName>
                                        </p:attrNameLst>
                                      </p:cBhvr>
                                      <p:to>
                                        <p:strVal val="visible"/>
                                      </p:to>
                                    </p:set>
                                    <p:anim calcmode="lin" valueType="num">
                                      <p:cBhvr additive="base">
                                        <p:cTn id="104" dur="500" fill="hold"/>
                                        <p:tgtEl>
                                          <p:spTgt spid="3"/>
                                        </p:tgtEl>
                                        <p:attrNameLst>
                                          <p:attrName>ppt_x</p:attrName>
                                        </p:attrNameLst>
                                      </p:cBhvr>
                                      <p:tavLst>
                                        <p:tav tm="0">
                                          <p:val>
                                            <p:strVal val="0-#ppt_w/2"/>
                                          </p:val>
                                        </p:tav>
                                        <p:tav tm="100000">
                                          <p:val>
                                            <p:strVal val="#ppt_x"/>
                                          </p:val>
                                        </p:tav>
                                      </p:tavLst>
                                    </p:anim>
                                    <p:anim calcmode="lin" valueType="num">
                                      <p:cBhvr additive="base">
                                        <p:cTn id="105" dur="500" fill="hold"/>
                                        <p:tgtEl>
                                          <p:spTgt spid="3"/>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2"/>
                                        </p:tgtEl>
                                        <p:attrNameLst>
                                          <p:attrName>style.visibility</p:attrName>
                                        </p:attrNameLst>
                                      </p:cBhvr>
                                      <p:to>
                                        <p:strVal val="visible"/>
                                      </p:to>
                                    </p:set>
                                    <p:anim calcmode="lin" valueType="num">
                                      <p:cBhvr additive="base">
                                        <p:cTn id="108" dur="500" fill="hold"/>
                                        <p:tgtEl>
                                          <p:spTgt spid="2"/>
                                        </p:tgtEl>
                                        <p:attrNameLst>
                                          <p:attrName>ppt_x</p:attrName>
                                        </p:attrNameLst>
                                      </p:cBhvr>
                                      <p:tavLst>
                                        <p:tav tm="0">
                                          <p:val>
                                            <p:strVal val="0-#ppt_w/2"/>
                                          </p:val>
                                        </p:tav>
                                        <p:tav tm="100000">
                                          <p:val>
                                            <p:strVal val="#ppt_x"/>
                                          </p:val>
                                        </p:tav>
                                      </p:tavLst>
                                    </p:anim>
                                    <p:anim calcmode="lin" valueType="num">
                                      <p:cBhvr additive="base">
                                        <p:cTn id="109" dur="500" fill="hold"/>
                                        <p:tgtEl>
                                          <p:spTgt spid="2"/>
                                        </p:tgtEl>
                                        <p:attrNameLst>
                                          <p:attrName>ppt_y</p:attrName>
                                        </p:attrNameLst>
                                      </p:cBhvr>
                                      <p:tavLst>
                                        <p:tav tm="0">
                                          <p:val>
                                            <p:strVal val="#ppt_y"/>
                                          </p:val>
                                        </p:tav>
                                        <p:tav tm="100000">
                                          <p:val>
                                            <p:strVal val="#ppt_y"/>
                                          </p:val>
                                        </p:tav>
                                      </p:tavLst>
                                    </p:anim>
                                  </p:childTnLst>
                                </p:cTn>
                              </p:par>
                            </p:childTnLst>
                          </p:cTn>
                        </p:par>
                        <p:par>
                          <p:cTn id="110" fill="hold">
                            <p:stCondLst>
                              <p:cond delay="2000"/>
                            </p:stCondLst>
                            <p:childTnLst>
                              <p:par>
                                <p:cTn id="111" presetID="2" presetClass="entr" presetSubtype="8" fill="hold" grpId="0" nodeType="after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additive="base">
                                        <p:cTn id="113" dur="500" fill="hold"/>
                                        <p:tgtEl>
                                          <p:spTgt spid="38"/>
                                        </p:tgtEl>
                                        <p:attrNameLst>
                                          <p:attrName>ppt_x</p:attrName>
                                        </p:attrNameLst>
                                      </p:cBhvr>
                                      <p:tavLst>
                                        <p:tav tm="0">
                                          <p:val>
                                            <p:strVal val="0-#ppt_w/2"/>
                                          </p:val>
                                        </p:tav>
                                        <p:tav tm="100000">
                                          <p:val>
                                            <p:strVal val="#ppt_x"/>
                                          </p:val>
                                        </p:tav>
                                      </p:tavLst>
                                    </p:anim>
                                    <p:anim calcmode="lin" valueType="num">
                                      <p:cBhvr additive="base">
                                        <p:cTn id="114" dur="500" fill="hold"/>
                                        <p:tgtEl>
                                          <p:spTgt spid="38"/>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 calcmode="lin" valueType="num">
                                      <p:cBhvr additive="base">
                                        <p:cTn id="117" dur="500" fill="hold"/>
                                        <p:tgtEl>
                                          <p:spTgt spid="39"/>
                                        </p:tgtEl>
                                        <p:attrNameLst>
                                          <p:attrName>ppt_x</p:attrName>
                                        </p:attrNameLst>
                                      </p:cBhvr>
                                      <p:tavLst>
                                        <p:tav tm="0">
                                          <p:val>
                                            <p:strVal val="0-#ppt_w/2"/>
                                          </p:val>
                                        </p:tav>
                                        <p:tav tm="100000">
                                          <p:val>
                                            <p:strVal val="#ppt_x"/>
                                          </p:val>
                                        </p:tav>
                                      </p:tavLst>
                                    </p:anim>
                                    <p:anim calcmode="lin" valueType="num">
                                      <p:cBhvr additive="base">
                                        <p:cTn id="11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第四部分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研究成果与应用前景</a:t>
            </a:r>
          </a:p>
        </p:txBody>
      </p:sp>
    </p:spTree>
    <p:extLst>
      <p:ext uri="{BB962C8B-B14F-4D97-AF65-F5344CB8AC3E}">
        <p14:creationId xmlns:p14="http://schemas.microsoft.com/office/powerpoint/2010/main" val="346984770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 xmlns:a16="http://schemas.microsoft.com/office/drawing/2014/main" id="{1ADDAE82-FBBF-43FD-8134-4AF58AD770B4}"/>
              </a:ext>
            </a:extLst>
          </p:cNvPr>
          <p:cNvGrpSpPr>
            <a:grpSpLocks noChangeAspect="1"/>
          </p:cNvGrpSpPr>
          <p:nvPr/>
        </p:nvGrpSpPr>
        <p:grpSpPr bwMode="auto">
          <a:xfrm>
            <a:off x="697358" y="1826594"/>
            <a:ext cx="2482850" cy="3719512"/>
            <a:chOff x="945" y="1492"/>
            <a:chExt cx="1564" cy="2343"/>
          </a:xfrm>
        </p:grpSpPr>
        <p:sp>
          <p:nvSpPr>
            <p:cNvPr id="3" name="Freeform 5">
              <a:extLst>
                <a:ext uri="{FF2B5EF4-FFF2-40B4-BE49-F238E27FC236}">
                  <a16:creationId xmlns="" xmlns:a16="http://schemas.microsoft.com/office/drawing/2014/main" id="{47E79D34-14A8-4ACA-8267-40C04173A3C0}"/>
                </a:ext>
              </a:extLst>
            </p:cNvPr>
            <p:cNvSpPr>
              <a:spLocks noEditPoints="1"/>
            </p:cNvSpPr>
            <p:nvPr/>
          </p:nvSpPr>
          <p:spPr bwMode="auto">
            <a:xfrm>
              <a:off x="1182" y="1679"/>
              <a:ext cx="1267" cy="1964"/>
            </a:xfrm>
            <a:custGeom>
              <a:avLst/>
              <a:gdLst>
                <a:gd name="T0" fmla="*/ 303 w 534"/>
                <a:gd name="T1" fmla="*/ 483 h 829"/>
                <a:gd name="T2" fmla="*/ 285 w 534"/>
                <a:gd name="T3" fmla="*/ 372 h 829"/>
                <a:gd name="T4" fmla="*/ 341 w 534"/>
                <a:gd name="T5" fmla="*/ 316 h 829"/>
                <a:gd name="T6" fmla="*/ 394 w 534"/>
                <a:gd name="T7" fmla="*/ 375 h 829"/>
                <a:gd name="T8" fmla="*/ 386 w 534"/>
                <a:gd name="T9" fmla="*/ 474 h 829"/>
                <a:gd name="T10" fmla="*/ 339 w 534"/>
                <a:gd name="T11" fmla="*/ 254 h 829"/>
                <a:gd name="T12" fmla="*/ 281 w 534"/>
                <a:gd name="T13" fmla="*/ 273 h 829"/>
                <a:gd name="T14" fmla="*/ 242 w 534"/>
                <a:gd name="T15" fmla="*/ 344 h 829"/>
                <a:gd name="T16" fmla="*/ 238 w 534"/>
                <a:gd name="T17" fmla="*/ 449 h 829"/>
                <a:gd name="T18" fmla="*/ 274 w 534"/>
                <a:gd name="T19" fmla="*/ 533 h 829"/>
                <a:gd name="T20" fmla="*/ 330 w 534"/>
                <a:gd name="T21" fmla="*/ 569 h 829"/>
                <a:gd name="T22" fmla="*/ 385 w 534"/>
                <a:gd name="T23" fmla="*/ 549 h 829"/>
                <a:gd name="T24" fmla="*/ 420 w 534"/>
                <a:gd name="T25" fmla="*/ 490 h 829"/>
                <a:gd name="T26" fmla="*/ 431 w 534"/>
                <a:gd name="T27" fmla="*/ 409 h 829"/>
                <a:gd name="T28" fmla="*/ 414 w 534"/>
                <a:gd name="T29" fmla="*/ 329 h 829"/>
                <a:gd name="T30" fmla="*/ 375 w 534"/>
                <a:gd name="T31" fmla="*/ 272 h 829"/>
                <a:gd name="T32" fmla="*/ 352 w 534"/>
                <a:gd name="T33" fmla="*/ 635 h 829"/>
                <a:gd name="T34" fmla="*/ 198 w 534"/>
                <a:gd name="T35" fmla="*/ 516 h 829"/>
                <a:gd name="T36" fmla="*/ 228 w 534"/>
                <a:gd name="T37" fmla="*/ 234 h 829"/>
                <a:gd name="T38" fmla="*/ 388 w 534"/>
                <a:gd name="T39" fmla="*/ 217 h 829"/>
                <a:gd name="T40" fmla="*/ 463 w 534"/>
                <a:gd name="T41" fmla="*/ 409 h 829"/>
                <a:gd name="T42" fmla="*/ 402 w 534"/>
                <a:gd name="T43" fmla="*/ 604 h 829"/>
                <a:gd name="T44" fmla="*/ 298 w 534"/>
                <a:gd name="T45" fmla="*/ 130 h 829"/>
                <a:gd name="T46" fmla="*/ 196 w 534"/>
                <a:gd name="T47" fmla="*/ 186 h 829"/>
                <a:gd name="T48" fmla="*/ 133 w 534"/>
                <a:gd name="T49" fmla="*/ 345 h 829"/>
                <a:gd name="T50" fmla="*/ 155 w 534"/>
                <a:gd name="T51" fmla="*/ 547 h 829"/>
                <a:gd name="T52" fmla="*/ 245 w 534"/>
                <a:gd name="T53" fmla="*/ 673 h 829"/>
                <a:gd name="T54" fmla="*/ 354 w 534"/>
                <a:gd name="T55" fmla="*/ 689 h 829"/>
                <a:gd name="T56" fmla="*/ 437 w 534"/>
                <a:gd name="T57" fmla="*/ 616 h 829"/>
                <a:gd name="T58" fmla="*/ 480 w 534"/>
                <a:gd name="T59" fmla="*/ 499 h 829"/>
                <a:gd name="T60" fmla="*/ 482 w 534"/>
                <a:gd name="T61" fmla="*/ 362 h 829"/>
                <a:gd name="T62" fmla="*/ 443 w 534"/>
                <a:gd name="T63" fmla="*/ 238 h 829"/>
                <a:gd name="T64" fmla="*/ 368 w 534"/>
                <a:gd name="T65" fmla="*/ 150 h 829"/>
                <a:gd name="T66" fmla="*/ 265 w 534"/>
                <a:gd name="T67" fmla="*/ 765 h 829"/>
                <a:gd name="T68" fmla="*/ 61 w 534"/>
                <a:gd name="T69" fmla="*/ 416 h 829"/>
                <a:gd name="T70" fmla="*/ 241 w 534"/>
                <a:gd name="T71" fmla="*/ 63 h 829"/>
                <a:gd name="T72" fmla="*/ 464 w 534"/>
                <a:gd name="T73" fmla="*/ 203 h 829"/>
                <a:gd name="T74" fmla="*/ 507 w 534"/>
                <a:gd name="T75" fmla="*/ 517 h 829"/>
                <a:gd name="T76" fmla="*/ 356 w 534"/>
                <a:gd name="T77" fmla="*/ 756 h 829"/>
                <a:gd name="T78" fmla="*/ 223 w 534"/>
                <a:gd name="T79" fmla="*/ 4 h 829"/>
                <a:gd name="T80" fmla="*/ 69 w 534"/>
                <a:gd name="T81" fmla="*/ 126 h 829"/>
                <a:gd name="T82" fmla="*/ 1 w 534"/>
                <a:gd name="T83" fmla="*/ 417 h 829"/>
                <a:gd name="T84" fmla="*/ 87 w 534"/>
                <a:gd name="T85" fmla="*/ 708 h 829"/>
                <a:gd name="T86" fmla="*/ 251 w 534"/>
                <a:gd name="T87" fmla="*/ 826 h 829"/>
                <a:gd name="T88" fmla="*/ 404 w 534"/>
                <a:gd name="T89" fmla="*/ 778 h 829"/>
                <a:gd name="T90" fmla="*/ 496 w 534"/>
                <a:gd name="T91" fmla="*/ 641 h 829"/>
                <a:gd name="T92" fmla="*/ 533 w 534"/>
                <a:gd name="T93" fmla="*/ 470 h 829"/>
                <a:gd name="T94" fmla="*/ 517 w 534"/>
                <a:gd name="T95" fmla="*/ 286 h 829"/>
                <a:gd name="T96" fmla="*/ 451 w 534"/>
                <a:gd name="T97" fmla="*/ 127 h 829"/>
                <a:gd name="T98" fmla="*/ 330 w 534"/>
                <a:gd name="T99" fmla="*/ 17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 name="Freeform 6">
              <a:extLst>
                <a:ext uri="{FF2B5EF4-FFF2-40B4-BE49-F238E27FC236}">
                  <a16:creationId xmlns="" xmlns:a16="http://schemas.microsoft.com/office/drawing/2014/main" id="{826AA6FC-CFA9-4931-819E-3BC13DA7E8DB}"/>
                </a:ext>
              </a:extLst>
            </p:cNvPr>
            <p:cNvSpPr>
              <a:spLocks noEditPoints="1"/>
            </p:cNvSpPr>
            <p:nvPr/>
          </p:nvSpPr>
          <p:spPr bwMode="auto">
            <a:xfrm>
              <a:off x="945" y="1492"/>
              <a:ext cx="1538" cy="2343"/>
            </a:xfrm>
            <a:custGeom>
              <a:avLst/>
              <a:gdLst>
                <a:gd name="T0" fmla="*/ 476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7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4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 name="Freeform 7">
              <a:extLst>
                <a:ext uri="{FF2B5EF4-FFF2-40B4-BE49-F238E27FC236}">
                  <a16:creationId xmlns="" xmlns:a16="http://schemas.microsoft.com/office/drawing/2014/main" id="{5CEF858E-F6E2-49BE-A282-083F1EDDD9EF}"/>
                </a:ext>
              </a:extLst>
            </p:cNvPr>
            <p:cNvSpPr>
              <a:spLocks noEditPoints="1"/>
            </p:cNvSpPr>
            <p:nvPr/>
          </p:nvSpPr>
          <p:spPr bwMode="auto">
            <a:xfrm>
              <a:off x="971" y="1492"/>
              <a:ext cx="1538" cy="2343"/>
            </a:xfrm>
            <a:custGeom>
              <a:avLst/>
              <a:gdLst>
                <a:gd name="T0" fmla="*/ 477 w 648"/>
                <a:gd name="T1" fmla="*/ 296 h 989"/>
                <a:gd name="T2" fmla="*/ 317 w 648"/>
                <a:gd name="T3" fmla="*/ 313 h 989"/>
                <a:gd name="T4" fmla="*/ 287 w 648"/>
                <a:gd name="T5" fmla="*/ 595 h 989"/>
                <a:gd name="T6" fmla="*/ 441 w 648"/>
                <a:gd name="T7" fmla="*/ 714 h 989"/>
                <a:gd name="T8" fmla="*/ 546 w 648"/>
                <a:gd name="T9" fmla="*/ 564 h 989"/>
                <a:gd name="T10" fmla="*/ 519 w 648"/>
                <a:gd name="T11" fmla="*/ 517 h 989"/>
                <a:gd name="T12" fmla="*/ 500 w 648"/>
                <a:gd name="T13" fmla="*/ 592 h 989"/>
                <a:gd name="T14" fmla="*/ 458 w 648"/>
                <a:gd name="T15" fmla="*/ 640 h 989"/>
                <a:gd name="T16" fmla="*/ 399 w 648"/>
                <a:gd name="T17" fmla="*/ 642 h 989"/>
                <a:gd name="T18" fmla="*/ 348 w 648"/>
                <a:gd name="T19" fmla="*/ 589 h 989"/>
                <a:gd name="T20" fmla="*/ 324 w 648"/>
                <a:gd name="T21" fmla="*/ 492 h 989"/>
                <a:gd name="T22" fmla="*/ 341 w 648"/>
                <a:gd name="T23" fmla="*/ 395 h 989"/>
                <a:gd name="T24" fmla="*/ 388 w 648"/>
                <a:gd name="T25" fmla="*/ 339 h 989"/>
                <a:gd name="T26" fmla="*/ 447 w 648"/>
                <a:gd name="T27" fmla="*/ 339 h 989"/>
                <a:gd name="T28" fmla="*/ 493 w 648"/>
                <a:gd name="T29" fmla="*/ 386 h 989"/>
                <a:gd name="T30" fmla="*/ 517 w 648"/>
                <a:gd name="T31" fmla="*/ 460 h 989"/>
                <a:gd name="T32" fmla="*/ 587 w 648"/>
                <a:gd name="T33" fmla="*/ 379 h 989"/>
                <a:gd name="T34" fmla="*/ 421 w 648"/>
                <a:gd name="T35" fmla="*/ 148 h 989"/>
                <a:gd name="T36" fmla="*/ 174 w 648"/>
                <a:gd name="T37" fmla="*/ 321 h 989"/>
                <a:gd name="T38" fmla="*/ 261 w 648"/>
                <a:gd name="T39" fmla="*/ 790 h 989"/>
                <a:gd name="T40" fmla="*/ 519 w 648"/>
                <a:gd name="T41" fmla="*/ 778 h 989"/>
                <a:gd name="T42" fmla="*/ 602 w 648"/>
                <a:gd name="T43" fmla="*/ 487 h 989"/>
                <a:gd name="T44" fmla="*/ 569 w 648"/>
                <a:gd name="T45" fmla="*/ 578 h 989"/>
                <a:gd name="T46" fmla="*/ 526 w 648"/>
                <a:gd name="T47" fmla="*/ 695 h 989"/>
                <a:gd name="T48" fmla="*/ 443 w 648"/>
                <a:gd name="T49" fmla="*/ 768 h 989"/>
                <a:gd name="T50" fmla="*/ 334 w 648"/>
                <a:gd name="T51" fmla="*/ 752 h 989"/>
                <a:gd name="T52" fmla="*/ 244 w 648"/>
                <a:gd name="T53" fmla="*/ 626 h 989"/>
                <a:gd name="T54" fmla="*/ 222 w 648"/>
                <a:gd name="T55" fmla="*/ 424 h 989"/>
                <a:gd name="T56" fmla="*/ 285 w 648"/>
                <a:gd name="T57" fmla="*/ 265 h 989"/>
                <a:gd name="T58" fmla="*/ 387 w 648"/>
                <a:gd name="T59" fmla="*/ 209 h 989"/>
                <a:gd name="T60" fmla="*/ 486 w 648"/>
                <a:gd name="T61" fmla="*/ 253 h 989"/>
                <a:gd name="T62" fmla="*/ 549 w 648"/>
                <a:gd name="T63" fmla="*/ 355 h 989"/>
                <a:gd name="T64" fmla="*/ 575 w 648"/>
                <a:gd name="T65" fmla="*/ 487 h 989"/>
                <a:gd name="T66" fmla="*/ 628 w 648"/>
                <a:gd name="T67" fmla="*/ 349 h 989"/>
                <a:gd name="T68" fmla="*/ 417 w 648"/>
                <a:gd name="T69" fmla="*/ 30 h 989"/>
                <a:gd name="T70" fmla="*/ 44 w 648"/>
                <a:gd name="T71" fmla="*/ 236 h 989"/>
                <a:gd name="T72" fmla="*/ 182 w 648"/>
                <a:gd name="T73" fmla="*/ 927 h 989"/>
                <a:gd name="T74" fmla="*/ 545 w 648"/>
                <a:gd name="T75" fmla="*/ 867 h 989"/>
                <a:gd name="T76" fmla="*/ 646 w 648"/>
                <a:gd name="T77" fmla="*/ 486 h 989"/>
                <a:gd name="T78" fmla="*/ 603 w 648"/>
                <a:gd name="T79" fmla="*/ 666 h 989"/>
                <a:gd name="T80" fmla="*/ 530 w 648"/>
                <a:gd name="T81" fmla="*/ 818 h 989"/>
                <a:gd name="T82" fmla="*/ 395 w 648"/>
                <a:gd name="T83" fmla="*/ 905 h 989"/>
                <a:gd name="T84" fmla="*/ 228 w 648"/>
                <a:gd name="T85" fmla="*/ 847 h 989"/>
                <a:gd name="T86" fmla="*/ 103 w 648"/>
                <a:gd name="T87" fmla="*/ 608 h 989"/>
                <a:gd name="T88" fmla="*/ 120 w 648"/>
                <a:gd name="T89" fmla="*/ 286 h 989"/>
                <a:gd name="T90" fmla="*/ 257 w 648"/>
                <a:gd name="T91" fmla="*/ 103 h 989"/>
                <a:gd name="T92" fmla="*/ 419 w 648"/>
                <a:gd name="T93" fmla="*/ 96 h 989"/>
                <a:gd name="T94" fmla="*/ 540 w 648"/>
                <a:gd name="T95" fmla="*/ 206 h 989"/>
                <a:gd name="T96" fmla="*/ 606 w 648"/>
                <a:gd name="T97" fmla="*/ 365 h 989"/>
                <a:gd name="T98" fmla="*/ 622 w 648"/>
                <a:gd name="T99" fmla="*/ 549 h 989"/>
                <a:gd name="T100" fmla="*/ 452 w 648"/>
                <a:gd name="T101" fmla="*/ 404 h 989"/>
                <a:gd name="T102" fmla="*/ 387 w 648"/>
                <a:gd name="T103" fmla="*/ 420 h 989"/>
                <a:gd name="T104" fmla="*/ 377 w 648"/>
                <a:gd name="T105" fmla="*/ 531 h 989"/>
                <a:gd name="T106" fmla="*/ 436 w 648"/>
                <a:gd name="T107" fmla="*/ 585 h 989"/>
                <a:gd name="T108" fmla="*/ 485 w 648"/>
                <a:gd name="T109" fmla="*/ 524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grpSp>
        <p:nvGrpSpPr>
          <p:cNvPr id="6" name="组合 5">
            <a:extLst>
              <a:ext uri="{FF2B5EF4-FFF2-40B4-BE49-F238E27FC236}">
                <a16:creationId xmlns="" xmlns:a16="http://schemas.microsoft.com/office/drawing/2014/main" id="{76DE9712-93E4-4C2D-A0EF-F1D7A3586D04}"/>
              </a:ext>
            </a:extLst>
          </p:cNvPr>
          <p:cNvGrpSpPr/>
          <p:nvPr/>
        </p:nvGrpSpPr>
        <p:grpSpPr>
          <a:xfrm>
            <a:off x="2364060" y="2420318"/>
            <a:ext cx="8240730" cy="2448646"/>
            <a:chOff x="3659187" y="2476502"/>
            <a:chExt cx="6411128" cy="1904999"/>
          </a:xfrm>
        </p:grpSpPr>
        <p:sp>
          <p:nvSpPr>
            <p:cNvPr id="7" name="任意多边形 17">
              <a:extLst>
                <a:ext uri="{FF2B5EF4-FFF2-40B4-BE49-F238E27FC236}">
                  <a16:creationId xmlns="" xmlns:a16="http://schemas.microsoft.com/office/drawing/2014/main" id="{46CA3A02-5270-4FFD-93F8-485DC0378296}"/>
                </a:ext>
              </a:extLst>
            </p:cNvPr>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solidFill>
                  <a:schemeClr val="tx1"/>
                </a:solidFill>
                <a:cs typeface="+mn-ea"/>
                <a:sym typeface="+mn-lt"/>
              </a:endParaRPr>
            </a:p>
          </p:txBody>
        </p:sp>
        <p:sp>
          <p:nvSpPr>
            <p:cNvPr id="8" name="任意多边形 15">
              <a:extLst>
                <a:ext uri="{FF2B5EF4-FFF2-40B4-BE49-F238E27FC236}">
                  <a16:creationId xmlns="" xmlns:a16="http://schemas.microsoft.com/office/drawing/2014/main" id="{D3E9F6C2-F4CE-4F9C-A41F-F635D2BDF87C}"/>
                </a:ext>
              </a:extLst>
            </p:cNvPr>
            <p:cNvSpPr/>
            <p:nvPr/>
          </p:nvSpPr>
          <p:spPr>
            <a:xfrm rot="5400000">
              <a:off x="7751852" y="2819046"/>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任意多边形 14">
              <a:extLst>
                <a:ext uri="{FF2B5EF4-FFF2-40B4-BE49-F238E27FC236}">
                  <a16:creationId xmlns="" xmlns:a16="http://schemas.microsoft.com/office/drawing/2014/main" id="{3245A129-459D-48CC-A504-6EC10C26C351}"/>
                </a:ext>
              </a:extLst>
            </p:cNvPr>
            <p:cNvSpPr/>
            <p:nvPr/>
          </p:nvSpPr>
          <p:spPr>
            <a:xfrm rot="5400000">
              <a:off x="6671246" y="2819047"/>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任意多边形 13">
              <a:extLst>
                <a:ext uri="{FF2B5EF4-FFF2-40B4-BE49-F238E27FC236}">
                  <a16:creationId xmlns="" xmlns:a16="http://schemas.microsoft.com/office/drawing/2014/main" id="{F8AC299D-B6CB-4208-B2F5-B4C0A548454B}"/>
                </a:ext>
              </a:extLst>
            </p:cNvPr>
            <p:cNvSpPr/>
            <p:nvPr/>
          </p:nvSpPr>
          <p:spPr>
            <a:xfrm rot="5400000">
              <a:off x="5566609" y="2819048"/>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10">
              <a:extLst>
                <a:ext uri="{FF2B5EF4-FFF2-40B4-BE49-F238E27FC236}">
                  <a16:creationId xmlns="" xmlns:a16="http://schemas.microsoft.com/office/drawing/2014/main" id="{3414C94E-FCD3-4316-9AC5-921ED559874A}"/>
                </a:ext>
              </a:extLst>
            </p:cNvPr>
            <p:cNvSpPr/>
            <p:nvPr/>
          </p:nvSpPr>
          <p:spPr>
            <a:xfrm rot="16200000">
              <a:off x="3663949" y="2471740"/>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cs typeface="+mn-ea"/>
                <a:sym typeface="+mn-lt"/>
              </a:endParaRPr>
            </a:p>
          </p:txBody>
        </p:sp>
      </p:grpSp>
      <p:grpSp>
        <p:nvGrpSpPr>
          <p:cNvPr id="12" name="Group 4">
            <a:extLst>
              <a:ext uri="{FF2B5EF4-FFF2-40B4-BE49-F238E27FC236}">
                <a16:creationId xmlns="" xmlns:a16="http://schemas.microsoft.com/office/drawing/2014/main" id="{61F9D6EA-A45C-417D-B61B-EAD01754B1FC}"/>
              </a:ext>
            </a:extLst>
          </p:cNvPr>
          <p:cNvGrpSpPr>
            <a:grpSpLocks noChangeAspect="1"/>
          </p:cNvGrpSpPr>
          <p:nvPr/>
        </p:nvGrpSpPr>
        <p:grpSpPr bwMode="auto">
          <a:xfrm>
            <a:off x="6587532" y="3410169"/>
            <a:ext cx="436982" cy="459201"/>
            <a:chOff x="-334" y="2326"/>
            <a:chExt cx="472" cy="496"/>
          </a:xfrm>
          <a:solidFill>
            <a:schemeClr val="bg1"/>
          </a:solidFill>
          <a:effectLst/>
        </p:grpSpPr>
        <p:sp>
          <p:nvSpPr>
            <p:cNvPr id="13" name="Freeform 5">
              <a:extLst>
                <a:ext uri="{FF2B5EF4-FFF2-40B4-BE49-F238E27FC236}">
                  <a16:creationId xmlns="" xmlns:a16="http://schemas.microsoft.com/office/drawing/2014/main" id="{FE2CDC81-322D-4CEC-9EED-78F4EEE6DCD9}"/>
                </a:ext>
              </a:extLst>
            </p:cNvPr>
            <p:cNvSpPr>
              <a:spLocks/>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Rectangle 6">
              <a:extLst>
                <a:ext uri="{FF2B5EF4-FFF2-40B4-BE49-F238E27FC236}">
                  <a16:creationId xmlns="" xmlns:a16="http://schemas.microsoft.com/office/drawing/2014/main" id="{D6D46094-A55F-4D82-A238-96776341F584}"/>
                </a:ext>
              </a:extLst>
            </p:cNvPr>
            <p:cNvSpPr>
              <a:spLocks noChangeArrowheads="1"/>
            </p:cNvSpPr>
            <p:nvPr/>
          </p:nvSpPr>
          <p:spPr bwMode="auto">
            <a:xfrm>
              <a:off x="-305" y="2704"/>
              <a:ext cx="85" cy="11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Rectangle 7">
              <a:extLst>
                <a:ext uri="{FF2B5EF4-FFF2-40B4-BE49-F238E27FC236}">
                  <a16:creationId xmlns="" xmlns:a16="http://schemas.microsoft.com/office/drawing/2014/main" id="{B8285BAA-4E88-45D6-A66D-A52CB0CE99D3}"/>
                </a:ext>
              </a:extLst>
            </p:cNvPr>
            <p:cNvSpPr>
              <a:spLocks noChangeArrowheads="1"/>
            </p:cNvSpPr>
            <p:nvPr/>
          </p:nvSpPr>
          <p:spPr bwMode="auto">
            <a:xfrm>
              <a:off x="-182" y="2599"/>
              <a:ext cx="80" cy="22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6" name="Rectangle 8">
              <a:extLst>
                <a:ext uri="{FF2B5EF4-FFF2-40B4-BE49-F238E27FC236}">
                  <a16:creationId xmlns="" xmlns:a16="http://schemas.microsoft.com/office/drawing/2014/main" id="{F9F57DFD-E50D-4F0F-B8FF-CC8A1EAE4A5C}"/>
                </a:ext>
              </a:extLst>
            </p:cNvPr>
            <p:cNvSpPr>
              <a:spLocks noChangeArrowheads="1"/>
            </p:cNvSpPr>
            <p:nvPr/>
          </p:nvSpPr>
          <p:spPr bwMode="auto">
            <a:xfrm>
              <a:off x="-64" y="2654"/>
              <a:ext cx="84" cy="168"/>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7" name="Rectangle 9">
              <a:extLst>
                <a:ext uri="{FF2B5EF4-FFF2-40B4-BE49-F238E27FC236}">
                  <a16:creationId xmlns="" xmlns:a16="http://schemas.microsoft.com/office/drawing/2014/main" id="{5C3F4B96-CEB9-4FCA-9A2F-A39CFD164754}"/>
                </a:ext>
              </a:extLst>
            </p:cNvPr>
            <p:cNvSpPr>
              <a:spLocks noChangeArrowheads="1"/>
            </p:cNvSpPr>
            <p:nvPr/>
          </p:nvSpPr>
          <p:spPr bwMode="auto">
            <a:xfrm>
              <a:off x="54" y="2549"/>
              <a:ext cx="80" cy="273"/>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sp>
        <p:nvSpPr>
          <p:cNvPr id="18" name="Freeform 13">
            <a:extLst>
              <a:ext uri="{FF2B5EF4-FFF2-40B4-BE49-F238E27FC236}">
                <a16:creationId xmlns="" xmlns:a16="http://schemas.microsoft.com/office/drawing/2014/main" id="{BA05C0E8-6911-438F-B769-C001535F143E}"/>
              </a:ext>
            </a:extLst>
          </p:cNvPr>
          <p:cNvSpPr>
            <a:spLocks noEditPoints="1"/>
          </p:cNvSpPr>
          <p:nvPr/>
        </p:nvSpPr>
        <p:spPr bwMode="auto">
          <a:xfrm>
            <a:off x="5139905" y="3418756"/>
            <a:ext cx="451827" cy="442026"/>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Freeform 21">
            <a:extLst>
              <a:ext uri="{FF2B5EF4-FFF2-40B4-BE49-F238E27FC236}">
                <a16:creationId xmlns="" xmlns:a16="http://schemas.microsoft.com/office/drawing/2014/main" id="{B8D99E67-F2AF-4CB6-801C-4C68840AAA28}"/>
              </a:ext>
            </a:extLst>
          </p:cNvPr>
          <p:cNvSpPr>
            <a:spLocks noEditPoints="1"/>
          </p:cNvSpPr>
          <p:nvPr/>
        </p:nvSpPr>
        <p:spPr bwMode="auto">
          <a:xfrm>
            <a:off x="8036643" y="3402585"/>
            <a:ext cx="472409" cy="474369"/>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Freeform 25">
            <a:extLst>
              <a:ext uri="{FF2B5EF4-FFF2-40B4-BE49-F238E27FC236}">
                <a16:creationId xmlns="" xmlns:a16="http://schemas.microsoft.com/office/drawing/2014/main" id="{D277759F-9754-43F0-BC68-523BBB7DC1CD}"/>
              </a:ext>
            </a:extLst>
          </p:cNvPr>
          <p:cNvSpPr>
            <a:spLocks noEditPoints="1"/>
          </p:cNvSpPr>
          <p:nvPr/>
        </p:nvSpPr>
        <p:spPr bwMode="auto">
          <a:xfrm>
            <a:off x="9499410" y="3405525"/>
            <a:ext cx="467508" cy="468488"/>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1" name="文本框 20">
            <a:extLst>
              <a:ext uri="{FF2B5EF4-FFF2-40B4-BE49-F238E27FC236}">
                <a16:creationId xmlns="" xmlns:a16="http://schemas.microsoft.com/office/drawing/2014/main" id="{C963F775-979B-42B1-AB64-AAF5053BA910}"/>
              </a:ext>
            </a:extLst>
          </p:cNvPr>
          <p:cNvSpPr txBox="1"/>
          <p:nvPr/>
        </p:nvSpPr>
        <p:spPr>
          <a:xfrm>
            <a:off x="4749237" y="1556462"/>
            <a:ext cx="1799472" cy="646331"/>
          </a:xfrm>
          <a:prstGeom prst="rect">
            <a:avLst/>
          </a:prstGeom>
          <a:noFill/>
        </p:spPr>
        <p:txBody>
          <a:bodyPr wrap="square" rtlCol="0">
            <a:spAutoFit/>
          </a:bodyPr>
          <a:lstStyle/>
          <a:p>
            <a:r>
              <a:rPr lang="zh-CN" altLang="en-US" sz="1200" dirty="0">
                <a:solidFill>
                  <a:srgbClr val="555555"/>
                </a:solidFill>
                <a:cs typeface="+mn-ea"/>
                <a:sym typeface="+mn-lt"/>
              </a:rPr>
              <a:t>点击此处添加文字说明</a:t>
            </a:r>
            <a:endParaRPr lang="en-US" altLang="zh-CN" sz="1200" dirty="0">
              <a:solidFill>
                <a:srgbClr val="555555"/>
              </a:solidFill>
              <a:cs typeface="+mn-ea"/>
              <a:sym typeface="+mn-lt"/>
            </a:endParaRPr>
          </a:p>
          <a:p>
            <a:r>
              <a:rPr lang="zh-CN" altLang="en-US" sz="1200" dirty="0">
                <a:solidFill>
                  <a:srgbClr val="555555"/>
                </a:solidFill>
                <a:cs typeface="+mn-ea"/>
                <a:sym typeface="+mn-lt"/>
              </a:rPr>
              <a:t>点击此处添加文字说明</a:t>
            </a:r>
          </a:p>
          <a:p>
            <a:r>
              <a:rPr lang="zh-CN" altLang="en-US" sz="1200" dirty="0">
                <a:solidFill>
                  <a:srgbClr val="555555"/>
                </a:solidFill>
                <a:cs typeface="+mn-ea"/>
                <a:sym typeface="+mn-lt"/>
              </a:rPr>
              <a:t>点击此处添加文字说明</a:t>
            </a:r>
          </a:p>
        </p:txBody>
      </p:sp>
      <p:sp>
        <p:nvSpPr>
          <p:cNvPr id="22" name="文本框 21">
            <a:extLst>
              <a:ext uri="{FF2B5EF4-FFF2-40B4-BE49-F238E27FC236}">
                <a16:creationId xmlns="" xmlns:a16="http://schemas.microsoft.com/office/drawing/2014/main" id="{141D4E10-1321-45B2-867C-92AFC9C9ACF8}"/>
              </a:ext>
            </a:extLst>
          </p:cNvPr>
          <p:cNvSpPr txBox="1"/>
          <p:nvPr/>
        </p:nvSpPr>
        <p:spPr>
          <a:xfrm>
            <a:off x="4749237" y="2298928"/>
            <a:ext cx="1469081" cy="400110"/>
          </a:xfrm>
          <a:prstGeom prst="rect">
            <a:avLst/>
          </a:prstGeom>
          <a:noFill/>
        </p:spPr>
        <p:txBody>
          <a:bodyPr wrap="square" rtlCol="0">
            <a:spAutoFit/>
          </a:bodyPr>
          <a:lstStyle/>
          <a:p>
            <a:r>
              <a:rPr lang="zh-CN" altLang="en-US" sz="2000" b="1" dirty="0">
                <a:solidFill>
                  <a:srgbClr val="344F66"/>
                </a:solidFill>
                <a:cs typeface="+mn-ea"/>
                <a:sym typeface="+mn-lt"/>
              </a:rPr>
              <a:t>添加标题</a:t>
            </a:r>
          </a:p>
        </p:txBody>
      </p:sp>
      <p:sp>
        <p:nvSpPr>
          <p:cNvPr id="23" name="文本框 22">
            <a:extLst>
              <a:ext uri="{FF2B5EF4-FFF2-40B4-BE49-F238E27FC236}">
                <a16:creationId xmlns="" xmlns:a16="http://schemas.microsoft.com/office/drawing/2014/main" id="{0C2131DA-CD9A-4BD7-8C4C-41E28011DA60}"/>
              </a:ext>
            </a:extLst>
          </p:cNvPr>
          <p:cNvSpPr txBox="1"/>
          <p:nvPr/>
        </p:nvSpPr>
        <p:spPr>
          <a:xfrm>
            <a:off x="7497240" y="1547169"/>
            <a:ext cx="1799472" cy="646331"/>
          </a:xfrm>
          <a:prstGeom prst="rect">
            <a:avLst/>
          </a:prstGeom>
          <a:noFill/>
        </p:spPr>
        <p:txBody>
          <a:bodyPr wrap="square" rtlCol="0">
            <a:spAutoFit/>
          </a:bodyPr>
          <a:lstStyle/>
          <a:p>
            <a:r>
              <a:rPr lang="zh-CN" altLang="en-US" sz="1200" dirty="0">
                <a:solidFill>
                  <a:srgbClr val="555555"/>
                </a:solidFill>
                <a:cs typeface="+mn-ea"/>
                <a:sym typeface="+mn-lt"/>
              </a:rPr>
              <a:t>点击此处添加文字说明</a:t>
            </a:r>
            <a:endParaRPr lang="en-US" altLang="zh-CN" sz="1200" dirty="0">
              <a:solidFill>
                <a:srgbClr val="555555"/>
              </a:solidFill>
              <a:cs typeface="+mn-ea"/>
              <a:sym typeface="+mn-lt"/>
            </a:endParaRPr>
          </a:p>
          <a:p>
            <a:r>
              <a:rPr lang="zh-CN" altLang="en-US" sz="1200" dirty="0">
                <a:solidFill>
                  <a:srgbClr val="555555"/>
                </a:solidFill>
                <a:cs typeface="+mn-ea"/>
                <a:sym typeface="+mn-lt"/>
              </a:rPr>
              <a:t>点击此处添加文字说明</a:t>
            </a:r>
          </a:p>
          <a:p>
            <a:r>
              <a:rPr lang="zh-CN" altLang="en-US" sz="1200" dirty="0">
                <a:solidFill>
                  <a:srgbClr val="555555"/>
                </a:solidFill>
                <a:cs typeface="+mn-ea"/>
                <a:sym typeface="+mn-lt"/>
              </a:rPr>
              <a:t>点击此处添加文字说明</a:t>
            </a:r>
          </a:p>
        </p:txBody>
      </p:sp>
      <p:sp>
        <p:nvSpPr>
          <p:cNvPr id="24" name="文本框 23">
            <a:extLst>
              <a:ext uri="{FF2B5EF4-FFF2-40B4-BE49-F238E27FC236}">
                <a16:creationId xmlns="" xmlns:a16="http://schemas.microsoft.com/office/drawing/2014/main" id="{FFBBEF82-B45B-4C5D-A532-F26CBCB29545}"/>
              </a:ext>
            </a:extLst>
          </p:cNvPr>
          <p:cNvSpPr txBox="1"/>
          <p:nvPr/>
        </p:nvSpPr>
        <p:spPr>
          <a:xfrm>
            <a:off x="7497240" y="2289635"/>
            <a:ext cx="1469081" cy="400110"/>
          </a:xfrm>
          <a:prstGeom prst="rect">
            <a:avLst/>
          </a:prstGeom>
          <a:noFill/>
        </p:spPr>
        <p:txBody>
          <a:bodyPr wrap="square" rtlCol="0">
            <a:spAutoFit/>
          </a:bodyPr>
          <a:lstStyle/>
          <a:p>
            <a:r>
              <a:rPr lang="zh-CN" altLang="en-US" sz="2000" b="1" dirty="0">
                <a:solidFill>
                  <a:srgbClr val="344F66"/>
                </a:solidFill>
                <a:cs typeface="+mn-ea"/>
                <a:sym typeface="+mn-lt"/>
              </a:rPr>
              <a:t>添加标题</a:t>
            </a:r>
          </a:p>
        </p:txBody>
      </p:sp>
      <p:sp>
        <p:nvSpPr>
          <p:cNvPr id="25" name="文本框 24">
            <a:extLst>
              <a:ext uri="{FF2B5EF4-FFF2-40B4-BE49-F238E27FC236}">
                <a16:creationId xmlns="" xmlns:a16="http://schemas.microsoft.com/office/drawing/2014/main" id="{9F953E2A-288D-4390-A94E-7658E332C907}"/>
              </a:ext>
            </a:extLst>
          </p:cNvPr>
          <p:cNvSpPr txBox="1"/>
          <p:nvPr/>
        </p:nvSpPr>
        <p:spPr>
          <a:xfrm>
            <a:off x="6085029" y="4923393"/>
            <a:ext cx="1799472" cy="646331"/>
          </a:xfrm>
          <a:prstGeom prst="rect">
            <a:avLst/>
          </a:prstGeom>
          <a:noFill/>
        </p:spPr>
        <p:txBody>
          <a:bodyPr wrap="square" rtlCol="0">
            <a:spAutoFit/>
          </a:bodyPr>
          <a:lstStyle/>
          <a:p>
            <a:r>
              <a:rPr lang="zh-CN" altLang="en-US" sz="1200" dirty="0">
                <a:solidFill>
                  <a:srgbClr val="555555"/>
                </a:solidFill>
                <a:cs typeface="+mn-ea"/>
                <a:sym typeface="+mn-lt"/>
              </a:rPr>
              <a:t>点击此处添加文字说明</a:t>
            </a:r>
            <a:endParaRPr lang="en-US" altLang="zh-CN" sz="1200" dirty="0">
              <a:solidFill>
                <a:srgbClr val="555555"/>
              </a:solidFill>
              <a:cs typeface="+mn-ea"/>
              <a:sym typeface="+mn-lt"/>
            </a:endParaRPr>
          </a:p>
          <a:p>
            <a:r>
              <a:rPr lang="zh-CN" altLang="en-US" sz="1200" dirty="0">
                <a:solidFill>
                  <a:srgbClr val="555555"/>
                </a:solidFill>
                <a:cs typeface="+mn-ea"/>
                <a:sym typeface="+mn-lt"/>
              </a:rPr>
              <a:t>点击此处添加文字说明</a:t>
            </a:r>
          </a:p>
          <a:p>
            <a:r>
              <a:rPr lang="zh-CN" altLang="en-US" sz="1200" dirty="0">
                <a:solidFill>
                  <a:srgbClr val="555555"/>
                </a:solidFill>
                <a:cs typeface="+mn-ea"/>
                <a:sym typeface="+mn-lt"/>
              </a:rPr>
              <a:t>点击此处添加文字说明</a:t>
            </a:r>
          </a:p>
        </p:txBody>
      </p:sp>
      <p:sp>
        <p:nvSpPr>
          <p:cNvPr id="26" name="文本框 25">
            <a:extLst>
              <a:ext uri="{FF2B5EF4-FFF2-40B4-BE49-F238E27FC236}">
                <a16:creationId xmlns="" xmlns:a16="http://schemas.microsoft.com/office/drawing/2014/main" id="{F052098D-A997-4B1E-B1E8-0DDA8E99392D}"/>
              </a:ext>
            </a:extLst>
          </p:cNvPr>
          <p:cNvSpPr txBox="1"/>
          <p:nvPr/>
        </p:nvSpPr>
        <p:spPr>
          <a:xfrm>
            <a:off x="6085029" y="4444615"/>
            <a:ext cx="1469081" cy="400110"/>
          </a:xfrm>
          <a:prstGeom prst="rect">
            <a:avLst/>
          </a:prstGeom>
          <a:noFill/>
        </p:spPr>
        <p:txBody>
          <a:bodyPr wrap="square" rtlCol="0">
            <a:spAutoFit/>
          </a:bodyPr>
          <a:lstStyle/>
          <a:p>
            <a:r>
              <a:rPr lang="zh-CN" altLang="en-US" sz="2000" b="1" dirty="0">
                <a:solidFill>
                  <a:srgbClr val="344F66"/>
                </a:solidFill>
                <a:cs typeface="+mn-ea"/>
                <a:sym typeface="+mn-lt"/>
              </a:rPr>
              <a:t>添加标题</a:t>
            </a:r>
          </a:p>
        </p:txBody>
      </p:sp>
      <p:sp>
        <p:nvSpPr>
          <p:cNvPr id="27" name="文本框 26">
            <a:extLst>
              <a:ext uri="{FF2B5EF4-FFF2-40B4-BE49-F238E27FC236}">
                <a16:creationId xmlns="" xmlns:a16="http://schemas.microsoft.com/office/drawing/2014/main" id="{F814E1CB-BB27-4EFE-92C6-3A844A670355}"/>
              </a:ext>
            </a:extLst>
          </p:cNvPr>
          <p:cNvSpPr txBox="1"/>
          <p:nvPr/>
        </p:nvSpPr>
        <p:spPr>
          <a:xfrm>
            <a:off x="9037289" y="5434275"/>
            <a:ext cx="1799472" cy="646331"/>
          </a:xfrm>
          <a:prstGeom prst="rect">
            <a:avLst/>
          </a:prstGeom>
          <a:noFill/>
        </p:spPr>
        <p:txBody>
          <a:bodyPr wrap="square" rtlCol="0">
            <a:spAutoFit/>
          </a:bodyPr>
          <a:lstStyle/>
          <a:p>
            <a:r>
              <a:rPr lang="zh-CN" altLang="en-US" sz="1200" dirty="0">
                <a:solidFill>
                  <a:srgbClr val="555555"/>
                </a:solidFill>
                <a:cs typeface="+mn-ea"/>
                <a:sym typeface="+mn-lt"/>
              </a:rPr>
              <a:t>点击此处添加文字说明</a:t>
            </a:r>
            <a:endParaRPr lang="en-US" altLang="zh-CN" sz="1200" dirty="0">
              <a:solidFill>
                <a:srgbClr val="555555"/>
              </a:solidFill>
              <a:cs typeface="+mn-ea"/>
              <a:sym typeface="+mn-lt"/>
            </a:endParaRPr>
          </a:p>
          <a:p>
            <a:r>
              <a:rPr lang="zh-CN" altLang="en-US" sz="1200" dirty="0">
                <a:solidFill>
                  <a:srgbClr val="555555"/>
                </a:solidFill>
                <a:cs typeface="+mn-ea"/>
                <a:sym typeface="+mn-lt"/>
              </a:rPr>
              <a:t>点击此处添加文字说明</a:t>
            </a:r>
          </a:p>
          <a:p>
            <a:r>
              <a:rPr lang="zh-CN" altLang="en-US" sz="1200" dirty="0">
                <a:solidFill>
                  <a:srgbClr val="555555"/>
                </a:solidFill>
                <a:cs typeface="+mn-ea"/>
                <a:sym typeface="+mn-lt"/>
              </a:rPr>
              <a:t>点击此处添加文字说明</a:t>
            </a:r>
          </a:p>
        </p:txBody>
      </p:sp>
      <p:sp>
        <p:nvSpPr>
          <p:cNvPr id="28" name="文本框 27">
            <a:extLst>
              <a:ext uri="{FF2B5EF4-FFF2-40B4-BE49-F238E27FC236}">
                <a16:creationId xmlns="" xmlns:a16="http://schemas.microsoft.com/office/drawing/2014/main" id="{5FEAC2B8-8E9B-4A3F-8D9E-9A5E3688D4B9}"/>
              </a:ext>
            </a:extLst>
          </p:cNvPr>
          <p:cNvSpPr txBox="1"/>
          <p:nvPr/>
        </p:nvSpPr>
        <p:spPr>
          <a:xfrm>
            <a:off x="9037289" y="4955497"/>
            <a:ext cx="1469081" cy="400110"/>
          </a:xfrm>
          <a:prstGeom prst="rect">
            <a:avLst/>
          </a:prstGeom>
          <a:noFill/>
        </p:spPr>
        <p:txBody>
          <a:bodyPr wrap="square" rtlCol="0">
            <a:spAutoFit/>
          </a:bodyPr>
          <a:lstStyle/>
          <a:p>
            <a:r>
              <a:rPr lang="zh-CN" altLang="en-US" sz="2000" b="1" dirty="0">
                <a:solidFill>
                  <a:srgbClr val="344F66"/>
                </a:solidFill>
                <a:cs typeface="+mn-ea"/>
                <a:sym typeface="+mn-lt"/>
              </a:rPr>
              <a:t>添加标题</a:t>
            </a:r>
          </a:p>
        </p:txBody>
      </p:sp>
      <p:sp>
        <p:nvSpPr>
          <p:cNvPr id="30" name="TextBox 42">
            <a:extLst>
              <a:ext uri="{FF2B5EF4-FFF2-40B4-BE49-F238E27FC236}">
                <a16:creationId xmlns="" xmlns:a16="http://schemas.microsoft.com/office/drawing/2014/main" id="{06A60BE1-AB57-4AFD-89EF-636182C81A51}"/>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4.1 </a:t>
            </a:r>
            <a:r>
              <a:rPr lang="zh-CN" altLang="en-US" b="0" dirty="0">
                <a:solidFill>
                  <a:srgbClr val="444444"/>
                </a:solidFill>
                <a:latin typeface="+mn-lt"/>
                <a:ea typeface="+mn-ea"/>
                <a:cs typeface="+mn-ea"/>
                <a:sym typeface="+mn-lt"/>
              </a:rPr>
              <a:t>研究背景</a:t>
            </a:r>
          </a:p>
        </p:txBody>
      </p:sp>
    </p:spTree>
    <p:extLst>
      <p:ext uri="{BB962C8B-B14F-4D97-AF65-F5344CB8AC3E}">
        <p14:creationId xmlns:p14="http://schemas.microsoft.com/office/powerpoint/2010/main" val="286483376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ppt_x</p:attrName>
                                        </p:attrNameLst>
                                      </p:cBhvr>
                                      <p:tavLst>
                                        <p:tav tm="0">
                                          <p:val>
                                            <p:strVal val="#ppt_x-#ppt_w/2"/>
                                          </p:val>
                                        </p:tav>
                                        <p:tav tm="100000">
                                          <p:val>
                                            <p:strVal val="#ppt_x"/>
                                          </p:val>
                                        </p:tav>
                                      </p:tavLst>
                                    </p:anim>
                                    <p:anim calcmode="lin" valueType="num">
                                      <p:cBhvr>
                                        <p:cTn id="8" dur="500" fill="hold"/>
                                        <p:tgtEl>
                                          <p:spTgt spid="30"/>
                                        </p:tgtEl>
                                        <p:attrNameLst>
                                          <p:attrName>ppt_y</p:attrName>
                                        </p:attrNameLst>
                                      </p:cBhvr>
                                      <p:tavLst>
                                        <p:tav tm="0">
                                          <p:val>
                                            <p:strVal val="#ppt_y"/>
                                          </p:val>
                                        </p:tav>
                                        <p:tav tm="100000">
                                          <p:val>
                                            <p:strVal val="#ppt_y"/>
                                          </p:val>
                                        </p:tav>
                                      </p:tavLst>
                                    </p:anim>
                                    <p:anim calcmode="lin" valueType="num">
                                      <p:cBhvr>
                                        <p:cTn id="9" dur="500" fill="hold"/>
                                        <p:tgtEl>
                                          <p:spTgt spid="30"/>
                                        </p:tgtEl>
                                        <p:attrNameLst>
                                          <p:attrName>ppt_w</p:attrName>
                                        </p:attrNameLst>
                                      </p:cBhvr>
                                      <p:tavLst>
                                        <p:tav tm="0">
                                          <p:val>
                                            <p:fltVal val="0"/>
                                          </p:val>
                                        </p:tav>
                                        <p:tav tm="100000">
                                          <p:val>
                                            <p:strVal val="#ppt_w"/>
                                          </p:val>
                                        </p:tav>
                                      </p:tavLst>
                                    </p:anim>
                                    <p:anim calcmode="lin" valueType="num">
                                      <p:cBhvr>
                                        <p:cTn id="10" dur="500" fill="hold"/>
                                        <p:tgtEl>
                                          <p:spTgt spid="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strips(downLeft)">
                                      <p:cBhvr>
                                        <p:cTn id="14" dur="500"/>
                                        <p:tgtEl>
                                          <p:spTgt spid="6"/>
                                        </p:tgtEl>
                                      </p:cBhvr>
                                    </p:animEffect>
                                  </p:childTnLst>
                                </p:cTn>
                              </p:par>
                              <p:par>
                                <p:cTn id="15" presetID="18" presetClass="entr" presetSubtype="1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strips(downLeft)">
                                      <p:cBhvr>
                                        <p:cTn id="20" dur="500"/>
                                        <p:tgtEl>
                                          <p:spTgt spid="19"/>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strips(downLeft)">
                                      <p:cBhvr>
                                        <p:cTn id="23" dur="500"/>
                                        <p:tgtEl>
                                          <p:spTgt spid="20"/>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500"/>
                                        <p:tgtEl>
                                          <p:spTgt spid="18"/>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1500"/>
                            </p:stCondLst>
                            <p:childTnLst>
                              <p:par>
                                <p:cTn id="34" presetID="2" presetClass="entr" presetSubtype="1"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0-#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ppt_x"/>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500"/>
                                        <p:tgtEl>
                                          <p:spTgt spid="25"/>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p:bldP spid="23" grpId="0"/>
      <p:bldP spid="24" grpId="0"/>
      <p:bldP spid="25" grpId="0"/>
      <p:bldP spid="26" grpId="0"/>
      <p:bldP spid="27" grpId="0"/>
      <p:bldP spid="28"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 xmlns:a16="http://schemas.microsoft.com/office/drawing/2014/main" id="{83D3681F-20D3-49DF-9114-AC0B454DDCE4}"/>
              </a:ext>
            </a:extLst>
          </p:cNvPr>
          <p:cNvSpPr>
            <a:spLocks noChangeArrowheads="1"/>
          </p:cNvSpPr>
          <p:nvPr/>
        </p:nvSpPr>
        <p:spPr bwMode="auto">
          <a:xfrm flipH="1">
            <a:off x="2061788" y="1537730"/>
            <a:ext cx="4257675" cy="4256088"/>
          </a:xfrm>
          <a:prstGeom prst="ellipse">
            <a:avLst/>
          </a:prstGeom>
          <a:noFill/>
          <a:ln w="11">
            <a:solidFill>
              <a:srgbClr val="344F66"/>
            </a:solidFill>
            <a:prstDash val="dash"/>
            <a:round/>
            <a:headEnd/>
            <a:tailEnd/>
          </a:ln>
          <a:extLst>
            <a:ext uri="{909E8E84-426E-40DD-AFC4-6F175D3DCCD1}">
              <a14:hiddenFill xmlns:a14="http://schemas.microsoft.com/office/drawing/2010/main">
                <a:solidFill>
                  <a:srgbClr val="FFFFFF"/>
                </a:solidFill>
              </a14:hiddenFill>
            </a:ext>
          </a:extLst>
        </p:spPr>
        <p:txBody>
          <a:bodyPr lIns="91432" tIns="45718" rIns="91432" bIns="45718"/>
          <a:lstStyle/>
          <a:p>
            <a:endParaRPr lang="zh-CN" altLang="en-US">
              <a:solidFill>
                <a:schemeClr val="accent1"/>
              </a:solidFill>
              <a:cs typeface="+mn-ea"/>
              <a:sym typeface="+mn-lt"/>
            </a:endParaRPr>
          </a:p>
        </p:txBody>
      </p:sp>
      <p:sp>
        <p:nvSpPr>
          <p:cNvPr id="3" name="Line 16">
            <a:extLst>
              <a:ext uri="{FF2B5EF4-FFF2-40B4-BE49-F238E27FC236}">
                <a16:creationId xmlns="" xmlns:a16="http://schemas.microsoft.com/office/drawing/2014/main" id="{6F8EC34F-5B1D-4273-BBBE-14CE7ACA07FF}"/>
              </a:ext>
            </a:extLst>
          </p:cNvPr>
          <p:cNvSpPr>
            <a:spLocks noChangeShapeType="1"/>
          </p:cNvSpPr>
          <p:nvPr/>
        </p:nvSpPr>
        <p:spPr bwMode="auto">
          <a:xfrm flipH="1">
            <a:off x="3722318" y="2152098"/>
            <a:ext cx="790575"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p>
            <a:pPr eaLnBrk="0" hangingPunct="0"/>
            <a:endParaRPr lang="zh-CN" altLang="en-US">
              <a:cs typeface="+mn-ea"/>
              <a:sym typeface="+mn-lt"/>
            </a:endParaRPr>
          </a:p>
        </p:txBody>
      </p:sp>
      <p:sp>
        <p:nvSpPr>
          <p:cNvPr id="4" name="Line 17">
            <a:extLst>
              <a:ext uri="{FF2B5EF4-FFF2-40B4-BE49-F238E27FC236}">
                <a16:creationId xmlns="" xmlns:a16="http://schemas.microsoft.com/office/drawing/2014/main" id="{12EEAB59-B938-464D-A25A-52D42E662A17}"/>
              </a:ext>
            </a:extLst>
          </p:cNvPr>
          <p:cNvSpPr>
            <a:spLocks noChangeShapeType="1"/>
          </p:cNvSpPr>
          <p:nvPr/>
        </p:nvSpPr>
        <p:spPr bwMode="auto">
          <a:xfrm flipH="1" flipV="1">
            <a:off x="3830263" y="3871357"/>
            <a:ext cx="1711325" cy="40481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p>
            <a:pPr eaLnBrk="0" hangingPunct="0"/>
            <a:endParaRPr lang="zh-CN" altLang="en-US">
              <a:cs typeface="+mn-ea"/>
              <a:sym typeface="+mn-lt"/>
            </a:endParaRPr>
          </a:p>
        </p:txBody>
      </p:sp>
      <p:sp>
        <p:nvSpPr>
          <p:cNvPr id="5" name="Line 18">
            <a:extLst>
              <a:ext uri="{FF2B5EF4-FFF2-40B4-BE49-F238E27FC236}">
                <a16:creationId xmlns="" xmlns:a16="http://schemas.microsoft.com/office/drawing/2014/main" id="{B6BED45A-5F5B-4A04-AE16-87848443362A}"/>
              </a:ext>
            </a:extLst>
          </p:cNvPr>
          <p:cNvSpPr>
            <a:spLocks noChangeShapeType="1"/>
          </p:cNvSpPr>
          <p:nvPr/>
        </p:nvSpPr>
        <p:spPr bwMode="auto">
          <a:xfrm flipH="1">
            <a:off x="3871544" y="2983948"/>
            <a:ext cx="1665287" cy="409575"/>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p>
            <a:pPr eaLnBrk="0" hangingPunct="0"/>
            <a:endParaRPr lang="zh-CN" altLang="en-US">
              <a:cs typeface="+mn-ea"/>
              <a:sym typeface="+mn-lt"/>
            </a:endParaRPr>
          </a:p>
        </p:txBody>
      </p:sp>
      <p:grpSp>
        <p:nvGrpSpPr>
          <p:cNvPr id="6" name="组合 7">
            <a:extLst>
              <a:ext uri="{FF2B5EF4-FFF2-40B4-BE49-F238E27FC236}">
                <a16:creationId xmlns="" xmlns:a16="http://schemas.microsoft.com/office/drawing/2014/main" id="{4F2B7DB1-DDEF-4718-838E-4ECE205D8EF3}"/>
              </a:ext>
            </a:extLst>
          </p:cNvPr>
          <p:cNvGrpSpPr>
            <a:grpSpLocks/>
          </p:cNvGrpSpPr>
          <p:nvPr/>
        </p:nvGrpSpPr>
        <p:grpSpPr bwMode="auto">
          <a:xfrm flipH="1">
            <a:off x="4349380" y="1212298"/>
            <a:ext cx="1038225" cy="1038225"/>
            <a:chOff x="0" y="0"/>
            <a:chExt cx="1038225" cy="1038225"/>
          </a:xfrm>
        </p:grpSpPr>
        <p:sp>
          <p:nvSpPr>
            <p:cNvPr id="7" name="Oval 10">
              <a:extLst>
                <a:ext uri="{FF2B5EF4-FFF2-40B4-BE49-F238E27FC236}">
                  <a16:creationId xmlns="" xmlns:a16="http://schemas.microsoft.com/office/drawing/2014/main" id="{EA6CEB7D-E4C8-4DA8-9E73-886FA935F9D0}"/>
                </a:ext>
              </a:extLst>
            </p:cNvPr>
            <p:cNvSpPr>
              <a:spLocks noChangeArrowheads="1"/>
            </p:cNvSpPr>
            <p:nvPr/>
          </p:nvSpPr>
          <p:spPr bwMode="auto">
            <a:xfrm>
              <a:off x="0" y="0"/>
              <a:ext cx="1038225" cy="1038225"/>
            </a:xfrm>
            <a:prstGeom prst="ellipse">
              <a:avLst/>
            </a:pr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solidFill>
                  <a:schemeClr val="bg1"/>
                </a:solidFill>
                <a:cs typeface="+mn-ea"/>
                <a:sym typeface="+mn-lt"/>
              </a:endParaRPr>
            </a:p>
          </p:txBody>
        </p:sp>
        <p:sp>
          <p:nvSpPr>
            <p:cNvPr id="8" name="TextBox 9">
              <a:extLst>
                <a:ext uri="{FF2B5EF4-FFF2-40B4-BE49-F238E27FC236}">
                  <a16:creationId xmlns="" xmlns:a16="http://schemas.microsoft.com/office/drawing/2014/main" id="{CA441C10-A94C-49C9-9C2D-171EFCF832D2}"/>
                </a:ext>
              </a:extLst>
            </p:cNvPr>
            <p:cNvSpPr txBox="1">
              <a:spLocks noChangeArrowheads="1"/>
            </p:cNvSpPr>
            <p:nvPr/>
          </p:nvSpPr>
          <p:spPr bwMode="auto">
            <a:xfrm>
              <a:off x="112953" y="165169"/>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cs typeface="+mn-ea"/>
                  <a:sym typeface="+mn-lt"/>
                </a:rPr>
                <a:t>设计论文</a:t>
              </a:r>
            </a:p>
          </p:txBody>
        </p:sp>
      </p:grpSp>
      <p:grpSp>
        <p:nvGrpSpPr>
          <p:cNvPr id="9" name="组合 10">
            <a:extLst>
              <a:ext uri="{FF2B5EF4-FFF2-40B4-BE49-F238E27FC236}">
                <a16:creationId xmlns="" xmlns:a16="http://schemas.microsoft.com/office/drawing/2014/main" id="{125E5C8F-DB47-4A7E-A520-609A06EDB47A}"/>
              </a:ext>
            </a:extLst>
          </p:cNvPr>
          <p:cNvGrpSpPr>
            <a:grpSpLocks/>
          </p:cNvGrpSpPr>
          <p:nvPr/>
        </p:nvGrpSpPr>
        <p:grpSpPr bwMode="auto">
          <a:xfrm flipH="1">
            <a:off x="5609856" y="2312435"/>
            <a:ext cx="1038225" cy="1038225"/>
            <a:chOff x="0" y="0"/>
            <a:chExt cx="1038225" cy="1038225"/>
          </a:xfrm>
        </p:grpSpPr>
        <p:sp>
          <p:nvSpPr>
            <p:cNvPr id="10" name="Oval 12">
              <a:extLst>
                <a:ext uri="{FF2B5EF4-FFF2-40B4-BE49-F238E27FC236}">
                  <a16:creationId xmlns="" xmlns:a16="http://schemas.microsoft.com/office/drawing/2014/main" id="{08CF93D9-9AA0-4842-9919-13EDF708EED1}"/>
                </a:ext>
              </a:extLst>
            </p:cNvPr>
            <p:cNvSpPr>
              <a:spLocks noChangeArrowheads="1"/>
            </p:cNvSpPr>
            <p:nvPr/>
          </p:nvSpPr>
          <p:spPr bwMode="auto">
            <a:xfrm>
              <a:off x="0" y="0"/>
              <a:ext cx="1038225" cy="1038225"/>
            </a:xfrm>
            <a:prstGeom prst="ellipse">
              <a:avLst/>
            </a:prstGeom>
            <a:solidFill>
              <a:srgbClr val="CF3B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cs typeface="+mn-ea"/>
                <a:sym typeface="+mn-lt"/>
              </a:endParaRPr>
            </a:p>
          </p:txBody>
        </p:sp>
        <p:sp>
          <p:nvSpPr>
            <p:cNvPr id="11" name="TextBox 12">
              <a:extLst>
                <a:ext uri="{FF2B5EF4-FFF2-40B4-BE49-F238E27FC236}">
                  <a16:creationId xmlns="" xmlns:a16="http://schemas.microsoft.com/office/drawing/2014/main" id="{8A5CAAD1-C2A7-4EDC-B80F-040DBE04AF97}"/>
                </a:ext>
              </a:extLst>
            </p:cNvPr>
            <p:cNvSpPr txBox="1">
              <a:spLocks noChangeArrowheads="1"/>
            </p:cNvSpPr>
            <p:nvPr/>
          </p:nvSpPr>
          <p:spPr bwMode="auto">
            <a:xfrm>
              <a:off x="80801" y="158963"/>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cs typeface="+mn-ea"/>
                  <a:sym typeface="+mn-lt"/>
                </a:rPr>
                <a:t>工程样机</a:t>
              </a:r>
            </a:p>
          </p:txBody>
        </p:sp>
      </p:grpSp>
      <p:grpSp>
        <p:nvGrpSpPr>
          <p:cNvPr id="12" name="组合 13">
            <a:extLst>
              <a:ext uri="{FF2B5EF4-FFF2-40B4-BE49-F238E27FC236}">
                <a16:creationId xmlns="" xmlns:a16="http://schemas.microsoft.com/office/drawing/2014/main" id="{71A58240-B9C7-4BE8-81AD-2616BB469CAF}"/>
              </a:ext>
            </a:extLst>
          </p:cNvPr>
          <p:cNvGrpSpPr>
            <a:grpSpLocks/>
          </p:cNvGrpSpPr>
          <p:nvPr/>
        </p:nvGrpSpPr>
        <p:grpSpPr bwMode="auto">
          <a:xfrm flipH="1">
            <a:off x="5528893" y="4001533"/>
            <a:ext cx="1038225" cy="1039813"/>
            <a:chOff x="0" y="0"/>
            <a:chExt cx="1038225" cy="1039812"/>
          </a:xfrm>
        </p:grpSpPr>
        <p:sp>
          <p:nvSpPr>
            <p:cNvPr id="13" name="Oval 11">
              <a:extLst>
                <a:ext uri="{FF2B5EF4-FFF2-40B4-BE49-F238E27FC236}">
                  <a16:creationId xmlns="" xmlns:a16="http://schemas.microsoft.com/office/drawing/2014/main" id="{D9475943-8F35-4BB5-B173-7589F1D8ABD1}"/>
                </a:ext>
              </a:extLst>
            </p:cNvPr>
            <p:cNvSpPr>
              <a:spLocks noChangeArrowheads="1"/>
            </p:cNvSpPr>
            <p:nvPr/>
          </p:nvSpPr>
          <p:spPr bwMode="auto">
            <a:xfrm>
              <a:off x="0" y="0"/>
              <a:ext cx="1038225" cy="1039812"/>
            </a:xfrm>
            <a:prstGeom prst="ellipse">
              <a:avLst/>
            </a:pr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cs typeface="+mn-ea"/>
                <a:sym typeface="+mn-lt"/>
              </a:endParaRPr>
            </a:p>
          </p:txBody>
        </p:sp>
        <p:sp>
          <p:nvSpPr>
            <p:cNvPr id="14" name="TextBox 15">
              <a:extLst>
                <a:ext uri="{FF2B5EF4-FFF2-40B4-BE49-F238E27FC236}">
                  <a16:creationId xmlns="" xmlns:a16="http://schemas.microsoft.com/office/drawing/2014/main" id="{4C22799C-EC4B-4133-9126-8D8352B924BF}"/>
                </a:ext>
              </a:extLst>
            </p:cNvPr>
            <p:cNvSpPr txBox="1">
              <a:spLocks noChangeArrowheads="1"/>
            </p:cNvSpPr>
            <p:nvPr/>
          </p:nvSpPr>
          <p:spPr bwMode="auto">
            <a:xfrm>
              <a:off x="126601" y="172444"/>
              <a:ext cx="812317" cy="70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cs typeface="+mn-ea"/>
                  <a:sym typeface="+mn-lt"/>
                </a:rPr>
                <a:t>设计报告</a:t>
              </a:r>
            </a:p>
          </p:txBody>
        </p:sp>
      </p:grpSp>
      <p:sp>
        <p:nvSpPr>
          <p:cNvPr id="15" name="Oval 8">
            <a:extLst>
              <a:ext uri="{FF2B5EF4-FFF2-40B4-BE49-F238E27FC236}">
                <a16:creationId xmlns="" xmlns:a16="http://schemas.microsoft.com/office/drawing/2014/main" id="{4282C330-02C2-44BB-AD31-7FE60EA5464F}"/>
              </a:ext>
            </a:extLst>
          </p:cNvPr>
          <p:cNvSpPr>
            <a:spLocks noChangeArrowheads="1"/>
          </p:cNvSpPr>
          <p:nvPr/>
        </p:nvSpPr>
        <p:spPr bwMode="auto">
          <a:xfrm flipH="1">
            <a:off x="1301375" y="2383868"/>
            <a:ext cx="2411413" cy="2411412"/>
          </a:xfrm>
          <a:prstGeom prst="ellipse">
            <a:avLst/>
          </a:prstGeom>
          <a:solidFill>
            <a:schemeClr val="bg2"/>
          </a:solidFill>
          <a:ln>
            <a:noFill/>
          </a:ln>
          <a:extLst/>
        </p:spPr>
        <p:txBody>
          <a:bodyPr lIns="91432" tIns="45718" rIns="91432" bIns="45718"/>
          <a:lstStyle/>
          <a:p>
            <a:endParaRPr lang="zh-CN" altLang="en-US">
              <a:solidFill>
                <a:schemeClr val="accent1"/>
              </a:solidFill>
              <a:cs typeface="+mn-ea"/>
              <a:sym typeface="+mn-lt"/>
            </a:endParaRPr>
          </a:p>
        </p:txBody>
      </p:sp>
      <p:sp>
        <p:nvSpPr>
          <p:cNvPr id="16" name="Oval 9">
            <a:extLst>
              <a:ext uri="{FF2B5EF4-FFF2-40B4-BE49-F238E27FC236}">
                <a16:creationId xmlns="" xmlns:a16="http://schemas.microsoft.com/office/drawing/2014/main" id="{EFE92E07-AD25-4495-BFDE-C9B9CDE1A436}"/>
              </a:ext>
            </a:extLst>
          </p:cNvPr>
          <p:cNvSpPr>
            <a:spLocks noChangeArrowheads="1"/>
          </p:cNvSpPr>
          <p:nvPr/>
        </p:nvSpPr>
        <p:spPr bwMode="auto">
          <a:xfrm flipH="1">
            <a:off x="1491875" y="2574368"/>
            <a:ext cx="2030413" cy="2032000"/>
          </a:xfrm>
          <a:prstGeom prst="ellipse">
            <a:avLst/>
          </a:prstGeom>
          <a:solidFill>
            <a:srgbClr val="344F66"/>
          </a:solidFill>
          <a:ln>
            <a:noFill/>
          </a:ln>
          <a:extLst/>
        </p:spPr>
        <p:txBody>
          <a:bodyPr lIns="91432" tIns="45718" rIns="91432" bIns="45718"/>
          <a:lstStyle/>
          <a:p>
            <a:endParaRPr lang="zh-CN" altLang="en-US">
              <a:solidFill>
                <a:schemeClr val="accent1"/>
              </a:solidFill>
              <a:cs typeface="+mn-ea"/>
              <a:sym typeface="+mn-lt"/>
            </a:endParaRPr>
          </a:p>
        </p:txBody>
      </p:sp>
      <p:sp>
        <p:nvSpPr>
          <p:cNvPr id="17" name="TextBox 18">
            <a:extLst>
              <a:ext uri="{FF2B5EF4-FFF2-40B4-BE49-F238E27FC236}">
                <a16:creationId xmlns="" xmlns:a16="http://schemas.microsoft.com/office/drawing/2014/main" id="{71B72FCE-7A79-4AAB-9D82-0272EDBE0CAE}"/>
              </a:ext>
            </a:extLst>
          </p:cNvPr>
          <p:cNvSpPr txBox="1">
            <a:spLocks noChangeArrowheads="1"/>
          </p:cNvSpPr>
          <p:nvPr/>
        </p:nvSpPr>
        <p:spPr bwMode="auto">
          <a:xfrm flipH="1">
            <a:off x="1824458" y="3112522"/>
            <a:ext cx="1193800"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8" rIns="91432" bIns="45718">
            <a:spAutoFit/>
          </a:bodyPr>
          <a:lstStyle/>
          <a:p>
            <a:pPr algn="ctr"/>
            <a:r>
              <a:rPr lang="zh-CN" altLang="en-US" sz="2800" b="1" dirty="0">
                <a:solidFill>
                  <a:schemeClr val="bg1"/>
                </a:solidFill>
                <a:cs typeface="+mn-ea"/>
                <a:sym typeface="+mn-lt"/>
              </a:rPr>
              <a:t>研究成果</a:t>
            </a:r>
            <a:endParaRPr lang="en-US" altLang="zh-CN" sz="2800" b="1" dirty="0">
              <a:solidFill>
                <a:schemeClr val="bg1"/>
              </a:solidFill>
              <a:cs typeface="+mn-ea"/>
              <a:sym typeface="+mn-lt"/>
            </a:endParaRPr>
          </a:p>
        </p:txBody>
      </p:sp>
      <p:grpSp>
        <p:nvGrpSpPr>
          <p:cNvPr id="18" name="组合 19">
            <a:extLst>
              <a:ext uri="{FF2B5EF4-FFF2-40B4-BE49-F238E27FC236}">
                <a16:creationId xmlns="" xmlns:a16="http://schemas.microsoft.com/office/drawing/2014/main" id="{C7184A47-F61E-4A07-983D-0AF70BEAC559}"/>
              </a:ext>
            </a:extLst>
          </p:cNvPr>
          <p:cNvGrpSpPr>
            <a:grpSpLocks/>
          </p:cNvGrpSpPr>
          <p:nvPr/>
        </p:nvGrpSpPr>
        <p:grpSpPr bwMode="auto">
          <a:xfrm flipH="1">
            <a:off x="4362080" y="5095320"/>
            <a:ext cx="1038225" cy="1039812"/>
            <a:chOff x="0" y="0"/>
            <a:chExt cx="1038225" cy="1039812"/>
          </a:xfrm>
        </p:grpSpPr>
        <p:sp>
          <p:nvSpPr>
            <p:cNvPr id="19" name="Oval 11">
              <a:extLst>
                <a:ext uri="{FF2B5EF4-FFF2-40B4-BE49-F238E27FC236}">
                  <a16:creationId xmlns="" xmlns:a16="http://schemas.microsoft.com/office/drawing/2014/main" id="{D2026B78-22A0-4402-B3C6-D0078E94A63B}"/>
                </a:ext>
              </a:extLst>
            </p:cNvPr>
            <p:cNvSpPr>
              <a:spLocks noChangeArrowheads="1"/>
            </p:cNvSpPr>
            <p:nvPr/>
          </p:nvSpPr>
          <p:spPr bwMode="auto">
            <a:xfrm>
              <a:off x="0" y="0"/>
              <a:ext cx="1038225" cy="1039812"/>
            </a:xfrm>
            <a:prstGeom prst="ellipse">
              <a:avLst/>
            </a:prstGeom>
            <a:solidFill>
              <a:srgbClr val="CF3B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cs typeface="+mn-ea"/>
                <a:sym typeface="+mn-lt"/>
              </a:endParaRPr>
            </a:p>
          </p:txBody>
        </p:sp>
        <p:sp>
          <p:nvSpPr>
            <p:cNvPr id="20" name="TextBox 21">
              <a:extLst>
                <a:ext uri="{FF2B5EF4-FFF2-40B4-BE49-F238E27FC236}">
                  <a16:creationId xmlns="" xmlns:a16="http://schemas.microsoft.com/office/drawing/2014/main" id="{352AFB6A-8A88-46DB-8F78-DC5A95E77EA4}"/>
                </a:ext>
              </a:extLst>
            </p:cNvPr>
            <p:cNvSpPr txBox="1">
              <a:spLocks noChangeArrowheads="1"/>
            </p:cNvSpPr>
            <p:nvPr/>
          </p:nvSpPr>
          <p:spPr bwMode="auto">
            <a:xfrm>
              <a:off x="126601" y="172444"/>
              <a:ext cx="81231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cs typeface="+mn-ea"/>
                  <a:sym typeface="+mn-lt"/>
                </a:rPr>
                <a:t>成果说明</a:t>
              </a:r>
            </a:p>
          </p:txBody>
        </p:sp>
      </p:grpSp>
      <p:sp>
        <p:nvSpPr>
          <p:cNvPr id="21" name="Line 16">
            <a:extLst>
              <a:ext uri="{FF2B5EF4-FFF2-40B4-BE49-F238E27FC236}">
                <a16:creationId xmlns="" xmlns:a16="http://schemas.microsoft.com/office/drawing/2014/main" id="{2310DD47-3C17-43C6-AECE-E6C7C74EA453}"/>
              </a:ext>
            </a:extLst>
          </p:cNvPr>
          <p:cNvSpPr>
            <a:spLocks noChangeShapeType="1"/>
          </p:cNvSpPr>
          <p:nvPr/>
        </p:nvSpPr>
        <p:spPr bwMode="auto">
          <a:xfrm flipH="1" flipV="1">
            <a:off x="3708028" y="4417460"/>
            <a:ext cx="792163" cy="804863"/>
          </a:xfrm>
          <a:prstGeom prst="line">
            <a:avLst/>
          </a:prstGeom>
          <a:noFill/>
          <a:ln w="19050">
            <a:solidFill>
              <a:srgbClr val="2E2C2C"/>
            </a:solidFill>
            <a:round/>
            <a:headEnd type="triangle" w="med" len="med"/>
            <a:tailEnd/>
          </a:ln>
          <a:extLst>
            <a:ext uri="{909E8E84-426E-40DD-AFC4-6F175D3DCCD1}">
              <a14:hiddenFill xmlns:a14="http://schemas.microsoft.com/office/drawing/2010/main">
                <a:noFill/>
              </a14:hiddenFill>
            </a:ext>
          </a:extLst>
        </p:spPr>
        <p:txBody>
          <a:bodyPr lIns="91432" tIns="45718" rIns="91432" bIns="45718"/>
          <a:lstStyle/>
          <a:p>
            <a:pPr eaLnBrk="0" hangingPunct="0"/>
            <a:endParaRPr lang="zh-CN" altLang="en-US">
              <a:cs typeface="+mn-ea"/>
              <a:sym typeface="+mn-lt"/>
            </a:endParaRPr>
          </a:p>
        </p:txBody>
      </p:sp>
      <p:sp>
        <p:nvSpPr>
          <p:cNvPr id="22" name="TextBox 23">
            <a:extLst>
              <a:ext uri="{FF2B5EF4-FFF2-40B4-BE49-F238E27FC236}">
                <a16:creationId xmlns="" xmlns:a16="http://schemas.microsoft.com/office/drawing/2014/main" id="{7D87E4D4-224C-4F6E-B8DE-93478521D1C9}"/>
              </a:ext>
            </a:extLst>
          </p:cNvPr>
          <p:cNvSpPr txBox="1">
            <a:spLocks noChangeArrowheads="1"/>
          </p:cNvSpPr>
          <p:nvPr/>
        </p:nvSpPr>
        <p:spPr bwMode="auto">
          <a:xfrm>
            <a:off x="5624142" y="1121808"/>
            <a:ext cx="574120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1600" dirty="0">
                <a:solidFill>
                  <a:srgbClr val="555555"/>
                </a:solidFill>
                <a:cs typeface="+mn-ea"/>
                <a:sym typeface="+mn-lt"/>
              </a:rPr>
              <a:t>这里可以添加主要内容这里可以添加主要内容这里可以添加主要内容这里可以添加主要内容</a:t>
            </a:r>
          </a:p>
        </p:txBody>
      </p:sp>
      <p:sp>
        <p:nvSpPr>
          <p:cNvPr id="23" name="TextBox 24">
            <a:extLst>
              <a:ext uri="{FF2B5EF4-FFF2-40B4-BE49-F238E27FC236}">
                <a16:creationId xmlns="" xmlns:a16="http://schemas.microsoft.com/office/drawing/2014/main" id="{EFFFEA24-A021-4FCB-9473-01AF831423D3}"/>
              </a:ext>
            </a:extLst>
          </p:cNvPr>
          <p:cNvSpPr txBox="1">
            <a:spLocks noChangeArrowheads="1"/>
          </p:cNvSpPr>
          <p:nvPr/>
        </p:nvSpPr>
        <p:spPr bwMode="auto">
          <a:xfrm>
            <a:off x="6705228" y="2250523"/>
            <a:ext cx="466012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1600" dirty="0">
                <a:solidFill>
                  <a:srgbClr val="555555"/>
                </a:solidFill>
                <a:cs typeface="+mn-ea"/>
                <a:sym typeface="+mn-lt"/>
              </a:rPr>
              <a:t>这里可以添加主要内容这里可以添加主要内容这里可以添加主要内容这里可以添加主要内容</a:t>
            </a:r>
          </a:p>
        </p:txBody>
      </p:sp>
      <p:sp>
        <p:nvSpPr>
          <p:cNvPr id="24" name="TextBox 25">
            <a:extLst>
              <a:ext uri="{FF2B5EF4-FFF2-40B4-BE49-F238E27FC236}">
                <a16:creationId xmlns="" xmlns:a16="http://schemas.microsoft.com/office/drawing/2014/main" id="{D8BD38A3-7648-4F0B-A051-9AFDC4F6F94E}"/>
              </a:ext>
            </a:extLst>
          </p:cNvPr>
          <p:cNvSpPr txBox="1">
            <a:spLocks noChangeArrowheads="1"/>
          </p:cNvSpPr>
          <p:nvPr/>
        </p:nvSpPr>
        <p:spPr bwMode="auto">
          <a:xfrm>
            <a:off x="6705228" y="3996772"/>
            <a:ext cx="4796489"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1600" dirty="0">
                <a:solidFill>
                  <a:srgbClr val="555555"/>
                </a:solidFill>
                <a:cs typeface="+mn-ea"/>
                <a:sym typeface="+mn-lt"/>
              </a:rPr>
              <a:t>这里可以添加主要内容这里可以添加主要内容这里可以添加主要内容这里可以添加主要内容</a:t>
            </a:r>
          </a:p>
        </p:txBody>
      </p:sp>
      <p:sp>
        <p:nvSpPr>
          <p:cNvPr id="25" name="TextBox 26">
            <a:extLst>
              <a:ext uri="{FF2B5EF4-FFF2-40B4-BE49-F238E27FC236}">
                <a16:creationId xmlns="" xmlns:a16="http://schemas.microsoft.com/office/drawing/2014/main" id="{0BB3075E-D640-43C5-9FB1-8E3383194455}"/>
              </a:ext>
            </a:extLst>
          </p:cNvPr>
          <p:cNvSpPr txBox="1">
            <a:spLocks noChangeArrowheads="1"/>
          </p:cNvSpPr>
          <p:nvPr/>
        </p:nvSpPr>
        <p:spPr bwMode="auto">
          <a:xfrm>
            <a:off x="5624142" y="5377894"/>
            <a:ext cx="5741206"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8" rIns="91432" bIns="45718">
            <a:spAutoFit/>
          </a:bodyPr>
          <a:lstStyle/>
          <a:p>
            <a:r>
              <a:rPr lang="zh-CN" altLang="en-US" sz="1600">
                <a:solidFill>
                  <a:srgbClr val="555555"/>
                </a:solidFill>
                <a:cs typeface="+mn-ea"/>
                <a:sym typeface="+mn-lt"/>
              </a:rPr>
              <a:t>这里可以添加主要内容这里可以添加主要内容这里可以添加主要内容这里可以添加主要内容</a:t>
            </a:r>
          </a:p>
        </p:txBody>
      </p:sp>
      <p:sp>
        <p:nvSpPr>
          <p:cNvPr id="27" name="TextBox 42">
            <a:extLst>
              <a:ext uri="{FF2B5EF4-FFF2-40B4-BE49-F238E27FC236}">
                <a16:creationId xmlns="" xmlns:a16="http://schemas.microsoft.com/office/drawing/2014/main" id="{703A5F52-B844-41AD-A561-2DBAE294888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4.2 </a:t>
            </a:r>
            <a:r>
              <a:rPr lang="zh-CN" altLang="en-US" b="0" dirty="0">
                <a:solidFill>
                  <a:srgbClr val="444444"/>
                </a:solidFill>
                <a:latin typeface="+mn-lt"/>
                <a:ea typeface="+mn-ea"/>
                <a:cs typeface="+mn-ea"/>
                <a:sym typeface="+mn-lt"/>
              </a:rPr>
              <a:t>成果形式</a:t>
            </a:r>
          </a:p>
        </p:txBody>
      </p:sp>
    </p:spTree>
    <p:extLst>
      <p:ext uri="{BB962C8B-B14F-4D97-AF65-F5344CB8AC3E}">
        <p14:creationId xmlns:p14="http://schemas.microsoft.com/office/powerpoint/2010/main" val="16153817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ppt_w/2"/>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par>
                                <p:cTn id="50" presetID="53" presetClass="entr" presetSubtype="16"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par>
                                <p:cTn id="55" presetID="53" presetClass="entr" presetSubtype="16"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5" grpId="0" animBg="1"/>
      <p:bldP spid="16" grpId="0" animBg="1"/>
      <p:bldP spid="17" grpId="0"/>
      <p:bldP spid="21" grpId="0" animBg="1"/>
      <p:bldP spid="22" grpId="0"/>
      <p:bldP spid="23" grpId="0"/>
      <p:bldP spid="24" grpId="0"/>
      <p:bldP spid="25"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 xmlns:a16="http://schemas.microsoft.com/office/drawing/2014/main" id="{DEDD26DB-C552-485B-9ABA-05B5D196D2D1}"/>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4" name="图片 3">
            <a:extLst>
              <a:ext uri="{FF2B5EF4-FFF2-40B4-BE49-F238E27FC236}">
                <a16:creationId xmlns="" xmlns:a16="http://schemas.microsoft.com/office/drawing/2014/main" id="{7C692EE9-D43E-45B1-B7F8-EBD3A0756F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1745762" y="1220061"/>
            <a:ext cx="1473200" cy="1679326"/>
          </a:xfrm>
          <a:prstGeom prst="rect">
            <a:avLst/>
          </a:prstGeom>
        </p:spPr>
      </p:pic>
      <p:sp>
        <p:nvSpPr>
          <p:cNvPr id="5" name="文本框 4">
            <a:extLst>
              <a:ext uri="{FF2B5EF4-FFF2-40B4-BE49-F238E27FC236}">
                <a16:creationId xmlns="" xmlns:a16="http://schemas.microsoft.com/office/drawing/2014/main" id="{A00E676E-5D58-4343-A068-F469B0830F2A}"/>
              </a:ext>
            </a:extLst>
          </p:cNvPr>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p>
        </p:txBody>
      </p:sp>
      <p:pic>
        <p:nvPicPr>
          <p:cNvPr id="23" name="图片 22">
            <a:extLst>
              <a:ext uri="{FF2B5EF4-FFF2-40B4-BE49-F238E27FC236}">
                <a16:creationId xmlns="" xmlns:a16="http://schemas.microsoft.com/office/drawing/2014/main" id="{AF9B27DF-0BEA-4C8A-8735-81CBCBD394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1949458"/>
            <a:ext cx="625231" cy="625231"/>
          </a:xfrm>
          <a:prstGeom prst="rect">
            <a:avLst/>
          </a:prstGeom>
        </p:spPr>
      </p:pic>
      <p:pic>
        <p:nvPicPr>
          <p:cNvPr id="24" name="图片 23">
            <a:extLst>
              <a:ext uri="{FF2B5EF4-FFF2-40B4-BE49-F238E27FC236}">
                <a16:creationId xmlns="" xmlns:a16="http://schemas.microsoft.com/office/drawing/2014/main" id="{B86AEF63-7E30-4A69-9A3C-CF90C8F820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894137"/>
            <a:ext cx="625231" cy="625231"/>
          </a:xfrm>
          <a:prstGeom prst="rect">
            <a:avLst/>
          </a:prstGeom>
        </p:spPr>
      </p:pic>
      <p:pic>
        <p:nvPicPr>
          <p:cNvPr id="25" name="图片 24">
            <a:extLst>
              <a:ext uri="{FF2B5EF4-FFF2-40B4-BE49-F238E27FC236}">
                <a16:creationId xmlns="" xmlns:a16="http://schemas.microsoft.com/office/drawing/2014/main" id="{D0B2B327-8368-4C67-BE6F-75F528C547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3004779"/>
            <a:ext cx="625231" cy="625231"/>
          </a:xfrm>
          <a:prstGeom prst="rect">
            <a:avLst/>
          </a:prstGeom>
        </p:spPr>
      </p:pic>
      <p:pic>
        <p:nvPicPr>
          <p:cNvPr id="26" name="图片 25">
            <a:extLst>
              <a:ext uri="{FF2B5EF4-FFF2-40B4-BE49-F238E27FC236}">
                <a16:creationId xmlns="" xmlns:a16="http://schemas.microsoft.com/office/drawing/2014/main" id="{25651961-A7B9-4E05-B697-700072139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4060100"/>
            <a:ext cx="625231" cy="625231"/>
          </a:xfrm>
          <a:prstGeom prst="rect">
            <a:avLst/>
          </a:prstGeom>
        </p:spPr>
      </p:pic>
      <p:pic>
        <p:nvPicPr>
          <p:cNvPr id="27" name="图片 26">
            <a:extLst>
              <a:ext uri="{FF2B5EF4-FFF2-40B4-BE49-F238E27FC236}">
                <a16:creationId xmlns="" xmlns:a16="http://schemas.microsoft.com/office/drawing/2014/main" id="{F8B84590-CE27-4596-A1AC-D04CA0FDCB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5115422"/>
            <a:ext cx="625231" cy="625231"/>
          </a:xfrm>
          <a:prstGeom prst="rect">
            <a:avLst/>
          </a:prstGeom>
        </p:spPr>
      </p:pic>
      <p:grpSp>
        <p:nvGrpSpPr>
          <p:cNvPr id="30" name="组合 29">
            <a:extLst>
              <a:ext uri="{FF2B5EF4-FFF2-40B4-BE49-F238E27FC236}">
                <a16:creationId xmlns="" xmlns:a16="http://schemas.microsoft.com/office/drawing/2014/main" id="{31C610FE-515F-4CFE-A098-188BB2710EFB}"/>
              </a:ext>
            </a:extLst>
          </p:cNvPr>
          <p:cNvGrpSpPr/>
          <p:nvPr/>
        </p:nvGrpSpPr>
        <p:grpSpPr>
          <a:xfrm>
            <a:off x="-4151" y="0"/>
            <a:ext cx="12196151" cy="6858000"/>
            <a:chOff x="-4151" y="0"/>
            <a:chExt cx="12196151" cy="6858000"/>
          </a:xfrm>
        </p:grpSpPr>
        <p:grpSp>
          <p:nvGrpSpPr>
            <p:cNvPr id="31" name="组合 30">
              <a:extLst>
                <a:ext uri="{FF2B5EF4-FFF2-40B4-BE49-F238E27FC236}">
                  <a16:creationId xmlns="" xmlns:a16="http://schemas.microsoft.com/office/drawing/2014/main"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 xmlns:a16="http://schemas.microsoft.com/office/drawing/2014/main"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a:extLst>
                  <a:ext uri="{FF2B5EF4-FFF2-40B4-BE49-F238E27FC236}">
                    <a16:creationId xmlns="" xmlns:a16="http://schemas.microsoft.com/office/drawing/2014/main"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a:extLst>
                <a:ext uri="{FF2B5EF4-FFF2-40B4-BE49-F238E27FC236}">
                  <a16:creationId xmlns="" xmlns:a16="http://schemas.microsoft.com/office/drawing/2014/main"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 xmlns:a16="http://schemas.microsoft.com/office/drawing/2014/main"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a:extLst>
                  <a:ext uri="{FF2B5EF4-FFF2-40B4-BE49-F238E27FC236}">
                    <a16:creationId xmlns="" xmlns:a16="http://schemas.microsoft.com/office/drawing/2014/main"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a:extLst>
                <a:ext uri="{FF2B5EF4-FFF2-40B4-BE49-F238E27FC236}">
                  <a16:creationId xmlns="" xmlns:a16="http://schemas.microsoft.com/office/drawing/2014/main"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 xmlns:a16="http://schemas.microsoft.com/office/drawing/2014/main"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a:extLst>
                  <a:ext uri="{FF2B5EF4-FFF2-40B4-BE49-F238E27FC236}">
                    <a16:creationId xmlns="" xmlns:a16="http://schemas.microsoft.com/office/drawing/2014/main"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a:extLst>
                <a:ext uri="{FF2B5EF4-FFF2-40B4-BE49-F238E27FC236}">
                  <a16:creationId xmlns="" xmlns:a16="http://schemas.microsoft.com/office/drawing/2014/main"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 xmlns:a16="http://schemas.microsoft.com/office/drawing/2014/main"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a:extLst>
                  <a:ext uri="{FF2B5EF4-FFF2-40B4-BE49-F238E27FC236}">
                    <a16:creationId xmlns="" xmlns:a16="http://schemas.microsoft.com/office/drawing/2014/main"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a:extLst>
                <a:ext uri="{FF2B5EF4-FFF2-40B4-BE49-F238E27FC236}">
                  <a16:creationId xmlns="" xmlns:a16="http://schemas.microsoft.com/office/drawing/2014/main"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 xmlns:a16="http://schemas.microsoft.com/office/drawing/2014/main"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 xmlns:a16="http://schemas.microsoft.com/office/drawing/2014/main"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a:extLst>
                <a:ext uri="{FF2B5EF4-FFF2-40B4-BE49-F238E27FC236}">
                  <a16:creationId xmlns="" xmlns:a16="http://schemas.microsoft.com/office/drawing/2014/main"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 xmlns:a16="http://schemas.microsoft.com/office/drawing/2014/main"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a:extLst>
                  <a:ext uri="{FF2B5EF4-FFF2-40B4-BE49-F238E27FC236}">
                    <a16:creationId xmlns="" xmlns:a16="http://schemas.microsoft.com/office/drawing/2014/main"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 xmlns:a16="http://schemas.microsoft.com/office/drawing/2014/main"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 xmlns:a16="http://schemas.microsoft.com/office/drawing/2014/main"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a:extLst>
                <a:ext uri="{FF2B5EF4-FFF2-40B4-BE49-F238E27FC236}">
                  <a16:creationId xmlns="" xmlns:a16="http://schemas.microsoft.com/office/drawing/2014/main"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 xmlns:a16="http://schemas.microsoft.com/office/drawing/2014/main"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a:extLst>
                <a:ext uri="{FF2B5EF4-FFF2-40B4-BE49-F238E27FC236}">
                  <a16:creationId xmlns="" xmlns:a16="http://schemas.microsoft.com/office/drawing/2014/main"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 xmlns:a16="http://schemas.microsoft.com/office/drawing/2014/main"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a:extLst>
                <a:ext uri="{FF2B5EF4-FFF2-40B4-BE49-F238E27FC236}">
                  <a16:creationId xmlns="" xmlns:a16="http://schemas.microsoft.com/office/drawing/2014/main"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 xmlns:a16="http://schemas.microsoft.com/office/drawing/2014/main"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a:extLst>
                <a:ext uri="{FF2B5EF4-FFF2-40B4-BE49-F238E27FC236}">
                  <a16:creationId xmlns="" xmlns:a16="http://schemas.microsoft.com/office/drawing/2014/main"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 xmlns:a16="http://schemas.microsoft.com/office/drawing/2014/main"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a:extLst>
                <a:ext uri="{FF2B5EF4-FFF2-40B4-BE49-F238E27FC236}">
                  <a16:creationId xmlns="" xmlns:a16="http://schemas.microsoft.com/office/drawing/2014/main"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 xmlns:a16="http://schemas.microsoft.com/office/drawing/2014/main"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a:extLst>
              <a:ext uri="{FF2B5EF4-FFF2-40B4-BE49-F238E27FC236}">
                <a16:creationId xmlns="" xmlns:a16="http://schemas.microsoft.com/office/drawing/2014/main" id="{2006B894-5916-47F1-89DC-DA6C4124723E}"/>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6194092" y="1480027"/>
            <a:ext cx="5301002" cy="145020"/>
          </a:xfrm>
          <a:prstGeom prst="rect">
            <a:avLst/>
          </a:prstGeom>
        </p:spPr>
      </p:pic>
      <p:sp>
        <p:nvSpPr>
          <p:cNvPr id="69" name="TextBox 47">
            <a:extLst>
              <a:ext uri="{FF2B5EF4-FFF2-40B4-BE49-F238E27FC236}">
                <a16:creationId xmlns="" xmlns:a16="http://schemas.microsoft.com/office/drawing/2014/main" id="{26CADA55-3A56-4401-A04C-B9B5C4CA4B6D}"/>
              </a:ext>
            </a:extLst>
          </p:cNvPr>
          <p:cNvSpPr txBox="1"/>
          <p:nvPr/>
        </p:nvSpPr>
        <p:spPr>
          <a:xfrm>
            <a:off x="6606855" y="943410"/>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rgbClr val="484848"/>
                </a:solidFill>
                <a:latin typeface="+mn-lt"/>
                <a:ea typeface="+mn-ea"/>
                <a:cs typeface="+mn-ea"/>
                <a:sym typeface="+mn-lt"/>
              </a:rPr>
              <a:t>绪 论</a:t>
            </a:r>
          </a:p>
        </p:txBody>
      </p:sp>
      <p:sp>
        <p:nvSpPr>
          <p:cNvPr id="70" name="TextBox 48">
            <a:extLst>
              <a:ext uri="{FF2B5EF4-FFF2-40B4-BE49-F238E27FC236}">
                <a16:creationId xmlns="" xmlns:a16="http://schemas.microsoft.com/office/drawing/2014/main" id="{E9B1265E-3727-45A0-B490-ECF9E1E35017}"/>
              </a:ext>
            </a:extLst>
          </p:cNvPr>
          <p:cNvSpPr txBox="1"/>
          <p:nvPr/>
        </p:nvSpPr>
        <p:spPr>
          <a:xfrm>
            <a:off x="6606855" y="2004844"/>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研究思路与方法</a:t>
            </a:r>
          </a:p>
        </p:txBody>
      </p:sp>
      <p:sp>
        <p:nvSpPr>
          <p:cNvPr id="71" name="TextBox 55">
            <a:extLst>
              <a:ext uri="{FF2B5EF4-FFF2-40B4-BE49-F238E27FC236}">
                <a16:creationId xmlns="" xmlns:a16="http://schemas.microsoft.com/office/drawing/2014/main" id="{D21FEEF9-2C0F-4D68-B885-B5BAB6223F28}"/>
              </a:ext>
            </a:extLst>
          </p:cNvPr>
          <p:cNvSpPr txBox="1"/>
          <p:nvPr/>
        </p:nvSpPr>
        <p:spPr>
          <a:xfrm>
            <a:off x="6606855" y="306627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关键技术和实践难点</a:t>
            </a:r>
          </a:p>
        </p:txBody>
      </p:sp>
      <p:sp>
        <p:nvSpPr>
          <p:cNvPr id="72" name="TextBox 56">
            <a:extLst>
              <a:ext uri="{FF2B5EF4-FFF2-40B4-BE49-F238E27FC236}">
                <a16:creationId xmlns="" xmlns:a16="http://schemas.microsoft.com/office/drawing/2014/main" id="{6FED0460-420B-4FC8-88A5-56109D211AAC}"/>
              </a:ext>
            </a:extLst>
          </p:cNvPr>
          <p:cNvSpPr txBox="1"/>
          <p:nvPr/>
        </p:nvSpPr>
        <p:spPr>
          <a:xfrm>
            <a:off x="6606855" y="4127712"/>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研究成果与应用前景</a:t>
            </a:r>
          </a:p>
        </p:txBody>
      </p:sp>
      <p:sp>
        <p:nvSpPr>
          <p:cNvPr id="73" name="TextBox 57">
            <a:extLst>
              <a:ext uri="{FF2B5EF4-FFF2-40B4-BE49-F238E27FC236}">
                <a16:creationId xmlns="" xmlns:a16="http://schemas.microsoft.com/office/drawing/2014/main" id="{86D21A9B-56AA-45E7-B765-4D60F8FE4CDE}"/>
              </a:ext>
            </a:extLst>
          </p:cNvPr>
          <p:cNvSpPr txBox="1"/>
          <p:nvPr/>
        </p:nvSpPr>
        <p:spPr>
          <a:xfrm>
            <a:off x="6606855" y="518914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相关建议与论文结论</a:t>
            </a:r>
          </a:p>
        </p:txBody>
      </p:sp>
      <p:pic>
        <p:nvPicPr>
          <p:cNvPr id="74" name="图片 73">
            <a:extLst>
              <a:ext uri="{FF2B5EF4-FFF2-40B4-BE49-F238E27FC236}">
                <a16:creationId xmlns="" xmlns:a16="http://schemas.microsoft.com/office/drawing/2014/main" id="{7855E579-7987-4603-905D-7F5F3DC46209}"/>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5772745"/>
            <a:ext cx="5301002" cy="145020"/>
          </a:xfrm>
          <a:prstGeom prst="rect">
            <a:avLst/>
          </a:prstGeom>
        </p:spPr>
      </p:pic>
      <p:pic>
        <p:nvPicPr>
          <p:cNvPr id="75" name="图片 74">
            <a:extLst>
              <a:ext uri="{FF2B5EF4-FFF2-40B4-BE49-F238E27FC236}">
                <a16:creationId xmlns="" xmlns:a16="http://schemas.microsoft.com/office/drawing/2014/main" id="{E2EC31BA-59A5-4D5D-A31F-22674FB77FB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2553206"/>
            <a:ext cx="5301002" cy="145020"/>
          </a:xfrm>
          <a:prstGeom prst="rect">
            <a:avLst/>
          </a:prstGeom>
        </p:spPr>
      </p:pic>
      <p:pic>
        <p:nvPicPr>
          <p:cNvPr id="76" name="图片 75">
            <a:extLst>
              <a:ext uri="{FF2B5EF4-FFF2-40B4-BE49-F238E27FC236}">
                <a16:creationId xmlns="" xmlns:a16="http://schemas.microsoft.com/office/drawing/2014/main" id="{285F13D0-27DF-43E2-93D4-5FD6D718AA3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3626386"/>
            <a:ext cx="5301002" cy="145020"/>
          </a:xfrm>
          <a:prstGeom prst="rect">
            <a:avLst/>
          </a:prstGeom>
        </p:spPr>
      </p:pic>
      <p:pic>
        <p:nvPicPr>
          <p:cNvPr id="77" name="图片 76">
            <a:extLst>
              <a:ext uri="{FF2B5EF4-FFF2-40B4-BE49-F238E27FC236}">
                <a16:creationId xmlns="" xmlns:a16="http://schemas.microsoft.com/office/drawing/2014/main" id="{7663B279-DDBC-4672-B84C-63A3771C80DC}"/>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4699566"/>
            <a:ext cx="5301002" cy="145020"/>
          </a:xfrm>
          <a:prstGeom prst="rect">
            <a:avLst/>
          </a:prstGeom>
        </p:spPr>
      </p:pic>
    </p:spTree>
    <p:extLst>
      <p:ext uri="{BB962C8B-B14F-4D97-AF65-F5344CB8AC3E}">
        <p14:creationId xmlns:p14="http://schemas.microsoft.com/office/powerpoint/2010/main" val="91538658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5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40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60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6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40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4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30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930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1020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120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6">
            <a:extLst>
              <a:ext uri="{FF2B5EF4-FFF2-40B4-BE49-F238E27FC236}">
                <a16:creationId xmlns="" xmlns:a16="http://schemas.microsoft.com/office/drawing/2014/main" id="{E57BCC3F-EDFF-4E48-8F70-57AEA9D480D5}"/>
              </a:ext>
            </a:extLst>
          </p:cNvPr>
          <p:cNvSpPr/>
          <p:nvPr/>
        </p:nvSpPr>
        <p:spPr>
          <a:xfrm>
            <a:off x="2451066" y="1875754"/>
            <a:ext cx="1452571" cy="1047756"/>
          </a:xfrm>
          <a:prstGeom prst="triangle">
            <a:avLst/>
          </a:prstGeom>
          <a:solidFill>
            <a:srgbClr val="344F66"/>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梯形 2">
            <a:extLst>
              <a:ext uri="{FF2B5EF4-FFF2-40B4-BE49-F238E27FC236}">
                <a16:creationId xmlns="" xmlns:a16="http://schemas.microsoft.com/office/drawing/2014/main" id="{1C966F29-F402-435C-AEDB-C24DC49F79D4}"/>
              </a:ext>
            </a:extLst>
          </p:cNvPr>
          <p:cNvSpPr/>
          <p:nvPr/>
        </p:nvSpPr>
        <p:spPr>
          <a:xfrm>
            <a:off x="1912681" y="3140832"/>
            <a:ext cx="2514834" cy="679731"/>
          </a:xfrm>
          <a:prstGeom prst="trapezoid">
            <a:avLst>
              <a:gd name="adj" fmla="val 66428"/>
            </a:avLst>
          </a:prstGeom>
          <a:solidFill>
            <a:srgbClr val="CF3B4C"/>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梯形 3">
            <a:extLst>
              <a:ext uri="{FF2B5EF4-FFF2-40B4-BE49-F238E27FC236}">
                <a16:creationId xmlns="" xmlns:a16="http://schemas.microsoft.com/office/drawing/2014/main" id="{9377B94F-2E0F-4A6C-9362-97266333A6DE}"/>
              </a:ext>
            </a:extLst>
          </p:cNvPr>
          <p:cNvSpPr/>
          <p:nvPr/>
        </p:nvSpPr>
        <p:spPr>
          <a:xfrm>
            <a:off x="1329560" y="4037886"/>
            <a:ext cx="3722246" cy="725959"/>
          </a:xfrm>
          <a:prstGeom prst="trapezoid">
            <a:avLst>
              <a:gd name="adj" fmla="val 66428"/>
            </a:avLst>
          </a:prstGeom>
          <a:solidFill>
            <a:srgbClr val="344F66"/>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梯形 4">
            <a:extLst>
              <a:ext uri="{FF2B5EF4-FFF2-40B4-BE49-F238E27FC236}">
                <a16:creationId xmlns="" xmlns:a16="http://schemas.microsoft.com/office/drawing/2014/main" id="{2A2A3FFC-70D6-45BB-9EAA-05D2B19BA323}"/>
              </a:ext>
            </a:extLst>
          </p:cNvPr>
          <p:cNvSpPr/>
          <p:nvPr/>
        </p:nvSpPr>
        <p:spPr>
          <a:xfrm>
            <a:off x="641307" y="4966419"/>
            <a:ext cx="5127653" cy="815243"/>
          </a:xfrm>
          <a:prstGeom prst="trapezoid">
            <a:avLst>
              <a:gd name="adj" fmla="val 66428"/>
            </a:avLst>
          </a:prstGeom>
          <a:solidFill>
            <a:srgbClr val="CF3B4C"/>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6" name="直接连接符 11">
            <a:extLst>
              <a:ext uri="{FF2B5EF4-FFF2-40B4-BE49-F238E27FC236}">
                <a16:creationId xmlns="" xmlns:a16="http://schemas.microsoft.com/office/drawing/2014/main" id="{DA76DE5C-9DD8-4415-921E-0266FC22C58A}"/>
              </a:ext>
            </a:extLst>
          </p:cNvPr>
          <p:cNvCxnSpPr/>
          <p:nvPr/>
        </p:nvCxnSpPr>
        <p:spPr>
          <a:xfrm>
            <a:off x="3846754" y="2380247"/>
            <a:ext cx="1592943" cy="0"/>
          </a:xfrm>
          <a:prstGeom prst="line">
            <a:avLst/>
          </a:prstGeom>
          <a:ln w="12700">
            <a:solidFill>
              <a:schemeClr val="bg1">
                <a:lumMod val="6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7" name="TextBox 17">
            <a:extLst>
              <a:ext uri="{FF2B5EF4-FFF2-40B4-BE49-F238E27FC236}">
                <a16:creationId xmlns="" xmlns:a16="http://schemas.microsoft.com/office/drawing/2014/main" id="{4ADA0987-0E92-41D1-A885-941ECAC8B775}"/>
              </a:ext>
            </a:extLst>
          </p:cNvPr>
          <p:cNvSpPr txBox="1"/>
          <p:nvPr/>
        </p:nvSpPr>
        <p:spPr>
          <a:xfrm>
            <a:off x="5561755" y="2195581"/>
            <a:ext cx="1407758" cy="369332"/>
          </a:xfrm>
          <a:prstGeom prst="rect">
            <a:avLst/>
          </a:prstGeom>
          <a:solidFill>
            <a:srgbClr val="344F66"/>
          </a:solidFill>
        </p:spPr>
        <p:txBody>
          <a:bodyPr wrap="none" rtlCol="0">
            <a:spAutoFit/>
          </a:bodyPr>
          <a:lstStyle/>
          <a:p>
            <a:pPr defTabSz="914400"/>
            <a:r>
              <a:rPr lang="zh-CN" altLang="en-US" b="1" dirty="0">
                <a:solidFill>
                  <a:schemeClr val="bg1"/>
                </a:solidFill>
                <a:cs typeface="+mn-ea"/>
                <a:sym typeface="+mn-lt"/>
              </a:rPr>
              <a:t>影响力提升 </a:t>
            </a:r>
          </a:p>
        </p:txBody>
      </p:sp>
      <p:sp>
        <p:nvSpPr>
          <p:cNvPr id="8" name="TextBox 22">
            <a:extLst>
              <a:ext uri="{FF2B5EF4-FFF2-40B4-BE49-F238E27FC236}">
                <a16:creationId xmlns="" xmlns:a16="http://schemas.microsoft.com/office/drawing/2014/main" id="{8364E18B-BF0B-4455-ABD3-1B11F94829F8}"/>
              </a:ext>
            </a:extLst>
          </p:cNvPr>
          <p:cNvSpPr txBox="1"/>
          <p:nvPr/>
        </p:nvSpPr>
        <p:spPr>
          <a:xfrm>
            <a:off x="5561755" y="2511464"/>
            <a:ext cx="4198141" cy="549061"/>
          </a:xfrm>
          <a:prstGeom prst="rect">
            <a:avLst/>
          </a:prstGeom>
          <a:noFill/>
        </p:spPr>
        <p:txBody>
          <a:bodyPr wrap="square" rtlCol="0">
            <a:spAutoFit/>
          </a:bodyPr>
          <a:lstStyle/>
          <a:p>
            <a:pPr defTabSz="914400">
              <a:lnSpc>
                <a:spcPct val="130000"/>
              </a:lnSpc>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cxnSp>
        <p:nvCxnSpPr>
          <p:cNvPr id="9" name="直接连接符 11">
            <a:extLst>
              <a:ext uri="{FF2B5EF4-FFF2-40B4-BE49-F238E27FC236}">
                <a16:creationId xmlns="" xmlns:a16="http://schemas.microsoft.com/office/drawing/2014/main" id="{A93E97A0-D863-4F5B-8569-0DFD08AECF74}"/>
              </a:ext>
            </a:extLst>
          </p:cNvPr>
          <p:cNvCxnSpPr/>
          <p:nvPr/>
        </p:nvCxnSpPr>
        <p:spPr>
          <a:xfrm>
            <a:off x="4487489" y="3255304"/>
            <a:ext cx="1592943" cy="0"/>
          </a:xfrm>
          <a:prstGeom prst="line">
            <a:avLst/>
          </a:prstGeom>
          <a:ln w="12700">
            <a:solidFill>
              <a:schemeClr val="bg1">
                <a:lumMod val="6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0" name="TextBox 17">
            <a:extLst>
              <a:ext uri="{FF2B5EF4-FFF2-40B4-BE49-F238E27FC236}">
                <a16:creationId xmlns="" xmlns:a16="http://schemas.microsoft.com/office/drawing/2014/main" id="{0E141E71-BBBB-4391-994C-CB71224FBEEE}"/>
              </a:ext>
            </a:extLst>
          </p:cNvPr>
          <p:cNvSpPr txBox="1"/>
          <p:nvPr/>
        </p:nvSpPr>
        <p:spPr>
          <a:xfrm>
            <a:off x="6202490" y="3070638"/>
            <a:ext cx="1407758" cy="369332"/>
          </a:xfrm>
          <a:prstGeom prst="rect">
            <a:avLst/>
          </a:prstGeom>
          <a:solidFill>
            <a:srgbClr val="CF3B4C"/>
          </a:solidFill>
        </p:spPr>
        <p:txBody>
          <a:bodyPr wrap="none" rtlCol="0">
            <a:spAutoFit/>
          </a:bodyPr>
          <a:lstStyle/>
          <a:p>
            <a:pPr defTabSz="914400"/>
            <a:r>
              <a:rPr lang="zh-CN" altLang="en-US" b="1" dirty="0">
                <a:solidFill>
                  <a:schemeClr val="bg1"/>
                </a:solidFill>
                <a:cs typeface="+mn-ea"/>
                <a:sym typeface="+mn-lt"/>
              </a:rPr>
              <a:t>曝光度增加 </a:t>
            </a:r>
          </a:p>
        </p:txBody>
      </p:sp>
      <p:sp>
        <p:nvSpPr>
          <p:cNvPr id="11" name="TextBox 22">
            <a:extLst>
              <a:ext uri="{FF2B5EF4-FFF2-40B4-BE49-F238E27FC236}">
                <a16:creationId xmlns="" xmlns:a16="http://schemas.microsoft.com/office/drawing/2014/main" id="{C0DFDFA7-6221-4F41-8A92-C86759165629}"/>
              </a:ext>
            </a:extLst>
          </p:cNvPr>
          <p:cNvSpPr txBox="1"/>
          <p:nvPr/>
        </p:nvSpPr>
        <p:spPr>
          <a:xfrm>
            <a:off x="6202490" y="3386521"/>
            <a:ext cx="4198141" cy="549061"/>
          </a:xfrm>
          <a:prstGeom prst="rect">
            <a:avLst/>
          </a:prstGeom>
          <a:noFill/>
        </p:spPr>
        <p:txBody>
          <a:bodyPr wrap="square" rtlCol="0">
            <a:spAutoFit/>
          </a:bodyPr>
          <a:lstStyle/>
          <a:p>
            <a:pPr defTabSz="914400">
              <a:lnSpc>
                <a:spcPct val="130000"/>
              </a:lnSpc>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cxnSp>
        <p:nvCxnSpPr>
          <p:cNvPr id="12" name="直接连接符 11">
            <a:extLst>
              <a:ext uri="{FF2B5EF4-FFF2-40B4-BE49-F238E27FC236}">
                <a16:creationId xmlns="" xmlns:a16="http://schemas.microsoft.com/office/drawing/2014/main" id="{642A3D9F-9E39-4CA9-98B0-70DCFD069183}"/>
              </a:ext>
            </a:extLst>
          </p:cNvPr>
          <p:cNvCxnSpPr/>
          <p:nvPr/>
        </p:nvCxnSpPr>
        <p:spPr>
          <a:xfrm>
            <a:off x="5128224" y="4130361"/>
            <a:ext cx="1592943" cy="0"/>
          </a:xfrm>
          <a:prstGeom prst="line">
            <a:avLst/>
          </a:prstGeom>
          <a:ln w="12700">
            <a:solidFill>
              <a:schemeClr val="bg1">
                <a:lumMod val="6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 xmlns:a16="http://schemas.microsoft.com/office/drawing/2014/main" id="{4FAE15C4-60FE-418A-B781-B42D332FC663}"/>
              </a:ext>
            </a:extLst>
          </p:cNvPr>
          <p:cNvSpPr txBox="1"/>
          <p:nvPr/>
        </p:nvSpPr>
        <p:spPr>
          <a:xfrm>
            <a:off x="6843225" y="3945695"/>
            <a:ext cx="1569660" cy="369332"/>
          </a:xfrm>
          <a:prstGeom prst="rect">
            <a:avLst/>
          </a:prstGeom>
          <a:solidFill>
            <a:srgbClr val="344F66"/>
          </a:solidFill>
        </p:spPr>
        <p:txBody>
          <a:bodyPr wrap="none" rtlCol="0">
            <a:spAutoFit/>
          </a:bodyPr>
          <a:lstStyle/>
          <a:p>
            <a:pPr defTabSz="914400"/>
            <a:r>
              <a:rPr lang="zh-CN" altLang="en-US" b="1" dirty="0">
                <a:solidFill>
                  <a:schemeClr val="bg1"/>
                </a:solidFill>
                <a:cs typeface="+mn-ea"/>
                <a:sym typeface="+mn-lt"/>
              </a:rPr>
              <a:t>活动间接收益</a:t>
            </a:r>
          </a:p>
        </p:txBody>
      </p:sp>
      <p:sp>
        <p:nvSpPr>
          <p:cNvPr id="14" name="TextBox 22">
            <a:extLst>
              <a:ext uri="{FF2B5EF4-FFF2-40B4-BE49-F238E27FC236}">
                <a16:creationId xmlns="" xmlns:a16="http://schemas.microsoft.com/office/drawing/2014/main" id="{B8CFB0BB-F91D-4C7B-B690-13E31B148BAA}"/>
              </a:ext>
            </a:extLst>
          </p:cNvPr>
          <p:cNvSpPr txBox="1"/>
          <p:nvPr/>
        </p:nvSpPr>
        <p:spPr>
          <a:xfrm>
            <a:off x="6843225" y="4261578"/>
            <a:ext cx="4198141" cy="549061"/>
          </a:xfrm>
          <a:prstGeom prst="rect">
            <a:avLst/>
          </a:prstGeom>
          <a:noFill/>
        </p:spPr>
        <p:txBody>
          <a:bodyPr wrap="square" rtlCol="0">
            <a:spAutoFit/>
          </a:bodyPr>
          <a:lstStyle/>
          <a:p>
            <a:pPr defTabSz="914400">
              <a:lnSpc>
                <a:spcPct val="130000"/>
              </a:lnSpc>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cxnSp>
        <p:nvCxnSpPr>
          <p:cNvPr id="15" name="直接连接符 11">
            <a:extLst>
              <a:ext uri="{FF2B5EF4-FFF2-40B4-BE49-F238E27FC236}">
                <a16:creationId xmlns="" xmlns:a16="http://schemas.microsoft.com/office/drawing/2014/main" id="{118523DE-2156-4CE9-8BE5-47EBCE4E16CB}"/>
              </a:ext>
            </a:extLst>
          </p:cNvPr>
          <p:cNvCxnSpPr/>
          <p:nvPr/>
        </p:nvCxnSpPr>
        <p:spPr>
          <a:xfrm>
            <a:off x="5768960" y="5005419"/>
            <a:ext cx="1592943" cy="0"/>
          </a:xfrm>
          <a:prstGeom prst="line">
            <a:avLst/>
          </a:prstGeom>
          <a:ln w="12700">
            <a:solidFill>
              <a:schemeClr val="bg1">
                <a:lumMod val="6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16" name="TextBox 17">
            <a:extLst>
              <a:ext uri="{FF2B5EF4-FFF2-40B4-BE49-F238E27FC236}">
                <a16:creationId xmlns="" xmlns:a16="http://schemas.microsoft.com/office/drawing/2014/main" id="{9D0B2AF9-50DE-484A-B33B-E65294B020A8}"/>
              </a:ext>
            </a:extLst>
          </p:cNvPr>
          <p:cNvSpPr txBox="1"/>
          <p:nvPr/>
        </p:nvSpPr>
        <p:spPr>
          <a:xfrm>
            <a:off x="7483961" y="4820753"/>
            <a:ext cx="1569660" cy="369332"/>
          </a:xfrm>
          <a:prstGeom prst="rect">
            <a:avLst/>
          </a:prstGeom>
          <a:solidFill>
            <a:srgbClr val="CF3B4C"/>
          </a:solidFill>
        </p:spPr>
        <p:txBody>
          <a:bodyPr wrap="none" rtlCol="0">
            <a:spAutoFit/>
          </a:bodyPr>
          <a:lstStyle/>
          <a:p>
            <a:pPr defTabSz="914400"/>
            <a:r>
              <a:rPr lang="zh-CN" altLang="en-US" b="1" dirty="0">
                <a:solidFill>
                  <a:schemeClr val="bg1"/>
                </a:solidFill>
                <a:cs typeface="+mn-ea"/>
                <a:sym typeface="+mn-lt"/>
              </a:rPr>
              <a:t>活动直接收益</a:t>
            </a:r>
          </a:p>
        </p:txBody>
      </p:sp>
      <p:sp>
        <p:nvSpPr>
          <p:cNvPr id="17" name="TextBox 22">
            <a:extLst>
              <a:ext uri="{FF2B5EF4-FFF2-40B4-BE49-F238E27FC236}">
                <a16:creationId xmlns="" xmlns:a16="http://schemas.microsoft.com/office/drawing/2014/main" id="{5E59554F-1FCC-4434-8308-5E1395EB88EB}"/>
              </a:ext>
            </a:extLst>
          </p:cNvPr>
          <p:cNvSpPr txBox="1"/>
          <p:nvPr/>
        </p:nvSpPr>
        <p:spPr>
          <a:xfrm>
            <a:off x="7483961" y="5136636"/>
            <a:ext cx="4198141" cy="549061"/>
          </a:xfrm>
          <a:prstGeom prst="rect">
            <a:avLst/>
          </a:prstGeom>
          <a:noFill/>
        </p:spPr>
        <p:txBody>
          <a:bodyPr wrap="square" rtlCol="0">
            <a:spAutoFit/>
          </a:bodyPr>
          <a:lstStyle/>
          <a:p>
            <a:pPr defTabSz="914400">
              <a:lnSpc>
                <a:spcPct val="130000"/>
              </a:lnSpc>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sp>
        <p:nvSpPr>
          <p:cNvPr id="18" name="TextBox 42">
            <a:extLst>
              <a:ext uri="{FF2B5EF4-FFF2-40B4-BE49-F238E27FC236}">
                <a16:creationId xmlns="" xmlns:a16="http://schemas.microsoft.com/office/drawing/2014/main" id="{7505BCBF-C491-4111-8C43-A00BE0BF4A3A}"/>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4.3 </a:t>
            </a:r>
            <a:r>
              <a:rPr lang="zh-CN" altLang="en-US" b="0" dirty="0">
                <a:solidFill>
                  <a:srgbClr val="444444"/>
                </a:solidFill>
                <a:latin typeface="+mn-lt"/>
                <a:ea typeface="+mn-ea"/>
                <a:cs typeface="+mn-ea"/>
                <a:sym typeface="+mn-lt"/>
              </a:rPr>
              <a:t>应用前景</a:t>
            </a:r>
          </a:p>
        </p:txBody>
      </p:sp>
    </p:spTree>
    <p:extLst>
      <p:ext uri="{BB962C8B-B14F-4D97-AF65-F5344CB8AC3E}">
        <p14:creationId xmlns:p14="http://schemas.microsoft.com/office/powerpoint/2010/main" val="44651285"/>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ppt_w</p:attrName>
                                        </p:attrNameLst>
                                      </p:cBhvr>
                                      <p:tavLst>
                                        <p:tav tm="0">
                                          <p:val>
                                            <p:fltVal val="0"/>
                                          </p:val>
                                        </p:tav>
                                        <p:tav tm="100000">
                                          <p:val>
                                            <p:strVal val="#ppt_w"/>
                                          </p:val>
                                        </p:tav>
                                      </p:tavLst>
                                    </p:anim>
                                    <p:anim calcmode="lin" valueType="num">
                                      <p:cBhvr>
                                        <p:cTn id="10" dur="500" fill="hold"/>
                                        <p:tgtEl>
                                          <p:spTgt spid="1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1500"/>
                            </p:stCondLst>
                            <p:childTnLst>
                              <p:par>
                                <p:cTn id="42" presetID="2" presetClass="entr" presetSubtype="4"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500"/>
                                        <p:tgtEl>
                                          <p:spTgt spid="1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animBg="1"/>
      <p:bldP spid="8" grpId="0"/>
      <p:bldP spid="10" grpId="0" animBg="1"/>
      <p:bldP spid="11" grpId="0"/>
      <p:bldP spid="13" grpId="0" animBg="1"/>
      <p:bldP spid="14" grpId="0"/>
      <p:bldP spid="16"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第五部分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相关建议与论文结论</a:t>
            </a:r>
          </a:p>
        </p:txBody>
      </p:sp>
    </p:spTree>
    <p:extLst>
      <p:ext uri="{BB962C8B-B14F-4D97-AF65-F5344CB8AC3E}">
        <p14:creationId xmlns:p14="http://schemas.microsoft.com/office/powerpoint/2010/main" val="143822695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E88D9991-67B8-4F5A-A97E-5F80DEF4CC83}"/>
              </a:ext>
            </a:extLst>
          </p:cNvPr>
          <p:cNvGrpSpPr/>
          <p:nvPr/>
        </p:nvGrpSpPr>
        <p:grpSpPr>
          <a:xfrm>
            <a:off x="3528056" y="1124744"/>
            <a:ext cx="5224860" cy="4995598"/>
            <a:chOff x="3431704" y="1196752"/>
            <a:chExt cx="5224860" cy="4995598"/>
          </a:xfrm>
        </p:grpSpPr>
        <p:grpSp>
          <p:nvGrpSpPr>
            <p:cNvPr id="9" name="Group 4">
              <a:extLst>
                <a:ext uri="{FF2B5EF4-FFF2-40B4-BE49-F238E27FC236}">
                  <a16:creationId xmlns="" xmlns:a16="http://schemas.microsoft.com/office/drawing/2014/main" id="{54097FEB-C82D-4011-AF47-AE765071904E}"/>
                </a:ext>
              </a:extLst>
            </p:cNvPr>
            <p:cNvGrpSpPr>
              <a:grpSpLocks noChangeAspect="1"/>
            </p:cNvGrpSpPr>
            <p:nvPr/>
          </p:nvGrpSpPr>
          <p:grpSpPr bwMode="auto">
            <a:xfrm>
              <a:off x="3431704" y="1196752"/>
              <a:ext cx="5224860" cy="4995598"/>
              <a:chOff x="4803" y="-274"/>
              <a:chExt cx="3578" cy="3421"/>
            </a:xfrm>
          </p:grpSpPr>
          <p:sp>
            <p:nvSpPr>
              <p:cNvPr id="11" name="Freeform 5">
                <a:extLst>
                  <a:ext uri="{FF2B5EF4-FFF2-40B4-BE49-F238E27FC236}">
                    <a16:creationId xmlns="" xmlns:a16="http://schemas.microsoft.com/office/drawing/2014/main" id="{73AA6199-8F0C-4343-816B-8D9811D6054D}"/>
                  </a:ext>
                </a:extLst>
              </p:cNvPr>
              <p:cNvSpPr>
                <a:spLocks/>
              </p:cNvSpPr>
              <p:nvPr/>
            </p:nvSpPr>
            <p:spPr bwMode="auto">
              <a:xfrm>
                <a:off x="5948" y="1023"/>
                <a:ext cx="1308" cy="1312"/>
              </a:xfrm>
              <a:custGeom>
                <a:avLst/>
                <a:gdLst>
                  <a:gd name="T0" fmla="*/ 1059 w 1308"/>
                  <a:gd name="T1" fmla="*/ 0 h 1312"/>
                  <a:gd name="T2" fmla="*/ 250 w 1308"/>
                  <a:gd name="T3" fmla="*/ 0 h 1312"/>
                  <a:gd name="T4" fmla="*/ 0 w 1308"/>
                  <a:gd name="T5" fmla="*/ 811 h 1312"/>
                  <a:gd name="T6" fmla="*/ 653 w 1308"/>
                  <a:gd name="T7" fmla="*/ 1312 h 1312"/>
                  <a:gd name="T8" fmla="*/ 1308 w 1308"/>
                  <a:gd name="T9" fmla="*/ 811 h 1312"/>
                  <a:gd name="T10" fmla="*/ 1059 w 1308"/>
                  <a:gd name="T11" fmla="*/ 0 h 1312"/>
                </a:gdLst>
                <a:ahLst/>
                <a:cxnLst>
                  <a:cxn ang="0">
                    <a:pos x="T0" y="T1"/>
                  </a:cxn>
                  <a:cxn ang="0">
                    <a:pos x="T2" y="T3"/>
                  </a:cxn>
                  <a:cxn ang="0">
                    <a:pos x="T4" y="T5"/>
                  </a:cxn>
                  <a:cxn ang="0">
                    <a:pos x="T6" y="T7"/>
                  </a:cxn>
                  <a:cxn ang="0">
                    <a:pos x="T8" y="T9"/>
                  </a:cxn>
                  <a:cxn ang="0">
                    <a:pos x="T10" y="T11"/>
                  </a:cxn>
                </a:cxnLst>
                <a:rect l="0" t="0" r="r" b="b"/>
                <a:pathLst>
                  <a:path w="1308" h="1312">
                    <a:moveTo>
                      <a:pt x="1059" y="0"/>
                    </a:moveTo>
                    <a:lnTo>
                      <a:pt x="250" y="0"/>
                    </a:lnTo>
                    <a:lnTo>
                      <a:pt x="0" y="811"/>
                    </a:lnTo>
                    <a:lnTo>
                      <a:pt x="653" y="1312"/>
                    </a:lnTo>
                    <a:lnTo>
                      <a:pt x="1308" y="811"/>
                    </a:lnTo>
                    <a:lnTo>
                      <a:pt x="1059" y="0"/>
                    </a:ln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 name="Freeform 6">
                <a:extLst>
                  <a:ext uri="{FF2B5EF4-FFF2-40B4-BE49-F238E27FC236}">
                    <a16:creationId xmlns="" xmlns:a16="http://schemas.microsoft.com/office/drawing/2014/main" id="{1C80876B-0EF0-468F-A480-79A28F705093}"/>
                  </a:ext>
                </a:extLst>
              </p:cNvPr>
              <p:cNvSpPr>
                <a:spLocks/>
              </p:cNvSpPr>
              <p:nvPr/>
            </p:nvSpPr>
            <p:spPr bwMode="auto">
              <a:xfrm>
                <a:off x="5948" y="1023"/>
                <a:ext cx="1308" cy="1312"/>
              </a:xfrm>
              <a:custGeom>
                <a:avLst/>
                <a:gdLst>
                  <a:gd name="T0" fmla="*/ 1059 w 1308"/>
                  <a:gd name="T1" fmla="*/ 0 h 1312"/>
                  <a:gd name="T2" fmla="*/ 250 w 1308"/>
                  <a:gd name="T3" fmla="*/ 0 h 1312"/>
                  <a:gd name="T4" fmla="*/ 0 w 1308"/>
                  <a:gd name="T5" fmla="*/ 811 h 1312"/>
                  <a:gd name="T6" fmla="*/ 653 w 1308"/>
                  <a:gd name="T7" fmla="*/ 1312 h 1312"/>
                  <a:gd name="T8" fmla="*/ 1308 w 1308"/>
                  <a:gd name="T9" fmla="*/ 811 h 1312"/>
                  <a:gd name="T10" fmla="*/ 1059 w 1308"/>
                  <a:gd name="T11" fmla="*/ 0 h 1312"/>
                </a:gdLst>
                <a:ahLst/>
                <a:cxnLst>
                  <a:cxn ang="0">
                    <a:pos x="T0" y="T1"/>
                  </a:cxn>
                  <a:cxn ang="0">
                    <a:pos x="T2" y="T3"/>
                  </a:cxn>
                  <a:cxn ang="0">
                    <a:pos x="T4" y="T5"/>
                  </a:cxn>
                  <a:cxn ang="0">
                    <a:pos x="T6" y="T7"/>
                  </a:cxn>
                  <a:cxn ang="0">
                    <a:pos x="T8" y="T9"/>
                  </a:cxn>
                  <a:cxn ang="0">
                    <a:pos x="T10" y="T11"/>
                  </a:cxn>
                </a:cxnLst>
                <a:rect l="0" t="0" r="r" b="b"/>
                <a:pathLst>
                  <a:path w="1308" h="1312">
                    <a:moveTo>
                      <a:pt x="1059" y="0"/>
                    </a:moveTo>
                    <a:lnTo>
                      <a:pt x="250" y="0"/>
                    </a:lnTo>
                    <a:lnTo>
                      <a:pt x="0" y="811"/>
                    </a:lnTo>
                    <a:lnTo>
                      <a:pt x="653" y="1312"/>
                    </a:lnTo>
                    <a:lnTo>
                      <a:pt x="1308" y="811"/>
                    </a:lnTo>
                    <a:lnTo>
                      <a:pt x="10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7">
                <a:extLst>
                  <a:ext uri="{FF2B5EF4-FFF2-40B4-BE49-F238E27FC236}">
                    <a16:creationId xmlns="" xmlns:a16="http://schemas.microsoft.com/office/drawing/2014/main" id="{BCC6C5EF-5E92-4B05-BA26-C4E2C4728AFF}"/>
                  </a:ext>
                </a:extLst>
              </p:cNvPr>
              <p:cNvSpPr>
                <a:spLocks/>
              </p:cNvSpPr>
              <p:nvPr/>
            </p:nvSpPr>
            <p:spPr bwMode="auto">
              <a:xfrm>
                <a:off x="6198" y="-274"/>
                <a:ext cx="809" cy="1277"/>
              </a:xfrm>
              <a:custGeom>
                <a:avLst/>
                <a:gdLst>
                  <a:gd name="T0" fmla="*/ 0 w 809"/>
                  <a:gd name="T1" fmla="*/ 1277 h 1277"/>
                  <a:gd name="T2" fmla="*/ 403 w 809"/>
                  <a:gd name="T3" fmla="*/ 0 h 1277"/>
                  <a:gd name="T4" fmla="*/ 809 w 809"/>
                  <a:gd name="T5" fmla="*/ 1277 h 1277"/>
                  <a:gd name="T6" fmla="*/ 0 w 809"/>
                  <a:gd name="T7" fmla="*/ 1277 h 1277"/>
                </a:gdLst>
                <a:ahLst/>
                <a:cxnLst>
                  <a:cxn ang="0">
                    <a:pos x="T0" y="T1"/>
                  </a:cxn>
                  <a:cxn ang="0">
                    <a:pos x="T2" y="T3"/>
                  </a:cxn>
                  <a:cxn ang="0">
                    <a:pos x="T4" y="T5"/>
                  </a:cxn>
                  <a:cxn ang="0">
                    <a:pos x="T6" y="T7"/>
                  </a:cxn>
                </a:cxnLst>
                <a:rect l="0" t="0" r="r" b="b"/>
                <a:pathLst>
                  <a:path w="809" h="1277">
                    <a:moveTo>
                      <a:pt x="0" y="1277"/>
                    </a:moveTo>
                    <a:lnTo>
                      <a:pt x="403" y="0"/>
                    </a:lnTo>
                    <a:lnTo>
                      <a:pt x="809" y="1277"/>
                    </a:lnTo>
                    <a:lnTo>
                      <a:pt x="0" y="1277"/>
                    </a:ln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792000" rIns="91440" bIns="45720" numCol="1" anchor="ctr" anchorCtr="1" compatLnSpc="1">
                <a:prstTxWarp prst="textNoShape">
                  <a:avLst/>
                </a:prstTxWarp>
              </a:bodyPr>
              <a:lstStyle/>
              <a:p>
                <a:pPr algn="ctr"/>
                <a:r>
                  <a:rPr lang="en-US" altLang="zh-CN" sz="4500" dirty="0">
                    <a:solidFill>
                      <a:schemeClr val="bg1"/>
                    </a:solidFill>
                    <a:cs typeface="+mn-ea"/>
                    <a:sym typeface="+mn-lt"/>
                  </a:rPr>
                  <a:t>1</a:t>
                </a:r>
                <a:endParaRPr lang="zh-CN" altLang="en-US" sz="4500" dirty="0">
                  <a:solidFill>
                    <a:schemeClr val="bg1"/>
                  </a:solidFill>
                  <a:cs typeface="+mn-ea"/>
                  <a:sym typeface="+mn-lt"/>
                </a:endParaRPr>
              </a:p>
            </p:txBody>
          </p:sp>
          <p:sp>
            <p:nvSpPr>
              <p:cNvPr id="14" name="Freeform 8">
                <a:extLst>
                  <a:ext uri="{FF2B5EF4-FFF2-40B4-BE49-F238E27FC236}">
                    <a16:creationId xmlns="" xmlns:a16="http://schemas.microsoft.com/office/drawing/2014/main" id="{0BE50EF3-FE9E-413A-AAD9-C35DD31464C5}"/>
                  </a:ext>
                </a:extLst>
              </p:cNvPr>
              <p:cNvSpPr>
                <a:spLocks/>
              </p:cNvSpPr>
              <p:nvPr/>
            </p:nvSpPr>
            <p:spPr bwMode="auto">
              <a:xfrm>
                <a:off x="7028" y="1023"/>
                <a:ext cx="1353" cy="811"/>
              </a:xfrm>
              <a:custGeom>
                <a:avLst/>
                <a:gdLst>
                  <a:gd name="T0" fmla="*/ 0 w 1353"/>
                  <a:gd name="T1" fmla="*/ 0 h 811"/>
                  <a:gd name="T2" fmla="*/ 1353 w 1353"/>
                  <a:gd name="T3" fmla="*/ 14 h 811"/>
                  <a:gd name="T4" fmla="*/ 249 w 1353"/>
                  <a:gd name="T5" fmla="*/ 811 h 811"/>
                  <a:gd name="T6" fmla="*/ 0 w 1353"/>
                  <a:gd name="T7" fmla="*/ 0 h 811"/>
                </a:gdLst>
                <a:ahLst/>
                <a:cxnLst>
                  <a:cxn ang="0">
                    <a:pos x="T0" y="T1"/>
                  </a:cxn>
                  <a:cxn ang="0">
                    <a:pos x="T2" y="T3"/>
                  </a:cxn>
                  <a:cxn ang="0">
                    <a:pos x="T4" y="T5"/>
                  </a:cxn>
                  <a:cxn ang="0">
                    <a:pos x="T6" y="T7"/>
                  </a:cxn>
                </a:cxnLst>
                <a:rect l="0" t="0" r="r" b="b"/>
                <a:pathLst>
                  <a:path w="1353" h="811">
                    <a:moveTo>
                      <a:pt x="0" y="0"/>
                    </a:moveTo>
                    <a:lnTo>
                      <a:pt x="1353" y="14"/>
                    </a:lnTo>
                    <a:lnTo>
                      <a:pt x="249" y="811"/>
                    </a:lnTo>
                    <a:lnTo>
                      <a:pt x="0" y="0"/>
                    </a:lnTo>
                    <a:close/>
                  </a:path>
                </a:pathLst>
              </a:custGeom>
              <a:solidFill>
                <a:srgbClr val="CF3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32000" tIns="45720" rIns="91440" bIns="45720" numCol="1" anchor="t" anchorCtr="0" compatLnSpc="1">
                <a:prstTxWarp prst="textNoShape">
                  <a:avLst/>
                </a:prstTxWarp>
              </a:bodyPr>
              <a:lstStyle/>
              <a:p>
                <a:r>
                  <a:rPr lang="en-US" altLang="zh-CN" sz="4500" dirty="0">
                    <a:solidFill>
                      <a:schemeClr val="bg1"/>
                    </a:solidFill>
                    <a:cs typeface="+mn-ea"/>
                    <a:sym typeface="+mn-lt"/>
                  </a:rPr>
                  <a:t>2</a:t>
                </a:r>
                <a:endParaRPr lang="zh-CN" altLang="en-US" sz="4500" dirty="0">
                  <a:solidFill>
                    <a:schemeClr val="bg1"/>
                  </a:solidFill>
                  <a:cs typeface="+mn-ea"/>
                  <a:sym typeface="+mn-lt"/>
                </a:endParaRPr>
              </a:p>
            </p:txBody>
          </p:sp>
          <p:sp>
            <p:nvSpPr>
              <p:cNvPr id="15" name="Freeform 9">
                <a:extLst>
                  <a:ext uri="{FF2B5EF4-FFF2-40B4-BE49-F238E27FC236}">
                    <a16:creationId xmlns="" xmlns:a16="http://schemas.microsoft.com/office/drawing/2014/main" id="{07A93BC6-89CF-48C3-96DE-F1E0DFAAB341}"/>
                  </a:ext>
                </a:extLst>
              </p:cNvPr>
              <p:cNvSpPr>
                <a:spLocks/>
              </p:cNvSpPr>
              <p:nvPr/>
            </p:nvSpPr>
            <p:spPr bwMode="auto">
              <a:xfrm>
                <a:off x="6615" y="1848"/>
                <a:ext cx="1123" cy="1284"/>
              </a:xfrm>
              <a:custGeom>
                <a:avLst/>
                <a:gdLst>
                  <a:gd name="T0" fmla="*/ 655 w 1123"/>
                  <a:gd name="T1" fmla="*/ 0 h 1284"/>
                  <a:gd name="T2" fmla="*/ 1123 w 1123"/>
                  <a:gd name="T3" fmla="*/ 1284 h 1284"/>
                  <a:gd name="T4" fmla="*/ 0 w 1123"/>
                  <a:gd name="T5" fmla="*/ 501 h 1284"/>
                  <a:gd name="T6" fmla="*/ 655 w 1123"/>
                  <a:gd name="T7" fmla="*/ 0 h 1284"/>
                </a:gdLst>
                <a:ahLst/>
                <a:cxnLst>
                  <a:cxn ang="0">
                    <a:pos x="T0" y="T1"/>
                  </a:cxn>
                  <a:cxn ang="0">
                    <a:pos x="T2" y="T3"/>
                  </a:cxn>
                  <a:cxn ang="0">
                    <a:pos x="T4" y="T5"/>
                  </a:cxn>
                  <a:cxn ang="0">
                    <a:pos x="T6" y="T7"/>
                  </a:cxn>
                </a:cxnLst>
                <a:rect l="0" t="0" r="r" b="b"/>
                <a:pathLst>
                  <a:path w="1123" h="1284">
                    <a:moveTo>
                      <a:pt x="655" y="0"/>
                    </a:moveTo>
                    <a:lnTo>
                      <a:pt x="1123" y="1284"/>
                    </a:lnTo>
                    <a:lnTo>
                      <a:pt x="0" y="501"/>
                    </a:lnTo>
                    <a:lnTo>
                      <a:pt x="655" y="0"/>
                    </a:ln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216000" bIns="468000" numCol="1" anchor="ctr" anchorCtr="1" compatLnSpc="1">
                <a:prstTxWarp prst="textNoShape">
                  <a:avLst/>
                </a:prstTxWarp>
              </a:bodyPr>
              <a:lstStyle/>
              <a:p>
                <a:r>
                  <a:rPr lang="en-US" altLang="zh-CN" sz="4500" dirty="0">
                    <a:solidFill>
                      <a:schemeClr val="bg1"/>
                    </a:solidFill>
                    <a:cs typeface="+mn-ea"/>
                    <a:sym typeface="+mn-lt"/>
                  </a:rPr>
                  <a:t>3</a:t>
                </a:r>
                <a:endParaRPr lang="zh-CN" altLang="en-US" sz="4500" dirty="0">
                  <a:solidFill>
                    <a:schemeClr val="bg1"/>
                  </a:solidFill>
                  <a:cs typeface="+mn-ea"/>
                  <a:sym typeface="+mn-lt"/>
                </a:endParaRPr>
              </a:p>
            </p:txBody>
          </p:sp>
          <p:sp>
            <p:nvSpPr>
              <p:cNvPr id="16" name="Freeform 10">
                <a:extLst>
                  <a:ext uri="{FF2B5EF4-FFF2-40B4-BE49-F238E27FC236}">
                    <a16:creationId xmlns="" xmlns:a16="http://schemas.microsoft.com/office/drawing/2014/main" id="{3E12FD4F-18E7-4FEB-A588-529718593EAF}"/>
                  </a:ext>
                </a:extLst>
              </p:cNvPr>
              <p:cNvSpPr>
                <a:spLocks/>
              </p:cNvSpPr>
              <p:nvPr/>
            </p:nvSpPr>
            <p:spPr bwMode="auto">
              <a:xfrm>
                <a:off x="5463" y="1848"/>
                <a:ext cx="1125" cy="1299"/>
              </a:xfrm>
              <a:custGeom>
                <a:avLst/>
                <a:gdLst>
                  <a:gd name="T0" fmla="*/ 1125 w 1125"/>
                  <a:gd name="T1" fmla="*/ 501 h 1299"/>
                  <a:gd name="T2" fmla="*/ 0 w 1125"/>
                  <a:gd name="T3" fmla="*/ 1299 h 1299"/>
                  <a:gd name="T4" fmla="*/ 471 w 1125"/>
                  <a:gd name="T5" fmla="*/ 0 h 1299"/>
                  <a:gd name="T6" fmla="*/ 1125 w 1125"/>
                  <a:gd name="T7" fmla="*/ 501 h 1299"/>
                </a:gdLst>
                <a:ahLst/>
                <a:cxnLst>
                  <a:cxn ang="0">
                    <a:pos x="T0" y="T1"/>
                  </a:cxn>
                  <a:cxn ang="0">
                    <a:pos x="T2" y="T3"/>
                  </a:cxn>
                  <a:cxn ang="0">
                    <a:pos x="T4" y="T5"/>
                  </a:cxn>
                  <a:cxn ang="0">
                    <a:pos x="T6" y="T7"/>
                  </a:cxn>
                </a:cxnLst>
                <a:rect l="0" t="0" r="r" b="b"/>
                <a:pathLst>
                  <a:path w="1125" h="1299">
                    <a:moveTo>
                      <a:pt x="1125" y="501"/>
                    </a:moveTo>
                    <a:lnTo>
                      <a:pt x="0" y="1299"/>
                    </a:lnTo>
                    <a:lnTo>
                      <a:pt x="471" y="0"/>
                    </a:lnTo>
                    <a:lnTo>
                      <a:pt x="1125" y="501"/>
                    </a:lnTo>
                    <a:close/>
                  </a:path>
                </a:pathLst>
              </a:custGeom>
              <a:solidFill>
                <a:srgbClr val="344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0000" tIns="45720" rIns="91440" bIns="468000" numCol="1" anchor="ctr" anchorCtr="1" compatLnSpc="1">
                <a:prstTxWarp prst="textNoShape">
                  <a:avLst/>
                </a:prstTxWarp>
              </a:bodyPr>
              <a:lstStyle/>
              <a:p>
                <a:r>
                  <a:rPr lang="en-US" altLang="zh-CN" sz="4500" dirty="0">
                    <a:solidFill>
                      <a:schemeClr val="bg1"/>
                    </a:solidFill>
                    <a:cs typeface="+mn-ea"/>
                    <a:sym typeface="+mn-lt"/>
                  </a:rPr>
                  <a:t>4</a:t>
                </a:r>
                <a:endParaRPr lang="zh-CN" altLang="en-US" sz="4500" dirty="0">
                  <a:solidFill>
                    <a:schemeClr val="bg1"/>
                  </a:solidFill>
                  <a:cs typeface="+mn-ea"/>
                  <a:sym typeface="+mn-lt"/>
                </a:endParaRPr>
              </a:p>
            </p:txBody>
          </p:sp>
          <p:sp>
            <p:nvSpPr>
              <p:cNvPr id="17" name="Freeform 11">
                <a:extLst>
                  <a:ext uri="{FF2B5EF4-FFF2-40B4-BE49-F238E27FC236}">
                    <a16:creationId xmlns="" xmlns:a16="http://schemas.microsoft.com/office/drawing/2014/main" id="{9AE02526-8398-4C36-AF96-AC1071F4E04E}"/>
                  </a:ext>
                </a:extLst>
              </p:cNvPr>
              <p:cNvSpPr>
                <a:spLocks/>
              </p:cNvSpPr>
              <p:nvPr/>
            </p:nvSpPr>
            <p:spPr bwMode="auto">
              <a:xfrm>
                <a:off x="4803" y="1023"/>
                <a:ext cx="1374" cy="811"/>
              </a:xfrm>
              <a:custGeom>
                <a:avLst/>
                <a:gdLst>
                  <a:gd name="T0" fmla="*/ 1124 w 1374"/>
                  <a:gd name="T1" fmla="*/ 811 h 811"/>
                  <a:gd name="T2" fmla="*/ 0 w 1374"/>
                  <a:gd name="T3" fmla="*/ 47 h 811"/>
                  <a:gd name="T4" fmla="*/ 1374 w 1374"/>
                  <a:gd name="T5" fmla="*/ 0 h 811"/>
                  <a:gd name="T6" fmla="*/ 1124 w 1374"/>
                  <a:gd name="T7" fmla="*/ 811 h 811"/>
                  <a:gd name="connsiteX0" fmla="*/ 8180 w 10000"/>
                  <a:gd name="connsiteY0" fmla="*/ 10000 h 10000"/>
                  <a:gd name="connsiteX1" fmla="*/ 0 w 10000"/>
                  <a:gd name="connsiteY1" fmla="*/ 129 h 10000"/>
                  <a:gd name="connsiteX2" fmla="*/ 10000 w 10000"/>
                  <a:gd name="connsiteY2" fmla="*/ 0 h 10000"/>
                  <a:gd name="connsiteX3" fmla="*/ 8180 w 10000"/>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00" h="10000">
                    <a:moveTo>
                      <a:pt x="8180" y="10000"/>
                    </a:moveTo>
                    <a:lnTo>
                      <a:pt x="0" y="129"/>
                    </a:lnTo>
                    <a:lnTo>
                      <a:pt x="10000" y="0"/>
                    </a:lnTo>
                    <a:lnTo>
                      <a:pt x="8180" y="10000"/>
                    </a:lnTo>
                    <a:close/>
                  </a:path>
                </a:pathLst>
              </a:custGeom>
              <a:solidFill>
                <a:srgbClr val="CF3B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8000" tIns="45720" rIns="91440" bIns="45720" numCol="1" anchor="t" anchorCtr="1" compatLnSpc="1">
                <a:prstTxWarp prst="textNoShape">
                  <a:avLst/>
                </a:prstTxWarp>
              </a:bodyPr>
              <a:lstStyle/>
              <a:p>
                <a:r>
                  <a:rPr lang="en-US" altLang="zh-CN" sz="4500" dirty="0">
                    <a:solidFill>
                      <a:schemeClr val="bg1"/>
                    </a:solidFill>
                    <a:cs typeface="+mn-ea"/>
                    <a:sym typeface="+mn-lt"/>
                  </a:rPr>
                  <a:t>5</a:t>
                </a:r>
                <a:endParaRPr lang="zh-CN" altLang="en-US" sz="4500" dirty="0">
                  <a:solidFill>
                    <a:schemeClr val="bg1"/>
                  </a:solidFill>
                  <a:cs typeface="+mn-ea"/>
                  <a:sym typeface="+mn-lt"/>
                </a:endParaRPr>
              </a:p>
            </p:txBody>
          </p:sp>
        </p:grpSp>
        <p:sp>
          <p:nvSpPr>
            <p:cNvPr id="10" name="Freeform 93">
              <a:extLst>
                <a:ext uri="{FF2B5EF4-FFF2-40B4-BE49-F238E27FC236}">
                  <a16:creationId xmlns="" xmlns:a16="http://schemas.microsoft.com/office/drawing/2014/main" id="{189B7847-A46F-4464-BB77-8CEDF605DF1C}"/>
                </a:ext>
              </a:extLst>
            </p:cNvPr>
            <p:cNvSpPr>
              <a:spLocks noEditPoints="1"/>
            </p:cNvSpPr>
            <p:nvPr/>
          </p:nvSpPr>
          <p:spPr bwMode="auto">
            <a:xfrm>
              <a:off x="5529827" y="3465331"/>
              <a:ext cx="1059916" cy="1043773"/>
            </a:xfrm>
            <a:custGeom>
              <a:avLst/>
              <a:gdLst>
                <a:gd name="T0" fmla="*/ 60 w 81"/>
                <a:gd name="T1" fmla="*/ 0 h 80"/>
                <a:gd name="T2" fmla="*/ 64 w 81"/>
                <a:gd name="T3" fmla="*/ 2 h 80"/>
                <a:gd name="T4" fmla="*/ 64 w 81"/>
                <a:gd name="T5" fmla="*/ 5 h 80"/>
                <a:gd name="T6" fmla="*/ 67 w 81"/>
                <a:gd name="T7" fmla="*/ 6 h 80"/>
                <a:gd name="T8" fmla="*/ 80 w 81"/>
                <a:gd name="T9" fmla="*/ 13 h 80"/>
                <a:gd name="T10" fmla="*/ 77 w 81"/>
                <a:gd name="T11" fmla="*/ 30 h 80"/>
                <a:gd name="T12" fmla="*/ 63 w 81"/>
                <a:gd name="T13" fmla="*/ 40 h 80"/>
                <a:gd name="T14" fmla="*/ 54 w 81"/>
                <a:gd name="T15" fmla="*/ 50 h 80"/>
                <a:gd name="T16" fmla="*/ 44 w 81"/>
                <a:gd name="T17" fmla="*/ 54 h 80"/>
                <a:gd name="T18" fmla="*/ 43 w 81"/>
                <a:gd name="T19" fmla="*/ 63 h 80"/>
                <a:gd name="T20" fmla="*/ 50 w 81"/>
                <a:gd name="T21" fmla="*/ 67 h 80"/>
                <a:gd name="T22" fmla="*/ 58 w 81"/>
                <a:gd name="T23" fmla="*/ 80 h 80"/>
                <a:gd name="T24" fmla="*/ 31 w 81"/>
                <a:gd name="T25" fmla="*/ 80 h 80"/>
                <a:gd name="T26" fmla="*/ 24 w 81"/>
                <a:gd name="T27" fmla="*/ 80 h 80"/>
                <a:gd name="T28" fmla="*/ 27 w 81"/>
                <a:gd name="T29" fmla="*/ 68 h 80"/>
                <a:gd name="T30" fmla="*/ 36 w 81"/>
                <a:gd name="T31" fmla="*/ 66 h 80"/>
                <a:gd name="T32" fmla="*/ 38 w 81"/>
                <a:gd name="T33" fmla="*/ 57 h 80"/>
                <a:gd name="T34" fmla="*/ 32 w 81"/>
                <a:gd name="T35" fmla="*/ 53 h 80"/>
                <a:gd name="T36" fmla="*/ 23 w 81"/>
                <a:gd name="T37" fmla="*/ 44 h 80"/>
                <a:gd name="T38" fmla="*/ 12 w 81"/>
                <a:gd name="T39" fmla="*/ 37 h 80"/>
                <a:gd name="T40" fmla="*/ 1 w 81"/>
                <a:gd name="T41" fmla="*/ 21 h 80"/>
                <a:gd name="T42" fmla="*/ 8 w 81"/>
                <a:gd name="T43" fmla="*/ 7 h 80"/>
                <a:gd name="T44" fmla="*/ 16 w 81"/>
                <a:gd name="T45" fmla="*/ 7 h 80"/>
                <a:gd name="T46" fmla="*/ 16 w 81"/>
                <a:gd name="T47" fmla="*/ 3 h 80"/>
                <a:gd name="T48" fmla="*/ 21 w 81"/>
                <a:gd name="T49" fmla="*/ 0 h 80"/>
                <a:gd name="T50" fmla="*/ 40 w 81"/>
                <a:gd name="T51" fmla="*/ 4 h 80"/>
                <a:gd name="T52" fmla="*/ 25 w 81"/>
                <a:gd name="T53" fmla="*/ 4 h 80"/>
                <a:gd name="T54" fmla="*/ 21 w 81"/>
                <a:gd name="T55" fmla="*/ 7 h 80"/>
                <a:gd name="T56" fmla="*/ 23 w 81"/>
                <a:gd name="T57" fmla="*/ 23 h 80"/>
                <a:gd name="T58" fmla="*/ 25 w 81"/>
                <a:gd name="T59" fmla="*/ 40 h 80"/>
                <a:gd name="T60" fmla="*/ 44 w 81"/>
                <a:gd name="T61" fmla="*/ 50 h 80"/>
                <a:gd name="T62" fmla="*/ 57 w 81"/>
                <a:gd name="T63" fmla="*/ 33 h 80"/>
                <a:gd name="T64" fmla="*/ 59 w 81"/>
                <a:gd name="T65" fmla="*/ 10 h 80"/>
                <a:gd name="T66" fmla="*/ 58 w 81"/>
                <a:gd name="T67" fmla="*/ 4 h 80"/>
                <a:gd name="T68" fmla="*/ 40 w 81"/>
                <a:gd name="T69" fmla="*/ 4 h 80"/>
                <a:gd name="T70" fmla="*/ 76 w 81"/>
                <a:gd name="T71" fmla="*/ 14 h 80"/>
                <a:gd name="T72" fmla="*/ 63 w 81"/>
                <a:gd name="T73" fmla="*/ 15 h 80"/>
                <a:gd name="T74" fmla="*/ 61 w 81"/>
                <a:gd name="T75" fmla="*/ 30 h 80"/>
                <a:gd name="T76" fmla="*/ 61 w 81"/>
                <a:gd name="T77" fmla="*/ 35 h 80"/>
                <a:gd name="T78" fmla="*/ 65 w 81"/>
                <a:gd name="T79" fmla="*/ 35 h 80"/>
                <a:gd name="T80" fmla="*/ 76 w 81"/>
                <a:gd name="T81" fmla="*/ 18 h 80"/>
                <a:gd name="T82" fmla="*/ 5 w 81"/>
                <a:gd name="T83" fmla="*/ 20 h 80"/>
                <a:gd name="T84" fmla="*/ 12 w 81"/>
                <a:gd name="T85" fmla="*/ 32 h 80"/>
                <a:gd name="T86" fmla="*/ 20 w 81"/>
                <a:gd name="T87" fmla="*/ 34 h 80"/>
                <a:gd name="T88" fmla="*/ 20 w 81"/>
                <a:gd name="T89" fmla="*/ 29 h 80"/>
                <a:gd name="T90" fmla="*/ 17 w 81"/>
                <a:gd name="T91" fmla="*/ 12 h 80"/>
                <a:gd name="T92" fmla="*/ 5 w 81"/>
                <a:gd name="T93" fmla="*/ 18 h 80"/>
                <a:gd name="T94" fmla="*/ 41 w 81"/>
                <a:gd name="T95" fmla="*/ 76 h 80"/>
                <a:gd name="T96" fmla="*/ 53 w 81"/>
                <a:gd name="T97" fmla="*/ 76 h 80"/>
                <a:gd name="T98" fmla="*/ 54 w 81"/>
                <a:gd name="T99" fmla="*/ 74 h 80"/>
                <a:gd name="T100" fmla="*/ 33 w 81"/>
                <a:gd name="T101" fmla="*/ 71 h 80"/>
                <a:gd name="T102" fmla="*/ 28 w 81"/>
                <a:gd name="T103" fmla="*/ 76 h 80"/>
                <a:gd name="T104" fmla="*/ 41 w 81"/>
                <a:gd name="T105"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 h="80">
                  <a:moveTo>
                    <a:pt x="41" y="0"/>
                  </a:moveTo>
                  <a:cubicBezTo>
                    <a:pt x="47" y="0"/>
                    <a:pt x="53" y="0"/>
                    <a:pt x="60" y="0"/>
                  </a:cubicBezTo>
                  <a:cubicBezTo>
                    <a:pt x="60" y="0"/>
                    <a:pt x="61" y="0"/>
                    <a:pt x="62" y="0"/>
                  </a:cubicBezTo>
                  <a:cubicBezTo>
                    <a:pt x="64" y="0"/>
                    <a:pt x="64" y="1"/>
                    <a:pt x="64" y="2"/>
                  </a:cubicBezTo>
                  <a:cubicBezTo>
                    <a:pt x="64" y="3"/>
                    <a:pt x="64" y="4"/>
                    <a:pt x="64" y="5"/>
                  </a:cubicBezTo>
                  <a:cubicBezTo>
                    <a:pt x="64" y="5"/>
                    <a:pt x="64" y="5"/>
                    <a:pt x="64" y="5"/>
                  </a:cubicBezTo>
                  <a:cubicBezTo>
                    <a:pt x="64" y="6"/>
                    <a:pt x="65" y="6"/>
                    <a:pt x="66" y="6"/>
                  </a:cubicBezTo>
                  <a:cubicBezTo>
                    <a:pt x="66" y="6"/>
                    <a:pt x="67" y="6"/>
                    <a:pt x="67" y="6"/>
                  </a:cubicBezTo>
                  <a:cubicBezTo>
                    <a:pt x="70" y="6"/>
                    <a:pt x="73" y="6"/>
                    <a:pt x="76" y="8"/>
                  </a:cubicBezTo>
                  <a:cubicBezTo>
                    <a:pt x="78" y="9"/>
                    <a:pt x="79" y="11"/>
                    <a:pt x="80" y="13"/>
                  </a:cubicBezTo>
                  <a:cubicBezTo>
                    <a:pt x="81" y="16"/>
                    <a:pt x="81" y="19"/>
                    <a:pt x="80" y="21"/>
                  </a:cubicBezTo>
                  <a:cubicBezTo>
                    <a:pt x="80" y="24"/>
                    <a:pt x="78" y="27"/>
                    <a:pt x="77" y="30"/>
                  </a:cubicBezTo>
                  <a:cubicBezTo>
                    <a:pt x="74" y="34"/>
                    <a:pt x="72" y="36"/>
                    <a:pt x="68" y="38"/>
                  </a:cubicBezTo>
                  <a:cubicBezTo>
                    <a:pt x="66" y="39"/>
                    <a:pt x="65" y="39"/>
                    <a:pt x="63" y="40"/>
                  </a:cubicBezTo>
                  <a:cubicBezTo>
                    <a:pt x="61" y="41"/>
                    <a:pt x="59" y="43"/>
                    <a:pt x="58" y="45"/>
                  </a:cubicBezTo>
                  <a:cubicBezTo>
                    <a:pt x="57" y="47"/>
                    <a:pt x="55" y="48"/>
                    <a:pt x="54" y="50"/>
                  </a:cubicBezTo>
                  <a:cubicBezTo>
                    <a:pt x="52" y="52"/>
                    <a:pt x="49" y="53"/>
                    <a:pt x="47" y="54"/>
                  </a:cubicBezTo>
                  <a:cubicBezTo>
                    <a:pt x="46" y="54"/>
                    <a:pt x="45" y="54"/>
                    <a:pt x="44" y="54"/>
                  </a:cubicBezTo>
                  <a:cubicBezTo>
                    <a:pt x="43" y="55"/>
                    <a:pt x="43" y="56"/>
                    <a:pt x="43" y="58"/>
                  </a:cubicBezTo>
                  <a:cubicBezTo>
                    <a:pt x="43" y="59"/>
                    <a:pt x="43" y="61"/>
                    <a:pt x="43" y="63"/>
                  </a:cubicBezTo>
                  <a:cubicBezTo>
                    <a:pt x="43" y="65"/>
                    <a:pt x="44" y="66"/>
                    <a:pt x="46" y="66"/>
                  </a:cubicBezTo>
                  <a:cubicBezTo>
                    <a:pt x="47" y="66"/>
                    <a:pt x="49" y="66"/>
                    <a:pt x="50" y="67"/>
                  </a:cubicBezTo>
                  <a:cubicBezTo>
                    <a:pt x="55" y="68"/>
                    <a:pt x="59" y="72"/>
                    <a:pt x="60" y="76"/>
                  </a:cubicBezTo>
                  <a:cubicBezTo>
                    <a:pt x="60" y="78"/>
                    <a:pt x="59" y="80"/>
                    <a:pt x="58" y="80"/>
                  </a:cubicBezTo>
                  <a:cubicBezTo>
                    <a:pt x="56" y="80"/>
                    <a:pt x="55" y="80"/>
                    <a:pt x="53" y="80"/>
                  </a:cubicBezTo>
                  <a:cubicBezTo>
                    <a:pt x="46" y="80"/>
                    <a:pt x="39" y="80"/>
                    <a:pt x="31" y="80"/>
                  </a:cubicBezTo>
                  <a:cubicBezTo>
                    <a:pt x="29" y="80"/>
                    <a:pt x="28" y="80"/>
                    <a:pt x="26" y="80"/>
                  </a:cubicBezTo>
                  <a:cubicBezTo>
                    <a:pt x="25" y="80"/>
                    <a:pt x="24" y="80"/>
                    <a:pt x="24" y="80"/>
                  </a:cubicBezTo>
                  <a:cubicBezTo>
                    <a:pt x="22" y="80"/>
                    <a:pt x="21" y="78"/>
                    <a:pt x="21" y="76"/>
                  </a:cubicBezTo>
                  <a:cubicBezTo>
                    <a:pt x="22" y="73"/>
                    <a:pt x="24" y="70"/>
                    <a:pt x="27" y="68"/>
                  </a:cubicBezTo>
                  <a:cubicBezTo>
                    <a:pt x="29" y="67"/>
                    <a:pt x="31" y="67"/>
                    <a:pt x="32" y="66"/>
                  </a:cubicBezTo>
                  <a:cubicBezTo>
                    <a:pt x="34" y="66"/>
                    <a:pt x="35" y="66"/>
                    <a:pt x="36" y="66"/>
                  </a:cubicBezTo>
                  <a:cubicBezTo>
                    <a:pt x="38" y="66"/>
                    <a:pt x="38" y="65"/>
                    <a:pt x="38" y="64"/>
                  </a:cubicBezTo>
                  <a:cubicBezTo>
                    <a:pt x="39" y="62"/>
                    <a:pt x="39" y="60"/>
                    <a:pt x="38" y="57"/>
                  </a:cubicBezTo>
                  <a:cubicBezTo>
                    <a:pt x="38" y="56"/>
                    <a:pt x="37" y="55"/>
                    <a:pt x="36" y="54"/>
                  </a:cubicBezTo>
                  <a:cubicBezTo>
                    <a:pt x="35" y="54"/>
                    <a:pt x="33" y="53"/>
                    <a:pt x="32" y="53"/>
                  </a:cubicBezTo>
                  <a:cubicBezTo>
                    <a:pt x="29" y="51"/>
                    <a:pt x="26" y="49"/>
                    <a:pt x="24" y="47"/>
                  </a:cubicBezTo>
                  <a:cubicBezTo>
                    <a:pt x="24" y="46"/>
                    <a:pt x="23" y="45"/>
                    <a:pt x="23" y="44"/>
                  </a:cubicBezTo>
                  <a:cubicBezTo>
                    <a:pt x="21" y="42"/>
                    <a:pt x="20" y="41"/>
                    <a:pt x="18" y="40"/>
                  </a:cubicBezTo>
                  <a:cubicBezTo>
                    <a:pt x="16" y="39"/>
                    <a:pt x="14" y="38"/>
                    <a:pt x="12" y="37"/>
                  </a:cubicBezTo>
                  <a:cubicBezTo>
                    <a:pt x="8" y="35"/>
                    <a:pt x="5" y="32"/>
                    <a:pt x="3" y="28"/>
                  </a:cubicBezTo>
                  <a:cubicBezTo>
                    <a:pt x="2" y="26"/>
                    <a:pt x="1" y="24"/>
                    <a:pt x="1" y="21"/>
                  </a:cubicBezTo>
                  <a:cubicBezTo>
                    <a:pt x="0" y="19"/>
                    <a:pt x="0" y="16"/>
                    <a:pt x="2" y="13"/>
                  </a:cubicBezTo>
                  <a:cubicBezTo>
                    <a:pt x="3" y="10"/>
                    <a:pt x="5" y="8"/>
                    <a:pt x="8" y="7"/>
                  </a:cubicBezTo>
                  <a:cubicBezTo>
                    <a:pt x="10" y="6"/>
                    <a:pt x="12" y="6"/>
                    <a:pt x="15" y="7"/>
                  </a:cubicBezTo>
                  <a:cubicBezTo>
                    <a:pt x="15" y="7"/>
                    <a:pt x="15" y="7"/>
                    <a:pt x="16" y="7"/>
                  </a:cubicBezTo>
                  <a:cubicBezTo>
                    <a:pt x="16" y="7"/>
                    <a:pt x="17" y="6"/>
                    <a:pt x="17" y="5"/>
                  </a:cubicBezTo>
                  <a:cubicBezTo>
                    <a:pt x="17" y="5"/>
                    <a:pt x="17" y="4"/>
                    <a:pt x="16" y="3"/>
                  </a:cubicBezTo>
                  <a:cubicBezTo>
                    <a:pt x="16" y="2"/>
                    <a:pt x="17" y="0"/>
                    <a:pt x="19" y="0"/>
                  </a:cubicBezTo>
                  <a:cubicBezTo>
                    <a:pt x="19" y="0"/>
                    <a:pt x="20" y="0"/>
                    <a:pt x="21" y="0"/>
                  </a:cubicBezTo>
                  <a:cubicBezTo>
                    <a:pt x="27" y="0"/>
                    <a:pt x="34" y="0"/>
                    <a:pt x="41" y="0"/>
                  </a:cubicBezTo>
                  <a:close/>
                  <a:moveTo>
                    <a:pt x="40" y="4"/>
                  </a:moveTo>
                  <a:cubicBezTo>
                    <a:pt x="40" y="4"/>
                    <a:pt x="40" y="4"/>
                    <a:pt x="40" y="4"/>
                  </a:cubicBezTo>
                  <a:cubicBezTo>
                    <a:pt x="35" y="4"/>
                    <a:pt x="30" y="4"/>
                    <a:pt x="25" y="4"/>
                  </a:cubicBezTo>
                  <a:cubicBezTo>
                    <a:pt x="25" y="4"/>
                    <a:pt x="24" y="4"/>
                    <a:pt x="24" y="4"/>
                  </a:cubicBezTo>
                  <a:cubicBezTo>
                    <a:pt x="22" y="4"/>
                    <a:pt x="21" y="5"/>
                    <a:pt x="21" y="7"/>
                  </a:cubicBezTo>
                  <a:cubicBezTo>
                    <a:pt x="22" y="9"/>
                    <a:pt x="22" y="12"/>
                    <a:pt x="22" y="14"/>
                  </a:cubicBezTo>
                  <a:cubicBezTo>
                    <a:pt x="23" y="17"/>
                    <a:pt x="23" y="20"/>
                    <a:pt x="23" y="23"/>
                  </a:cubicBezTo>
                  <a:cubicBezTo>
                    <a:pt x="24" y="27"/>
                    <a:pt x="24" y="30"/>
                    <a:pt x="24" y="34"/>
                  </a:cubicBezTo>
                  <a:cubicBezTo>
                    <a:pt x="24" y="36"/>
                    <a:pt x="25" y="38"/>
                    <a:pt x="25" y="40"/>
                  </a:cubicBezTo>
                  <a:cubicBezTo>
                    <a:pt x="26" y="43"/>
                    <a:pt x="28" y="46"/>
                    <a:pt x="31" y="48"/>
                  </a:cubicBezTo>
                  <a:cubicBezTo>
                    <a:pt x="35" y="50"/>
                    <a:pt x="39" y="51"/>
                    <a:pt x="44" y="50"/>
                  </a:cubicBezTo>
                  <a:cubicBezTo>
                    <a:pt x="49" y="49"/>
                    <a:pt x="52" y="47"/>
                    <a:pt x="55" y="42"/>
                  </a:cubicBezTo>
                  <a:cubicBezTo>
                    <a:pt x="56" y="40"/>
                    <a:pt x="57" y="37"/>
                    <a:pt x="57" y="33"/>
                  </a:cubicBezTo>
                  <a:cubicBezTo>
                    <a:pt x="57" y="30"/>
                    <a:pt x="57" y="27"/>
                    <a:pt x="57" y="23"/>
                  </a:cubicBezTo>
                  <a:cubicBezTo>
                    <a:pt x="58" y="19"/>
                    <a:pt x="58" y="15"/>
                    <a:pt x="59" y="10"/>
                  </a:cubicBezTo>
                  <a:cubicBezTo>
                    <a:pt x="59" y="9"/>
                    <a:pt x="59" y="8"/>
                    <a:pt x="59" y="7"/>
                  </a:cubicBezTo>
                  <a:cubicBezTo>
                    <a:pt x="60" y="5"/>
                    <a:pt x="59" y="4"/>
                    <a:pt x="58" y="4"/>
                  </a:cubicBezTo>
                  <a:cubicBezTo>
                    <a:pt x="57" y="4"/>
                    <a:pt x="57" y="4"/>
                    <a:pt x="56" y="4"/>
                  </a:cubicBezTo>
                  <a:cubicBezTo>
                    <a:pt x="51" y="4"/>
                    <a:pt x="45" y="4"/>
                    <a:pt x="40" y="4"/>
                  </a:cubicBezTo>
                  <a:close/>
                  <a:moveTo>
                    <a:pt x="76" y="18"/>
                  </a:moveTo>
                  <a:cubicBezTo>
                    <a:pt x="76" y="17"/>
                    <a:pt x="76" y="15"/>
                    <a:pt x="76" y="14"/>
                  </a:cubicBezTo>
                  <a:cubicBezTo>
                    <a:pt x="74" y="11"/>
                    <a:pt x="71" y="9"/>
                    <a:pt x="68" y="10"/>
                  </a:cubicBezTo>
                  <a:cubicBezTo>
                    <a:pt x="65" y="11"/>
                    <a:pt x="64" y="13"/>
                    <a:pt x="63" y="15"/>
                  </a:cubicBezTo>
                  <a:cubicBezTo>
                    <a:pt x="62" y="16"/>
                    <a:pt x="62" y="17"/>
                    <a:pt x="62" y="19"/>
                  </a:cubicBezTo>
                  <a:cubicBezTo>
                    <a:pt x="61" y="22"/>
                    <a:pt x="61" y="26"/>
                    <a:pt x="61" y="30"/>
                  </a:cubicBezTo>
                  <a:cubicBezTo>
                    <a:pt x="61" y="31"/>
                    <a:pt x="61" y="32"/>
                    <a:pt x="61" y="33"/>
                  </a:cubicBezTo>
                  <a:cubicBezTo>
                    <a:pt x="61" y="34"/>
                    <a:pt x="61" y="34"/>
                    <a:pt x="61" y="35"/>
                  </a:cubicBezTo>
                  <a:cubicBezTo>
                    <a:pt x="62" y="35"/>
                    <a:pt x="62" y="36"/>
                    <a:pt x="63" y="36"/>
                  </a:cubicBezTo>
                  <a:cubicBezTo>
                    <a:pt x="64" y="36"/>
                    <a:pt x="64" y="35"/>
                    <a:pt x="65" y="35"/>
                  </a:cubicBezTo>
                  <a:cubicBezTo>
                    <a:pt x="68" y="34"/>
                    <a:pt x="71" y="31"/>
                    <a:pt x="73" y="28"/>
                  </a:cubicBezTo>
                  <a:cubicBezTo>
                    <a:pt x="75" y="25"/>
                    <a:pt x="76" y="22"/>
                    <a:pt x="76" y="18"/>
                  </a:cubicBezTo>
                  <a:close/>
                  <a:moveTo>
                    <a:pt x="5" y="18"/>
                  </a:moveTo>
                  <a:cubicBezTo>
                    <a:pt x="5" y="19"/>
                    <a:pt x="5" y="19"/>
                    <a:pt x="5" y="20"/>
                  </a:cubicBezTo>
                  <a:cubicBezTo>
                    <a:pt x="5" y="20"/>
                    <a:pt x="5" y="21"/>
                    <a:pt x="5" y="21"/>
                  </a:cubicBezTo>
                  <a:cubicBezTo>
                    <a:pt x="6" y="26"/>
                    <a:pt x="8" y="29"/>
                    <a:pt x="12" y="32"/>
                  </a:cubicBezTo>
                  <a:cubicBezTo>
                    <a:pt x="13" y="34"/>
                    <a:pt x="16" y="35"/>
                    <a:pt x="18" y="35"/>
                  </a:cubicBezTo>
                  <a:cubicBezTo>
                    <a:pt x="19" y="36"/>
                    <a:pt x="20" y="35"/>
                    <a:pt x="20" y="34"/>
                  </a:cubicBezTo>
                  <a:cubicBezTo>
                    <a:pt x="20" y="34"/>
                    <a:pt x="20" y="34"/>
                    <a:pt x="20" y="34"/>
                  </a:cubicBezTo>
                  <a:cubicBezTo>
                    <a:pt x="20" y="32"/>
                    <a:pt x="20" y="30"/>
                    <a:pt x="20" y="29"/>
                  </a:cubicBezTo>
                  <a:cubicBezTo>
                    <a:pt x="20" y="25"/>
                    <a:pt x="19" y="21"/>
                    <a:pt x="19" y="18"/>
                  </a:cubicBezTo>
                  <a:cubicBezTo>
                    <a:pt x="19" y="16"/>
                    <a:pt x="18" y="14"/>
                    <a:pt x="17" y="12"/>
                  </a:cubicBezTo>
                  <a:cubicBezTo>
                    <a:pt x="14" y="10"/>
                    <a:pt x="11" y="9"/>
                    <a:pt x="9" y="11"/>
                  </a:cubicBezTo>
                  <a:cubicBezTo>
                    <a:pt x="6" y="13"/>
                    <a:pt x="5" y="15"/>
                    <a:pt x="5" y="18"/>
                  </a:cubicBezTo>
                  <a:close/>
                  <a:moveTo>
                    <a:pt x="41" y="76"/>
                  </a:moveTo>
                  <a:cubicBezTo>
                    <a:pt x="41" y="76"/>
                    <a:pt x="41" y="76"/>
                    <a:pt x="41" y="76"/>
                  </a:cubicBezTo>
                  <a:cubicBezTo>
                    <a:pt x="45" y="76"/>
                    <a:pt x="49" y="76"/>
                    <a:pt x="53" y="76"/>
                  </a:cubicBezTo>
                  <a:cubicBezTo>
                    <a:pt x="53" y="76"/>
                    <a:pt x="53" y="76"/>
                    <a:pt x="53" y="76"/>
                  </a:cubicBezTo>
                  <a:cubicBezTo>
                    <a:pt x="54" y="76"/>
                    <a:pt x="54" y="76"/>
                    <a:pt x="55" y="75"/>
                  </a:cubicBezTo>
                  <a:cubicBezTo>
                    <a:pt x="55" y="75"/>
                    <a:pt x="55" y="74"/>
                    <a:pt x="54" y="74"/>
                  </a:cubicBezTo>
                  <a:cubicBezTo>
                    <a:pt x="53" y="72"/>
                    <a:pt x="51" y="71"/>
                    <a:pt x="48" y="71"/>
                  </a:cubicBezTo>
                  <a:cubicBezTo>
                    <a:pt x="43" y="71"/>
                    <a:pt x="38" y="71"/>
                    <a:pt x="33" y="71"/>
                  </a:cubicBezTo>
                  <a:cubicBezTo>
                    <a:pt x="30" y="71"/>
                    <a:pt x="28" y="72"/>
                    <a:pt x="27" y="74"/>
                  </a:cubicBezTo>
                  <a:cubicBezTo>
                    <a:pt x="26" y="75"/>
                    <a:pt x="27" y="76"/>
                    <a:pt x="28" y="76"/>
                  </a:cubicBezTo>
                  <a:cubicBezTo>
                    <a:pt x="28" y="76"/>
                    <a:pt x="29" y="76"/>
                    <a:pt x="29" y="76"/>
                  </a:cubicBezTo>
                  <a:cubicBezTo>
                    <a:pt x="33" y="76"/>
                    <a:pt x="37" y="76"/>
                    <a:pt x="41" y="7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4" name="矩形 3">
            <a:extLst>
              <a:ext uri="{FF2B5EF4-FFF2-40B4-BE49-F238E27FC236}">
                <a16:creationId xmlns="" xmlns:a16="http://schemas.microsoft.com/office/drawing/2014/main" id="{05C6A7B8-2D6A-46BE-B2FB-DC65390E32F9}"/>
              </a:ext>
            </a:extLst>
          </p:cNvPr>
          <p:cNvSpPr/>
          <p:nvPr/>
        </p:nvSpPr>
        <p:spPr>
          <a:xfrm>
            <a:off x="2035699" y="1484809"/>
            <a:ext cx="2371388" cy="1338828"/>
          </a:xfrm>
          <a:prstGeom prst="rect">
            <a:avLst/>
          </a:prstGeom>
        </p:spPr>
        <p:txBody>
          <a:bodyPr wrap="square">
            <a:spAutoFit/>
          </a:bodyPr>
          <a:lstStyle/>
          <a:p>
            <a:pPr algn="ctr">
              <a:lnSpc>
                <a:spcPct val="150000"/>
              </a:lnSpc>
              <a:spcBef>
                <a:spcPct val="0"/>
              </a:spcBef>
            </a:pPr>
            <a:r>
              <a:rPr lang="zh-CN" altLang="en-US" b="1" dirty="0">
                <a:solidFill>
                  <a:srgbClr val="344F66"/>
                </a:solidFill>
                <a:cs typeface="+mn-ea"/>
                <a:sym typeface="+mn-lt"/>
              </a:rPr>
              <a:t>点击添加标题</a:t>
            </a:r>
            <a:endParaRPr lang="en-US" altLang="zh-CN" b="1" dirty="0">
              <a:solidFill>
                <a:srgbClr val="344F66"/>
              </a:solidFill>
              <a:cs typeface="+mn-ea"/>
              <a:sym typeface="+mn-lt"/>
            </a:endParaRPr>
          </a:p>
          <a:p>
            <a:pPr algn="ctr">
              <a:lnSpc>
                <a:spcPct val="150000"/>
              </a:lnSpc>
              <a:spcBef>
                <a:spcPct val="0"/>
              </a:spcBef>
            </a:pPr>
            <a:r>
              <a:rPr lang="zh-CN" altLang="en-US" sz="1200" dirty="0">
                <a:solidFill>
                  <a:srgbClr val="555555"/>
                </a:solidFill>
                <a:cs typeface="+mn-ea"/>
                <a:sym typeface="+mn-lt"/>
              </a:rPr>
              <a:t>点击添加文本内容点击添加文本内容点击添加文本内容点击添加文本内容</a:t>
            </a:r>
            <a:endParaRPr lang="en-US" altLang="zh-CN" sz="1200" b="1" dirty="0">
              <a:solidFill>
                <a:srgbClr val="555555"/>
              </a:solidFill>
              <a:cs typeface="+mn-ea"/>
              <a:sym typeface="+mn-lt"/>
            </a:endParaRPr>
          </a:p>
        </p:txBody>
      </p:sp>
      <p:sp>
        <p:nvSpPr>
          <p:cNvPr id="5" name="矩形 4">
            <a:extLst>
              <a:ext uri="{FF2B5EF4-FFF2-40B4-BE49-F238E27FC236}">
                <a16:creationId xmlns="" xmlns:a16="http://schemas.microsoft.com/office/drawing/2014/main" id="{F48A1271-9A21-4778-81FF-85B0E755CBDA}"/>
              </a:ext>
            </a:extLst>
          </p:cNvPr>
          <p:cNvSpPr/>
          <p:nvPr/>
        </p:nvSpPr>
        <p:spPr>
          <a:xfrm>
            <a:off x="2035699" y="3861048"/>
            <a:ext cx="2371388" cy="1338828"/>
          </a:xfrm>
          <a:prstGeom prst="rect">
            <a:avLst/>
          </a:prstGeom>
        </p:spPr>
        <p:txBody>
          <a:bodyPr wrap="square">
            <a:spAutoFit/>
          </a:bodyPr>
          <a:lstStyle/>
          <a:p>
            <a:pPr algn="ctr">
              <a:lnSpc>
                <a:spcPct val="150000"/>
              </a:lnSpc>
              <a:spcBef>
                <a:spcPct val="0"/>
              </a:spcBef>
            </a:pPr>
            <a:r>
              <a:rPr lang="zh-CN" altLang="en-US" b="1" dirty="0">
                <a:solidFill>
                  <a:srgbClr val="344F66"/>
                </a:solidFill>
                <a:cs typeface="+mn-ea"/>
                <a:sym typeface="+mn-lt"/>
              </a:rPr>
              <a:t>点击添加标题</a:t>
            </a:r>
            <a:endParaRPr lang="en-US" altLang="zh-CN" b="1" dirty="0">
              <a:solidFill>
                <a:srgbClr val="344F66"/>
              </a:solidFill>
              <a:cs typeface="+mn-ea"/>
              <a:sym typeface="+mn-lt"/>
            </a:endParaRPr>
          </a:p>
          <a:p>
            <a:pPr algn="ctr">
              <a:lnSpc>
                <a:spcPct val="150000"/>
              </a:lnSpc>
              <a:spcBef>
                <a:spcPct val="0"/>
              </a:spcBef>
            </a:pPr>
            <a:r>
              <a:rPr lang="zh-CN" altLang="en-US" sz="1200" dirty="0">
                <a:solidFill>
                  <a:srgbClr val="555555"/>
                </a:solidFill>
                <a:cs typeface="+mn-ea"/>
                <a:sym typeface="+mn-lt"/>
              </a:rPr>
              <a:t>点击添加文本内容点击添加文本内容点击添加文本内容点击添加文本内容</a:t>
            </a:r>
            <a:endParaRPr lang="en-US" altLang="zh-CN" sz="1200" b="1" dirty="0">
              <a:solidFill>
                <a:srgbClr val="555555"/>
              </a:solidFill>
              <a:cs typeface="+mn-ea"/>
              <a:sym typeface="+mn-lt"/>
            </a:endParaRPr>
          </a:p>
        </p:txBody>
      </p:sp>
      <p:sp>
        <p:nvSpPr>
          <p:cNvPr id="6" name="矩形 5">
            <a:extLst>
              <a:ext uri="{FF2B5EF4-FFF2-40B4-BE49-F238E27FC236}">
                <a16:creationId xmlns="" xmlns:a16="http://schemas.microsoft.com/office/drawing/2014/main" id="{B451D68F-E65D-4FE7-BC84-8C5D8B1C059C}"/>
              </a:ext>
            </a:extLst>
          </p:cNvPr>
          <p:cNvSpPr/>
          <p:nvPr/>
        </p:nvSpPr>
        <p:spPr>
          <a:xfrm>
            <a:off x="7904551" y="1505923"/>
            <a:ext cx="2371388" cy="1338828"/>
          </a:xfrm>
          <a:prstGeom prst="rect">
            <a:avLst/>
          </a:prstGeom>
        </p:spPr>
        <p:txBody>
          <a:bodyPr wrap="square">
            <a:spAutoFit/>
          </a:bodyPr>
          <a:lstStyle/>
          <a:p>
            <a:pPr algn="ctr">
              <a:lnSpc>
                <a:spcPct val="150000"/>
              </a:lnSpc>
              <a:spcBef>
                <a:spcPct val="0"/>
              </a:spcBef>
            </a:pPr>
            <a:r>
              <a:rPr lang="zh-CN" altLang="en-US" b="1" dirty="0">
                <a:solidFill>
                  <a:srgbClr val="344F66"/>
                </a:solidFill>
                <a:cs typeface="+mn-ea"/>
                <a:sym typeface="+mn-lt"/>
              </a:rPr>
              <a:t>点击添加标题</a:t>
            </a:r>
            <a:endParaRPr lang="en-US" altLang="zh-CN" b="1" dirty="0">
              <a:solidFill>
                <a:srgbClr val="344F66"/>
              </a:solidFill>
              <a:cs typeface="+mn-ea"/>
              <a:sym typeface="+mn-lt"/>
            </a:endParaRPr>
          </a:p>
          <a:p>
            <a:pPr algn="ctr">
              <a:lnSpc>
                <a:spcPct val="150000"/>
              </a:lnSpc>
              <a:spcBef>
                <a:spcPct val="0"/>
              </a:spcBef>
            </a:pPr>
            <a:r>
              <a:rPr lang="zh-CN" altLang="en-US" sz="1200" dirty="0">
                <a:solidFill>
                  <a:srgbClr val="555555"/>
                </a:solidFill>
                <a:cs typeface="+mn-ea"/>
                <a:sym typeface="+mn-lt"/>
              </a:rPr>
              <a:t>点击添加文本内容点击添加文本内容点击添加文本内容点击添加文本内容</a:t>
            </a:r>
            <a:endParaRPr lang="en-US" altLang="zh-CN" sz="1200" b="1" dirty="0">
              <a:solidFill>
                <a:srgbClr val="555555"/>
              </a:solidFill>
              <a:cs typeface="+mn-ea"/>
              <a:sym typeface="+mn-lt"/>
            </a:endParaRPr>
          </a:p>
        </p:txBody>
      </p:sp>
      <p:sp>
        <p:nvSpPr>
          <p:cNvPr id="7" name="矩形 6">
            <a:extLst>
              <a:ext uri="{FF2B5EF4-FFF2-40B4-BE49-F238E27FC236}">
                <a16:creationId xmlns="" xmlns:a16="http://schemas.microsoft.com/office/drawing/2014/main" id="{2D944301-76FE-43C7-B333-333A80394806}"/>
              </a:ext>
            </a:extLst>
          </p:cNvPr>
          <p:cNvSpPr/>
          <p:nvPr/>
        </p:nvSpPr>
        <p:spPr>
          <a:xfrm>
            <a:off x="7904551" y="3861048"/>
            <a:ext cx="2371388" cy="1338828"/>
          </a:xfrm>
          <a:prstGeom prst="rect">
            <a:avLst/>
          </a:prstGeom>
        </p:spPr>
        <p:txBody>
          <a:bodyPr wrap="square">
            <a:spAutoFit/>
          </a:bodyPr>
          <a:lstStyle/>
          <a:p>
            <a:pPr algn="ctr">
              <a:lnSpc>
                <a:spcPct val="150000"/>
              </a:lnSpc>
              <a:spcBef>
                <a:spcPct val="0"/>
              </a:spcBef>
            </a:pPr>
            <a:r>
              <a:rPr lang="zh-CN" altLang="en-US" b="1" dirty="0">
                <a:solidFill>
                  <a:srgbClr val="344F66"/>
                </a:solidFill>
                <a:cs typeface="+mn-ea"/>
                <a:sym typeface="+mn-lt"/>
              </a:rPr>
              <a:t>点击添加标题</a:t>
            </a:r>
            <a:endParaRPr lang="en-US" altLang="zh-CN" b="1" dirty="0">
              <a:solidFill>
                <a:srgbClr val="344F66"/>
              </a:solidFill>
              <a:cs typeface="+mn-ea"/>
              <a:sym typeface="+mn-lt"/>
            </a:endParaRPr>
          </a:p>
          <a:p>
            <a:pPr algn="ctr">
              <a:lnSpc>
                <a:spcPct val="150000"/>
              </a:lnSpc>
              <a:spcBef>
                <a:spcPct val="0"/>
              </a:spcBef>
            </a:pPr>
            <a:r>
              <a:rPr lang="zh-CN" altLang="en-US" sz="1200" dirty="0">
                <a:solidFill>
                  <a:srgbClr val="555555"/>
                </a:solidFill>
                <a:cs typeface="+mn-ea"/>
                <a:sym typeface="+mn-lt"/>
              </a:rPr>
              <a:t>点击添加文本内容点击添加文本内容点击添加文本内容点击添加文本内容</a:t>
            </a:r>
            <a:endParaRPr lang="en-US" altLang="zh-CN" sz="1200" b="1" dirty="0">
              <a:solidFill>
                <a:srgbClr val="555555"/>
              </a:solidFill>
              <a:cs typeface="+mn-ea"/>
              <a:sym typeface="+mn-lt"/>
            </a:endParaRPr>
          </a:p>
        </p:txBody>
      </p:sp>
      <p:sp>
        <p:nvSpPr>
          <p:cNvPr id="8" name="矩形 7">
            <a:extLst>
              <a:ext uri="{FF2B5EF4-FFF2-40B4-BE49-F238E27FC236}">
                <a16:creationId xmlns="" xmlns:a16="http://schemas.microsoft.com/office/drawing/2014/main" id="{32762EEE-B43D-47AF-8208-981DF3226AEB}"/>
              </a:ext>
            </a:extLst>
          </p:cNvPr>
          <p:cNvSpPr/>
          <p:nvPr/>
        </p:nvSpPr>
        <p:spPr>
          <a:xfrm>
            <a:off x="4961874" y="5402540"/>
            <a:ext cx="2371388" cy="1338828"/>
          </a:xfrm>
          <a:prstGeom prst="rect">
            <a:avLst/>
          </a:prstGeom>
        </p:spPr>
        <p:txBody>
          <a:bodyPr wrap="square">
            <a:spAutoFit/>
          </a:bodyPr>
          <a:lstStyle/>
          <a:p>
            <a:pPr algn="ctr">
              <a:lnSpc>
                <a:spcPct val="150000"/>
              </a:lnSpc>
              <a:spcBef>
                <a:spcPct val="0"/>
              </a:spcBef>
            </a:pPr>
            <a:r>
              <a:rPr lang="zh-CN" altLang="en-US" b="1" dirty="0">
                <a:solidFill>
                  <a:srgbClr val="344F66"/>
                </a:solidFill>
                <a:cs typeface="+mn-ea"/>
                <a:sym typeface="+mn-lt"/>
              </a:rPr>
              <a:t>点击添加标题</a:t>
            </a:r>
            <a:endParaRPr lang="en-US" altLang="zh-CN" b="1" dirty="0">
              <a:solidFill>
                <a:srgbClr val="344F66"/>
              </a:solidFill>
              <a:cs typeface="+mn-ea"/>
              <a:sym typeface="+mn-lt"/>
            </a:endParaRPr>
          </a:p>
          <a:p>
            <a:pPr algn="ctr">
              <a:lnSpc>
                <a:spcPct val="150000"/>
              </a:lnSpc>
              <a:spcBef>
                <a:spcPct val="0"/>
              </a:spcBef>
            </a:pPr>
            <a:r>
              <a:rPr lang="zh-CN" altLang="en-US" sz="1200" dirty="0">
                <a:solidFill>
                  <a:srgbClr val="8D8F94"/>
                </a:solidFill>
                <a:cs typeface="+mn-ea"/>
                <a:sym typeface="+mn-lt"/>
              </a:rPr>
              <a:t>点击添加文本内容点击添加文本内容点击添加文本内容点击添加文本内容</a:t>
            </a:r>
            <a:endParaRPr lang="en-US" altLang="zh-CN" sz="1200" b="1" dirty="0">
              <a:solidFill>
                <a:schemeClr val="bg1"/>
              </a:solidFill>
              <a:cs typeface="+mn-ea"/>
              <a:sym typeface="+mn-lt"/>
            </a:endParaRPr>
          </a:p>
        </p:txBody>
      </p:sp>
      <p:sp>
        <p:nvSpPr>
          <p:cNvPr id="18" name="TextBox 42">
            <a:extLst>
              <a:ext uri="{FF2B5EF4-FFF2-40B4-BE49-F238E27FC236}">
                <a16:creationId xmlns="" xmlns:a16="http://schemas.microsoft.com/office/drawing/2014/main" id="{E32E3099-06DA-4265-96B4-8ACE43C23F0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5.1 </a:t>
            </a:r>
            <a:r>
              <a:rPr lang="zh-CN" altLang="en-US" b="0" dirty="0">
                <a:solidFill>
                  <a:srgbClr val="444444"/>
                </a:solidFill>
                <a:latin typeface="+mn-lt"/>
                <a:ea typeface="+mn-ea"/>
                <a:cs typeface="+mn-ea"/>
                <a:sym typeface="+mn-lt"/>
              </a:rPr>
              <a:t>主要问题分析</a:t>
            </a:r>
          </a:p>
        </p:txBody>
      </p:sp>
    </p:spTree>
    <p:extLst>
      <p:ext uri="{BB962C8B-B14F-4D97-AF65-F5344CB8AC3E}">
        <p14:creationId xmlns:p14="http://schemas.microsoft.com/office/powerpoint/2010/main" val="34006022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ppt_x</p:attrName>
                                        </p:attrNameLst>
                                      </p:cBhvr>
                                      <p:tavLst>
                                        <p:tav tm="0">
                                          <p:val>
                                            <p:strVal val="#ppt_x-#ppt_w/2"/>
                                          </p:val>
                                        </p:tav>
                                        <p:tav tm="100000">
                                          <p:val>
                                            <p:strVal val="#ppt_x"/>
                                          </p:val>
                                        </p:tav>
                                      </p:tavLst>
                                    </p:anim>
                                    <p:anim calcmode="lin" valueType="num">
                                      <p:cBhvr>
                                        <p:cTn id="8" dur="500" fill="hold"/>
                                        <p:tgtEl>
                                          <p:spTgt spid="18"/>
                                        </p:tgtEl>
                                        <p:attrNameLst>
                                          <p:attrName>ppt_y</p:attrName>
                                        </p:attrNameLst>
                                      </p:cBhvr>
                                      <p:tavLst>
                                        <p:tav tm="0">
                                          <p:val>
                                            <p:strVal val="#ppt_y"/>
                                          </p:val>
                                        </p:tav>
                                        <p:tav tm="100000">
                                          <p:val>
                                            <p:strVal val="#ppt_y"/>
                                          </p:val>
                                        </p:tav>
                                      </p:tavLst>
                                    </p:anim>
                                    <p:anim calcmode="lin" valueType="num">
                                      <p:cBhvr>
                                        <p:cTn id="9" dur="500" fill="hold"/>
                                        <p:tgtEl>
                                          <p:spTgt spid="18"/>
                                        </p:tgtEl>
                                        <p:attrNameLst>
                                          <p:attrName>ppt_w</p:attrName>
                                        </p:attrNameLst>
                                      </p:cBhvr>
                                      <p:tavLst>
                                        <p:tav tm="0">
                                          <p:val>
                                            <p:fltVal val="0"/>
                                          </p:val>
                                        </p:tav>
                                        <p:tav tm="100000">
                                          <p:val>
                                            <p:strVal val="#ppt_w"/>
                                          </p:val>
                                        </p:tav>
                                      </p:tavLst>
                                    </p:anim>
                                    <p:anim calcmode="lin" valueType="num">
                                      <p:cBhvr>
                                        <p:cTn id="10" dur="500" fill="hold"/>
                                        <p:tgtEl>
                                          <p:spTgt spid="18"/>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A15A3465-0249-4152-B909-FA4696721869}"/>
              </a:ext>
            </a:extLst>
          </p:cNvPr>
          <p:cNvSpPr/>
          <p:nvPr/>
        </p:nvSpPr>
        <p:spPr>
          <a:xfrm>
            <a:off x="7911568" y="1562927"/>
            <a:ext cx="3555372" cy="861890"/>
          </a:xfrm>
          <a:prstGeom prst="rect">
            <a:avLst/>
          </a:prstGeom>
        </p:spPr>
        <p:txBody>
          <a:bodyPr wrap="square" lIns="121908" tIns="60954" rIns="121908" bIns="60954">
            <a:spAutoFit/>
          </a:bodyPr>
          <a:lstStyle/>
          <a:p>
            <a:pPr>
              <a:lnSpc>
                <a:spcPct val="130000"/>
              </a:lnSpc>
            </a:pPr>
            <a:r>
              <a:rPr lang="zh-CN" altLang="en-US" sz="1600" b="1" dirty="0">
                <a:solidFill>
                  <a:srgbClr val="344F66"/>
                </a:solidFill>
                <a:cs typeface="+mn-ea"/>
                <a:sym typeface="+mn-lt"/>
              </a:rPr>
              <a:t>在此输入您的标题</a:t>
            </a:r>
            <a:endParaRPr lang="en-US" altLang="zh-CN" sz="1600" b="1" dirty="0">
              <a:solidFill>
                <a:srgbClr val="344F66"/>
              </a:solidFill>
              <a:cs typeface="+mn-ea"/>
              <a:sym typeface="+mn-lt"/>
            </a:endParaRPr>
          </a:p>
          <a:p>
            <a:pPr>
              <a:lnSpc>
                <a:spcPct val="130000"/>
              </a:lnSpc>
            </a:pPr>
            <a:r>
              <a:rPr lang="zh-CN" altLang="en-US" sz="1100" dirty="0">
                <a:solidFill>
                  <a:srgbClr val="555555"/>
                </a:solidFill>
                <a:cs typeface="+mn-ea"/>
                <a:sym typeface="+mn-lt"/>
              </a:rPr>
              <a:t>在此输入您的文字，在此输入您的文字，在此输入您的文字在此输入您的文字，在此输入您的文字</a:t>
            </a:r>
          </a:p>
        </p:txBody>
      </p:sp>
      <p:sp>
        <p:nvSpPr>
          <p:cNvPr id="3" name="矩形 2">
            <a:extLst>
              <a:ext uri="{FF2B5EF4-FFF2-40B4-BE49-F238E27FC236}">
                <a16:creationId xmlns="" xmlns:a16="http://schemas.microsoft.com/office/drawing/2014/main" id="{26B511AB-B3D4-4F54-BF46-FBB8D5833486}"/>
              </a:ext>
            </a:extLst>
          </p:cNvPr>
          <p:cNvSpPr/>
          <p:nvPr/>
        </p:nvSpPr>
        <p:spPr>
          <a:xfrm>
            <a:off x="7911568" y="2599469"/>
            <a:ext cx="3555372" cy="861890"/>
          </a:xfrm>
          <a:prstGeom prst="rect">
            <a:avLst/>
          </a:prstGeom>
        </p:spPr>
        <p:txBody>
          <a:bodyPr wrap="square" lIns="121908" tIns="60954" rIns="121908" bIns="60954">
            <a:spAutoFit/>
          </a:bodyPr>
          <a:lstStyle/>
          <a:p>
            <a:pPr>
              <a:lnSpc>
                <a:spcPct val="130000"/>
              </a:lnSpc>
            </a:pPr>
            <a:r>
              <a:rPr lang="zh-CN" altLang="en-US" sz="1600" b="1" dirty="0">
                <a:solidFill>
                  <a:srgbClr val="344F66"/>
                </a:solidFill>
                <a:cs typeface="+mn-ea"/>
                <a:sym typeface="+mn-lt"/>
              </a:rPr>
              <a:t>在此输入您的标题</a:t>
            </a:r>
            <a:endParaRPr lang="en-US" altLang="zh-CN" sz="1600" b="1" dirty="0">
              <a:solidFill>
                <a:srgbClr val="344F66"/>
              </a:solidFill>
              <a:cs typeface="+mn-ea"/>
              <a:sym typeface="+mn-lt"/>
            </a:endParaRPr>
          </a:p>
          <a:p>
            <a:pPr>
              <a:lnSpc>
                <a:spcPct val="130000"/>
              </a:lnSpc>
            </a:pPr>
            <a:r>
              <a:rPr lang="zh-CN" altLang="en-US" sz="1100" dirty="0">
                <a:solidFill>
                  <a:srgbClr val="555555"/>
                </a:solidFill>
                <a:cs typeface="+mn-ea"/>
                <a:sym typeface="+mn-lt"/>
              </a:rPr>
              <a:t>在此输入您的文字，在此输入您的文字，在此输入您的文字在此输入您的文字，在此输入您的文字</a:t>
            </a:r>
          </a:p>
        </p:txBody>
      </p:sp>
      <p:sp>
        <p:nvSpPr>
          <p:cNvPr id="4" name="矩形 3">
            <a:extLst>
              <a:ext uri="{FF2B5EF4-FFF2-40B4-BE49-F238E27FC236}">
                <a16:creationId xmlns="" xmlns:a16="http://schemas.microsoft.com/office/drawing/2014/main" id="{62924A90-11B3-4D2C-B044-A15E242FF10E}"/>
              </a:ext>
            </a:extLst>
          </p:cNvPr>
          <p:cNvSpPr/>
          <p:nvPr/>
        </p:nvSpPr>
        <p:spPr>
          <a:xfrm>
            <a:off x="7911568" y="3636010"/>
            <a:ext cx="3555372" cy="861890"/>
          </a:xfrm>
          <a:prstGeom prst="rect">
            <a:avLst/>
          </a:prstGeom>
        </p:spPr>
        <p:txBody>
          <a:bodyPr wrap="square" lIns="121908" tIns="60954" rIns="121908" bIns="60954">
            <a:spAutoFit/>
          </a:bodyPr>
          <a:lstStyle/>
          <a:p>
            <a:pPr>
              <a:lnSpc>
                <a:spcPct val="130000"/>
              </a:lnSpc>
            </a:pPr>
            <a:r>
              <a:rPr lang="zh-CN" altLang="en-US" sz="1600" b="1" dirty="0">
                <a:solidFill>
                  <a:srgbClr val="344F66"/>
                </a:solidFill>
                <a:cs typeface="+mn-ea"/>
                <a:sym typeface="+mn-lt"/>
              </a:rPr>
              <a:t>在此输入您的标题</a:t>
            </a:r>
            <a:endParaRPr lang="en-US" altLang="zh-CN" sz="1600" b="1" dirty="0">
              <a:solidFill>
                <a:srgbClr val="344F66"/>
              </a:solidFill>
              <a:cs typeface="+mn-ea"/>
              <a:sym typeface="+mn-lt"/>
            </a:endParaRPr>
          </a:p>
          <a:p>
            <a:pPr>
              <a:lnSpc>
                <a:spcPct val="130000"/>
              </a:lnSpc>
            </a:pPr>
            <a:r>
              <a:rPr lang="zh-CN" altLang="en-US" sz="1100" dirty="0">
                <a:solidFill>
                  <a:srgbClr val="555555"/>
                </a:solidFill>
                <a:cs typeface="+mn-ea"/>
                <a:sym typeface="+mn-lt"/>
              </a:rPr>
              <a:t>在此输入您的文字，在此输入您的文字，在此输入您的文字在此输入您的文字，在此输入您的文字</a:t>
            </a:r>
          </a:p>
        </p:txBody>
      </p:sp>
      <p:sp>
        <p:nvSpPr>
          <p:cNvPr id="5" name="矩形 4">
            <a:extLst>
              <a:ext uri="{FF2B5EF4-FFF2-40B4-BE49-F238E27FC236}">
                <a16:creationId xmlns="" xmlns:a16="http://schemas.microsoft.com/office/drawing/2014/main" id="{9AF7A715-616F-442E-9790-53ABA9456E33}"/>
              </a:ext>
            </a:extLst>
          </p:cNvPr>
          <p:cNvSpPr/>
          <p:nvPr/>
        </p:nvSpPr>
        <p:spPr>
          <a:xfrm>
            <a:off x="7911568" y="4672550"/>
            <a:ext cx="3555372" cy="861890"/>
          </a:xfrm>
          <a:prstGeom prst="rect">
            <a:avLst/>
          </a:prstGeom>
        </p:spPr>
        <p:txBody>
          <a:bodyPr wrap="square" lIns="121908" tIns="60954" rIns="121908" bIns="60954">
            <a:spAutoFit/>
          </a:bodyPr>
          <a:lstStyle/>
          <a:p>
            <a:pPr>
              <a:lnSpc>
                <a:spcPct val="130000"/>
              </a:lnSpc>
            </a:pPr>
            <a:r>
              <a:rPr lang="zh-CN" altLang="en-US" sz="1600" b="1" dirty="0">
                <a:solidFill>
                  <a:srgbClr val="344F66"/>
                </a:solidFill>
                <a:cs typeface="+mn-ea"/>
                <a:sym typeface="+mn-lt"/>
              </a:rPr>
              <a:t>在此输入您的标题</a:t>
            </a:r>
            <a:endParaRPr lang="en-US" altLang="zh-CN" sz="1600" b="1" dirty="0">
              <a:solidFill>
                <a:srgbClr val="344F66"/>
              </a:solidFill>
              <a:cs typeface="+mn-ea"/>
              <a:sym typeface="+mn-lt"/>
            </a:endParaRPr>
          </a:p>
          <a:p>
            <a:pPr>
              <a:lnSpc>
                <a:spcPct val="130000"/>
              </a:lnSpc>
            </a:pPr>
            <a:r>
              <a:rPr lang="zh-CN" altLang="en-US" sz="1100" dirty="0">
                <a:solidFill>
                  <a:srgbClr val="555555"/>
                </a:solidFill>
                <a:cs typeface="+mn-ea"/>
                <a:sym typeface="+mn-lt"/>
              </a:rPr>
              <a:t>在此输入您的文字，在此输入您的文字，在此输入您的文字在此输入您的文字，在此输入您的文字</a:t>
            </a:r>
          </a:p>
        </p:txBody>
      </p:sp>
      <p:grpSp>
        <p:nvGrpSpPr>
          <p:cNvPr id="6" name="组合 5">
            <a:extLst>
              <a:ext uri="{FF2B5EF4-FFF2-40B4-BE49-F238E27FC236}">
                <a16:creationId xmlns="" xmlns:a16="http://schemas.microsoft.com/office/drawing/2014/main" id="{A9125FC5-CEFF-4534-9E50-429E99CB4DA6}"/>
              </a:ext>
            </a:extLst>
          </p:cNvPr>
          <p:cNvGrpSpPr/>
          <p:nvPr/>
        </p:nvGrpSpPr>
        <p:grpSpPr>
          <a:xfrm>
            <a:off x="7345137" y="4849103"/>
            <a:ext cx="535214" cy="535284"/>
            <a:chOff x="5835317" y="2123703"/>
            <a:chExt cx="756000" cy="756000"/>
          </a:xfrm>
        </p:grpSpPr>
        <p:sp>
          <p:nvSpPr>
            <p:cNvPr id="7" name="椭圆 6">
              <a:extLst>
                <a:ext uri="{FF2B5EF4-FFF2-40B4-BE49-F238E27FC236}">
                  <a16:creationId xmlns="" xmlns:a16="http://schemas.microsoft.com/office/drawing/2014/main" id="{2519A1E0-3D3E-4B66-A35A-519B318BCABE}"/>
                </a:ext>
              </a:extLst>
            </p:cNvPr>
            <p:cNvSpPr/>
            <p:nvPr/>
          </p:nvSpPr>
          <p:spPr>
            <a:xfrm>
              <a:off x="5835317" y="2123703"/>
              <a:ext cx="756000" cy="756000"/>
            </a:xfrm>
            <a:prstGeom prst="ellipse">
              <a:avLst/>
            </a:prstGeom>
            <a:solidFill>
              <a:srgbClr val="CF3B4C"/>
            </a:solidFill>
            <a:ln w="190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8" name="组合 7">
              <a:extLst>
                <a:ext uri="{FF2B5EF4-FFF2-40B4-BE49-F238E27FC236}">
                  <a16:creationId xmlns="" xmlns:a16="http://schemas.microsoft.com/office/drawing/2014/main" id="{C50567DC-4E89-4991-9B37-C4BDF18C6FD4}"/>
                </a:ext>
              </a:extLst>
            </p:cNvPr>
            <p:cNvGrpSpPr/>
            <p:nvPr/>
          </p:nvGrpSpPr>
          <p:grpSpPr>
            <a:xfrm>
              <a:off x="6046413" y="2333066"/>
              <a:ext cx="333808" cy="298641"/>
              <a:chOff x="4987925" y="414338"/>
              <a:chExt cx="1898650" cy="1698625"/>
            </a:xfrm>
          </p:grpSpPr>
          <p:sp>
            <p:nvSpPr>
              <p:cNvPr id="9" name="Freeform 22">
                <a:extLst>
                  <a:ext uri="{FF2B5EF4-FFF2-40B4-BE49-F238E27FC236}">
                    <a16:creationId xmlns="" xmlns:a16="http://schemas.microsoft.com/office/drawing/2014/main" id="{CE2C4CAB-8B08-4F03-A883-073508C23B10}"/>
                  </a:ext>
                </a:extLst>
              </p:cNvPr>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0" name="Line 23">
                <a:extLst>
                  <a:ext uri="{FF2B5EF4-FFF2-40B4-BE49-F238E27FC236}">
                    <a16:creationId xmlns="" xmlns:a16="http://schemas.microsoft.com/office/drawing/2014/main" id="{872C4C48-1F4D-4F25-89EC-1813DA2ADA23}"/>
                  </a:ext>
                </a:extLst>
              </p:cNvPr>
              <p:cNvSpPr>
                <a:spLocks noChangeShapeType="1"/>
              </p:cNvSpPr>
              <p:nvPr/>
            </p:nvSpPr>
            <p:spPr bwMode="auto">
              <a:xfrm>
                <a:off x="5937250" y="893763"/>
                <a:ext cx="0" cy="568325"/>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24">
                <a:extLst>
                  <a:ext uri="{FF2B5EF4-FFF2-40B4-BE49-F238E27FC236}">
                    <a16:creationId xmlns="" xmlns:a16="http://schemas.microsoft.com/office/drawing/2014/main" id="{D860C95B-D675-4CAA-831F-F86BC57C5726}"/>
                  </a:ext>
                </a:extLst>
              </p:cNvPr>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12" name="组合 11">
            <a:extLst>
              <a:ext uri="{FF2B5EF4-FFF2-40B4-BE49-F238E27FC236}">
                <a16:creationId xmlns="" xmlns:a16="http://schemas.microsoft.com/office/drawing/2014/main" id="{02976394-348E-41D4-AFBA-FFB7E09C110A}"/>
              </a:ext>
            </a:extLst>
          </p:cNvPr>
          <p:cNvGrpSpPr/>
          <p:nvPr/>
        </p:nvGrpSpPr>
        <p:grpSpPr>
          <a:xfrm>
            <a:off x="7354408" y="2767159"/>
            <a:ext cx="535214" cy="535284"/>
            <a:chOff x="2552681" y="2123703"/>
            <a:chExt cx="756000" cy="756000"/>
          </a:xfrm>
        </p:grpSpPr>
        <p:sp>
          <p:nvSpPr>
            <p:cNvPr id="13" name="椭圆 12">
              <a:extLst>
                <a:ext uri="{FF2B5EF4-FFF2-40B4-BE49-F238E27FC236}">
                  <a16:creationId xmlns="" xmlns:a16="http://schemas.microsoft.com/office/drawing/2014/main" id="{84EEB9FA-D251-4379-998E-26B9C940F544}"/>
                </a:ext>
              </a:extLst>
            </p:cNvPr>
            <p:cNvSpPr/>
            <p:nvPr/>
          </p:nvSpPr>
          <p:spPr>
            <a:xfrm>
              <a:off x="2552681" y="2123703"/>
              <a:ext cx="756000" cy="756000"/>
            </a:xfrm>
            <a:prstGeom prst="ellipse">
              <a:avLst/>
            </a:prstGeom>
            <a:solidFill>
              <a:srgbClr val="CF3B4C"/>
            </a:solidFill>
            <a:ln w="1905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 name="组合 13">
              <a:extLst>
                <a:ext uri="{FF2B5EF4-FFF2-40B4-BE49-F238E27FC236}">
                  <a16:creationId xmlns="" xmlns:a16="http://schemas.microsoft.com/office/drawing/2014/main" id="{8C5E55AD-4452-4BAE-AFBA-C043E0DE4058}"/>
                </a:ext>
              </a:extLst>
            </p:cNvPr>
            <p:cNvGrpSpPr/>
            <p:nvPr/>
          </p:nvGrpSpPr>
          <p:grpSpPr>
            <a:xfrm>
              <a:off x="2780523" y="2352383"/>
              <a:ext cx="300316" cy="298641"/>
              <a:chOff x="2616200" y="414338"/>
              <a:chExt cx="1708150" cy="1698625"/>
            </a:xfrm>
          </p:grpSpPr>
          <p:sp>
            <p:nvSpPr>
              <p:cNvPr id="15" name="Freeform 25">
                <a:extLst>
                  <a:ext uri="{FF2B5EF4-FFF2-40B4-BE49-F238E27FC236}">
                    <a16:creationId xmlns="" xmlns:a16="http://schemas.microsoft.com/office/drawing/2014/main" id="{FB1E4FEA-13A2-4D1D-B4BD-A01AB8912DF0}"/>
                  </a:ext>
                </a:extLst>
              </p:cNvPr>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6" name="Freeform 26">
                <a:extLst>
                  <a:ext uri="{FF2B5EF4-FFF2-40B4-BE49-F238E27FC236}">
                    <a16:creationId xmlns="" xmlns:a16="http://schemas.microsoft.com/office/drawing/2014/main" id="{2944DA15-CFC3-47FD-912A-987D30319D0C}"/>
                  </a:ext>
                </a:extLst>
              </p:cNvPr>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17" name="Line 27">
                <a:extLst>
                  <a:ext uri="{FF2B5EF4-FFF2-40B4-BE49-F238E27FC236}">
                    <a16:creationId xmlns="" xmlns:a16="http://schemas.microsoft.com/office/drawing/2014/main" id="{D71915FD-EC80-4635-BD67-AB497B335690}"/>
                  </a:ext>
                </a:extLst>
              </p:cNvPr>
              <p:cNvSpPr>
                <a:spLocks noChangeShapeType="1"/>
              </p:cNvSpPr>
              <p:nvPr/>
            </p:nvSpPr>
            <p:spPr bwMode="auto">
              <a:xfrm flipH="1">
                <a:off x="3409950" y="614363"/>
                <a:ext cx="606425" cy="54610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18" name="组合 17">
            <a:extLst>
              <a:ext uri="{FF2B5EF4-FFF2-40B4-BE49-F238E27FC236}">
                <a16:creationId xmlns="" xmlns:a16="http://schemas.microsoft.com/office/drawing/2014/main" id="{2DD0D6A5-9D79-4F14-BF96-021874990AA5}"/>
              </a:ext>
            </a:extLst>
          </p:cNvPr>
          <p:cNvGrpSpPr/>
          <p:nvPr/>
        </p:nvGrpSpPr>
        <p:grpSpPr>
          <a:xfrm>
            <a:off x="7352427" y="3814558"/>
            <a:ext cx="535214" cy="535284"/>
            <a:chOff x="4193999" y="2123703"/>
            <a:chExt cx="756000" cy="756000"/>
          </a:xfrm>
        </p:grpSpPr>
        <p:sp>
          <p:nvSpPr>
            <p:cNvPr id="19" name="椭圆 18">
              <a:extLst>
                <a:ext uri="{FF2B5EF4-FFF2-40B4-BE49-F238E27FC236}">
                  <a16:creationId xmlns="" xmlns:a16="http://schemas.microsoft.com/office/drawing/2014/main" id="{F6E37989-E662-4C44-96DE-A1FB17CC80E5}"/>
                </a:ext>
              </a:extLst>
            </p:cNvPr>
            <p:cNvSpPr/>
            <p:nvPr/>
          </p:nvSpPr>
          <p:spPr>
            <a:xfrm>
              <a:off x="4193999" y="2123703"/>
              <a:ext cx="756000" cy="756000"/>
            </a:xfrm>
            <a:prstGeom prst="ellipse">
              <a:avLst/>
            </a:prstGeom>
            <a:solidFill>
              <a:srgbClr val="344F66"/>
            </a:solidFill>
            <a:ln w="1905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0" name="组合 19">
              <a:extLst>
                <a:ext uri="{FF2B5EF4-FFF2-40B4-BE49-F238E27FC236}">
                  <a16:creationId xmlns="" xmlns:a16="http://schemas.microsoft.com/office/drawing/2014/main" id="{A0516B30-348D-43ED-8180-5E6B1E670D7C}"/>
                </a:ext>
              </a:extLst>
            </p:cNvPr>
            <p:cNvGrpSpPr/>
            <p:nvPr/>
          </p:nvGrpSpPr>
          <p:grpSpPr>
            <a:xfrm>
              <a:off x="4420177" y="2352383"/>
              <a:ext cx="303665" cy="298641"/>
              <a:chOff x="5032375" y="3027363"/>
              <a:chExt cx="1727200" cy="1698625"/>
            </a:xfrm>
          </p:grpSpPr>
          <p:sp>
            <p:nvSpPr>
              <p:cNvPr id="21" name="Freeform 28">
                <a:extLst>
                  <a:ext uri="{FF2B5EF4-FFF2-40B4-BE49-F238E27FC236}">
                    <a16:creationId xmlns="" xmlns:a16="http://schemas.microsoft.com/office/drawing/2014/main" id="{6B0ED700-BB8A-4ED4-9AF1-6BB7C583B765}"/>
                  </a:ext>
                </a:extLst>
              </p:cNvPr>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29">
                <a:extLst>
                  <a:ext uri="{FF2B5EF4-FFF2-40B4-BE49-F238E27FC236}">
                    <a16:creationId xmlns="" xmlns:a16="http://schemas.microsoft.com/office/drawing/2014/main" id="{5A87F6F2-DD19-4F3B-AFBC-375C530FF165}"/>
                  </a:ext>
                </a:extLst>
              </p:cNvPr>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23" name="Line 30">
                <a:extLst>
                  <a:ext uri="{FF2B5EF4-FFF2-40B4-BE49-F238E27FC236}">
                    <a16:creationId xmlns="" xmlns:a16="http://schemas.microsoft.com/office/drawing/2014/main" id="{7FB40F2E-A1C6-46EC-80F4-1AD147C8E496}"/>
                  </a:ext>
                </a:extLst>
              </p:cNvPr>
              <p:cNvSpPr>
                <a:spLocks noChangeShapeType="1"/>
              </p:cNvSpPr>
              <p:nvPr/>
            </p:nvSpPr>
            <p:spPr bwMode="auto">
              <a:xfrm>
                <a:off x="5435600" y="3027363"/>
                <a:ext cx="923925" cy="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24" name="Line 31">
                <a:extLst>
                  <a:ext uri="{FF2B5EF4-FFF2-40B4-BE49-F238E27FC236}">
                    <a16:creationId xmlns="" xmlns:a16="http://schemas.microsoft.com/office/drawing/2014/main" id="{AC823706-1FEB-4728-B95D-F2EF5B14FE99}"/>
                  </a:ext>
                </a:extLst>
              </p:cNvPr>
              <p:cNvSpPr>
                <a:spLocks noChangeShapeType="1"/>
              </p:cNvSpPr>
              <p:nvPr/>
            </p:nvSpPr>
            <p:spPr bwMode="auto">
              <a:xfrm>
                <a:off x="5895975" y="4240213"/>
                <a:ext cx="0" cy="184150"/>
              </a:xfrm>
              <a:prstGeom prst="line">
                <a:avLst/>
              </a:prstGeom>
              <a:noFill/>
              <a:ln w="6350">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32">
                <a:extLst>
                  <a:ext uri="{FF2B5EF4-FFF2-40B4-BE49-F238E27FC236}">
                    <a16:creationId xmlns="" xmlns:a16="http://schemas.microsoft.com/office/drawing/2014/main" id="{844039F4-EAC1-4DB9-82B5-A13CAA7BAD08}"/>
                  </a:ext>
                </a:extLst>
              </p:cNvPr>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26" name="组合 25">
            <a:extLst>
              <a:ext uri="{FF2B5EF4-FFF2-40B4-BE49-F238E27FC236}">
                <a16:creationId xmlns="" xmlns:a16="http://schemas.microsoft.com/office/drawing/2014/main" id="{2AF07AF4-F2B3-4FB0-AF71-3A47E686F320}"/>
              </a:ext>
            </a:extLst>
          </p:cNvPr>
          <p:cNvGrpSpPr/>
          <p:nvPr/>
        </p:nvGrpSpPr>
        <p:grpSpPr>
          <a:xfrm>
            <a:off x="7348837" y="1697858"/>
            <a:ext cx="535214" cy="535284"/>
            <a:chOff x="911363" y="2123703"/>
            <a:chExt cx="756000" cy="756000"/>
          </a:xfrm>
        </p:grpSpPr>
        <p:sp>
          <p:nvSpPr>
            <p:cNvPr id="27" name="椭圆 26">
              <a:extLst>
                <a:ext uri="{FF2B5EF4-FFF2-40B4-BE49-F238E27FC236}">
                  <a16:creationId xmlns="" xmlns:a16="http://schemas.microsoft.com/office/drawing/2014/main" id="{08EE95DD-B905-460F-8FFC-19E514F9B62D}"/>
                </a:ext>
              </a:extLst>
            </p:cNvPr>
            <p:cNvSpPr/>
            <p:nvPr/>
          </p:nvSpPr>
          <p:spPr>
            <a:xfrm>
              <a:off x="911363" y="2123703"/>
              <a:ext cx="756000" cy="756000"/>
            </a:xfrm>
            <a:prstGeom prst="ellipse">
              <a:avLst/>
            </a:prstGeom>
            <a:solidFill>
              <a:srgbClr val="344F66"/>
            </a:solid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8" name="组合 27">
              <a:extLst>
                <a:ext uri="{FF2B5EF4-FFF2-40B4-BE49-F238E27FC236}">
                  <a16:creationId xmlns="" xmlns:a16="http://schemas.microsoft.com/office/drawing/2014/main" id="{B869F5CB-5984-4B5C-86E7-58DAA1DA8A15}"/>
                </a:ext>
              </a:extLst>
            </p:cNvPr>
            <p:cNvGrpSpPr/>
            <p:nvPr/>
          </p:nvGrpSpPr>
          <p:grpSpPr>
            <a:xfrm>
              <a:off x="1140043" y="2352383"/>
              <a:ext cx="298641" cy="298641"/>
              <a:chOff x="152400" y="414338"/>
              <a:chExt cx="1698625" cy="1698625"/>
            </a:xfrm>
          </p:grpSpPr>
          <p:sp>
            <p:nvSpPr>
              <p:cNvPr id="29" name="Freeform 41">
                <a:extLst>
                  <a:ext uri="{FF2B5EF4-FFF2-40B4-BE49-F238E27FC236}">
                    <a16:creationId xmlns="" xmlns:a16="http://schemas.microsoft.com/office/drawing/2014/main" id="{0950C5D9-D1C6-4E28-9594-865195837CE4}"/>
                  </a:ext>
                </a:extLst>
              </p:cNvPr>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42">
                <a:extLst>
                  <a:ext uri="{FF2B5EF4-FFF2-40B4-BE49-F238E27FC236}">
                    <a16:creationId xmlns="" xmlns:a16="http://schemas.microsoft.com/office/drawing/2014/main" id="{7FB4B966-7326-459C-949B-AA3CA3847B11}"/>
                  </a:ext>
                </a:extLst>
              </p:cNvPr>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6350">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grpSp>
      </p:grpSp>
      <p:sp>
        <p:nvSpPr>
          <p:cNvPr id="31" name="矩形 30">
            <a:extLst>
              <a:ext uri="{FF2B5EF4-FFF2-40B4-BE49-F238E27FC236}">
                <a16:creationId xmlns="" xmlns:a16="http://schemas.microsoft.com/office/drawing/2014/main" id="{1F247556-DCF7-4DB2-AF8F-0C4BD8DAE642}"/>
              </a:ext>
            </a:extLst>
          </p:cNvPr>
          <p:cNvSpPr/>
          <p:nvPr/>
        </p:nvSpPr>
        <p:spPr>
          <a:xfrm>
            <a:off x="663340" y="1255778"/>
            <a:ext cx="1119834" cy="630930"/>
          </a:xfrm>
          <a:prstGeom prst="rect">
            <a:avLst/>
          </a:prstGeom>
        </p:spPr>
        <p:txBody>
          <a:bodyPr wrap="none" lIns="121908" tIns="60954" rIns="121908" bIns="60954" anchor="ctr">
            <a:spAutoFit/>
          </a:bodyPr>
          <a:lstStyle/>
          <a:p>
            <a:pPr algn="ctr"/>
            <a:r>
              <a:rPr lang="en-US" altLang="zh-CN" sz="3300" dirty="0">
                <a:solidFill>
                  <a:srgbClr val="344F66"/>
                </a:solidFill>
                <a:cs typeface="+mn-ea"/>
                <a:sym typeface="+mn-lt"/>
              </a:rPr>
              <a:t>30%</a:t>
            </a:r>
          </a:p>
        </p:txBody>
      </p:sp>
      <p:grpSp>
        <p:nvGrpSpPr>
          <p:cNvPr id="32" name="组合 31">
            <a:extLst>
              <a:ext uri="{FF2B5EF4-FFF2-40B4-BE49-F238E27FC236}">
                <a16:creationId xmlns="" xmlns:a16="http://schemas.microsoft.com/office/drawing/2014/main" id="{FC439961-CA3F-4EBA-B340-B354BBFD8FB3}"/>
              </a:ext>
            </a:extLst>
          </p:cNvPr>
          <p:cNvGrpSpPr/>
          <p:nvPr/>
        </p:nvGrpSpPr>
        <p:grpSpPr>
          <a:xfrm>
            <a:off x="738598" y="1859907"/>
            <a:ext cx="969323" cy="3474768"/>
            <a:chOff x="553424" y="1491328"/>
            <a:chExt cx="727087" cy="2606076"/>
          </a:xfrm>
        </p:grpSpPr>
        <p:sp>
          <p:nvSpPr>
            <p:cNvPr id="33" name="圆角矩形 54">
              <a:extLst>
                <a:ext uri="{FF2B5EF4-FFF2-40B4-BE49-F238E27FC236}">
                  <a16:creationId xmlns="" xmlns:a16="http://schemas.microsoft.com/office/drawing/2014/main" id="{9B6BE153-08BA-46D4-97FC-3B685D167FC1}"/>
                </a:ext>
              </a:extLst>
            </p:cNvPr>
            <p:cNvSpPr/>
            <p:nvPr/>
          </p:nvSpPr>
          <p:spPr>
            <a:xfrm>
              <a:off x="789382" y="1491328"/>
              <a:ext cx="255171" cy="2606076"/>
            </a:xfrm>
            <a:prstGeom prst="roundRect">
              <a:avLst>
                <a:gd name="adj" fmla="val 50000"/>
              </a:avLst>
            </a:prstGeom>
            <a:solidFill>
              <a:srgbClr val="344F66"/>
            </a:soli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grpSp>
          <p:nvGrpSpPr>
            <p:cNvPr id="34" name="组合 33">
              <a:extLst>
                <a:ext uri="{FF2B5EF4-FFF2-40B4-BE49-F238E27FC236}">
                  <a16:creationId xmlns="" xmlns:a16="http://schemas.microsoft.com/office/drawing/2014/main" id="{5E10DCC9-BF7E-488C-A0CF-4FD39EB446A7}"/>
                </a:ext>
              </a:extLst>
            </p:cNvPr>
            <p:cNvGrpSpPr/>
            <p:nvPr/>
          </p:nvGrpSpPr>
          <p:grpSpPr>
            <a:xfrm>
              <a:off x="553424" y="1594867"/>
              <a:ext cx="727087" cy="2390987"/>
              <a:chOff x="553424" y="1248901"/>
              <a:chExt cx="727087" cy="2721532"/>
            </a:xfrm>
          </p:grpSpPr>
          <p:grpSp>
            <p:nvGrpSpPr>
              <p:cNvPr id="35" name="组合 34">
                <a:extLst>
                  <a:ext uri="{FF2B5EF4-FFF2-40B4-BE49-F238E27FC236}">
                    <a16:creationId xmlns="" xmlns:a16="http://schemas.microsoft.com/office/drawing/2014/main" id="{FC3D2DA0-971C-4502-A852-1F059F7F4C2F}"/>
                  </a:ext>
                </a:extLst>
              </p:cNvPr>
              <p:cNvGrpSpPr/>
              <p:nvPr/>
            </p:nvGrpSpPr>
            <p:grpSpPr>
              <a:xfrm>
                <a:off x="1136511" y="1248901"/>
                <a:ext cx="144000" cy="2721532"/>
                <a:chOff x="1136512" y="1248901"/>
                <a:chExt cx="95689" cy="2721532"/>
              </a:xfrm>
            </p:grpSpPr>
            <p:cxnSp>
              <p:nvCxnSpPr>
                <p:cNvPr id="67" name="直接连接符 66">
                  <a:extLst>
                    <a:ext uri="{FF2B5EF4-FFF2-40B4-BE49-F238E27FC236}">
                      <a16:creationId xmlns="" xmlns:a16="http://schemas.microsoft.com/office/drawing/2014/main" id="{F3D254F2-6466-46AA-B2C5-564CB97D0015}"/>
                    </a:ext>
                  </a:extLst>
                </p:cNvPr>
                <p:cNvCxnSpPr/>
                <p:nvPr/>
              </p:nvCxnSpPr>
              <p:spPr>
                <a:xfrm>
                  <a:off x="1136512"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 xmlns:a16="http://schemas.microsoft.com/office/drawing/2014/main" id="{76F487CD-C6D5-4A05-9D48-3986E3EECAA5}"/>
                    </a:ext>
                  </a:extLst>
                </p:cNvPr>
                <p:cNvCxnSpPr/>
                <p:nvPr/>
              </p:nvCxnSpPr>
              <p:spPr>
                <a:xfrm>
                  <a:off x="1136512"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 xmlns:a16="http://schemas.microsoft.com/office/drawing/2014/main" id="{B9134B41-FC8D-4E80-B916-C9883B224FD2}"/>
                    </a:ext>
                  </a:extLst>
                </p:cNvPr>
                <p:cNvCxnSpPr/>
                <p:nvPr/>
              </p:nvCxnSpPr>
              <p:spPr>
                <a:xfrm>
                  <a:off x="1136512"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 xmlns:a16="http://schemas.microsoft.com/office/drawing/2014/main" id="{715CB7E4-7C13-4207-8509-EDA694ADE16C}"/>
                    </a:ext>
                  </a:extLst>
                </p:cNvPr>
                <p:cNvCxnSpPr/>
                <p:nvPr/>
              </p:nvCxnSpPr>
              <p:spPr>
                <a:xfrm>
                  <a:off x="1136512"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 xmlns:a16="http://schemas.microsoft.com/office/drawing/2014/main" id="{AAC20871-CC81-4343-826F-F51BACB1E696}"/>
                    </a:ext>
                  </a:extLst>
                </p:cNvPr>
                <p:cNvCxnSpPr/>
                <p:nvPr/>
              </p:nvCxnSpPr>
              <p:spPr>
                <a:xfrm>
                  <a:off x="1136512"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 xmlns:a16="http://schemas.microsoft.com/office/drawing/2014/main" id="{6AC5D377-F3BE-4C09-8FA2-7675742798BF}"/>
                    </a:ext>
                  </a:extLst>
                </p:cNvPr>
                <p:cNvCxnSpPr/>
                <p:nvPr/>
              </p:nvCxnSpPr>
              <p:spPr>
                <a:xfrm>
                  <a:off x="1136512"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 xmlns:a16="http://schemas.microsoft.com/office/drawing/2014/main" id="{0E64A955-2D77-4432-93E3-E7812CE24E1F}"/>
                    </a:ext>
                  </a:extLst>
                </p:cNvPr>
                <p:cNvCxnSpPr/>
                <p:nvPr/>
              </p:nvCxnSpPr>
              <p:spPr>
                <a:xfrm>
                  <a:off x="1136512"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 xmlns:a16="http://schemas.microsoft.com/office/drawing/2014/main" id="{577A5858-763C-44C3-AFD9-79B5681E8579}"/>
                    </a:ext>
                  </a:extLst>
                </p:cNvPr>
                <p:cNvCxnSpPr/>
                <p:nvPr/>
              </p:nvCxnSpPr>
              <p:spPr>
                <a:xfrm>
                  <a:off x="1136512"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 xmlns:a16="http://schemas.microsoft.com/office/drawing/2014/main" id="{01B4B937-6824-42F6-9811-970C6995F6ED}"/>
                    </a:ext>
                  </a:extLst>
                </p:cNvPr>
                <p:cNvCxnSpPr/>
                <p:nvPr/>
              </p:nvCxnSpPr>
              <p:spPr>
                <a:xfrm>
                  <a:off x="1136512"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 xmlns:a16="http://schemas.microsoft.com/office/drawing/2014/main" id="{9EBE1891-8E88-4DC3-818A-ACA86B4D0C89}"/>
                    </a:ext>
                  </a:extLst>
                </p:cNvPr>
                <p:cNvCxnSpPr/>
                <p:nvPr/>
              </p:nvCxnSpPr>
              <p:spPr>
                <a:xfrm>
                  <a:off x="1136512"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 xmlns:a16="http://schemas.microsoft.com/office/drawing/2014/main" id="{FC72ECE8-225E-4219-A628-DFEC47E1F7AE}"/>
                  </a:ext>
                </a:extLst>
              </p:cNvPr>
              <p:cNvGrpSpPr/>
              <p:nvPr/>
            </p:nvGrpSpPr>
            <p:grpSpPr>
              <a:xfrm>
                <a:off x="1136512" y="1400098"/>
                <a:ext cx="72000" cy="2419145"/>
                <a:chOff x="1136512" y="1400098"/>
                <a:chExt cx="68496" cy="2419145"/>
              </a:xfrm>
            </p:grpSpPr>
            <p:cxnSp>
              <p:nvCxnSpPr>
                <p:cNvPr id="58" name="直接连接符 57">
                  <a:extLst>
                    <a:ext uri="{FF2B5EF4-FFF2-40B4-BE49-F238E27FC236}">
                      <a16:creationId xmlns="" xmlns:a16="http://schemas.microsoft.com/office/drawing/2014/main" id="{35E494B6-8645-4B3C-85C5-4AC7EB122F75}"/>
                    </a:ext>
                  </a:extLst>
                </p:cNvPr>
                <p:cNvCxnSpPr/>
                <p:nvPr/>
              </p:nvCxnSpPr>
              <p:spPr>
                <a:xfrm>
                  <a:off x="1136512"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 xmlns:a16="http://schemas.microsoft.com/office/drawing/2014/main" id="{A22A62BD-1C52-4C19-930F-776557A313C3}"/>
                    </a:ext>
                  </a:extLst>
                </p:cNvPr>
                <p:cNvCxnSpPr/>
                <p:nvPr/>
              </p:nvCxnSpPr>
              <p:spPr>
                <a:xfrm>
                  <a:off x="1136512"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 xmlns:a16="http://schemas.microsoft.com/office/drawing/2014/main" id="{CF8EA4BD-9D66-4362-AA43-D9E9B02344E7}"/>
                    </a:ext>
                  </a:extLst>
                </p:cNvPr>
                <p:cNvCxnSpPr/>
                <p:nvPr/>
              </p:nvCxnSpPr>
              <p:spPr>
                <a:xfrm>
                  <a:off x="1136512"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 xmlns:a16="http://schemas.microsoft.com/office/drawing/2014/main" id="{AC1FF217-C083-425F-9B0F-3553DB544811}"/>
                    </a:ext>
                  </a:extLst>
                </p:cNvPr>
                <p:cNvCxnSpPr/>
                <p:nvPr/>
              </p:nvCxnSpPr>
              <p:spPr>
                <a:xfrm>
                  <a:off x="1136512"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 xmlns:a16="http://schemas.microsoft.com/office/drawing/2014/main" id="{E539438D-ACF6-435C-B7EB-B39D9E358975}"/>
                    </a:ext>
                  </a:extLst>
                </p:cNvPr>
                <p:cNvCxnSpPr/>
                <p:nvPr/>
              </p:nvCxnSpPr>
              <p:spPr>
                <a:xfrm>
                  <a:off x="1136512"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 xmlns:a16="http://schemas.microsoft.com/office/drawing/2014/main" id="{957BEE9D-5707-4799-AE5A-4833ED6BB4EB}"/>
                    </a:ext>
                  </a:extLst>
                </p:cNvPr>
                <p:cNvCxnSpPr/>
                <p:nvPr/>
              </p:nvCxnSpPr>
              <p:spPr>
                <a:xfrm>
                  <a:off x="1136512"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 xmlns:a16="http://schemas.microsoft.com/office/drawing/2014/main" id="{DFA97AEC-F0AC-4499-B67E-916E12F6F220}"/>
                    </a:ext>
                  </a:extLst>
                </p:cNvPr>
                <p:cNvCxnSpPr/>
                <p:nvPr/>
              </p:nvCxnSpPr>
              <p:spPr>
                <a:xfrm>
                  <a:off x="1136512"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 xmlns:a16="http://schemas.microsoft.com/office/drawing/2014/main" id="{176970EA-CFA5-4769-BF64-1F61EB66FA9C}"/>
                    </a:ext>
                  </a:extLst>
                </p:cNvPr>
                <p:cNvCxnSpPr/>
                <p:nvPr/>
              </p:nvCxnSpPr>
              <p:spPr>
                <a:xfrm>
                  <a:off x="1136512"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 xmlns:a16="http://schemas.microsoft.com/office/drawing/2014/main" id="{B25DDDA5-6F1F-4518-8C8B-788269C713B8}"/>
                    </a:ext>
                  </a:extLst>
                </p:cNvPr>
                <p:cNvCxnSpPr/>
                <p:nvPr/>
              </p:nvCxnSpPr>
              <p:spPr>
                <a:xfrm>
                  <a:off x="1136512"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 xmlns:a16="http://schemas.microsoft.com/office/drawing/2014/main" id="{6DF7EAED-C152-48C6-A5E1-B66C14D9DADA}"/>
                  </a:ext>
                </a:extLst>
              </p:cNvPr>
              <p:cNvGrpSpPr/>
              <p:nvPr/>
            </p:nvGrpSpPr>
            <p:grpSpPr>
              <a:xfrm>
                <a:off x="553424" y="1248901"/>
                <a:ext cx="144000" cy="2721532"/>
                <a:chOff x="598231" y="1248901"/>
                <a:chExt cx="95689" cy="2721532"/>
              </a:xfrm>
            </p:grpSpPr>
            <p:cxnSp>
              <p:nvCxnSpPr>
                <p:cNvPr id="48" name="直接连接符 47">
                  <a:extLst>
                    <a:ext uri="{FF2B5EF4-FFF2-40B4-BE49-F238E27FC236}">
                      <a16:creationId xmlns="" xmlns:a16="http://schemas.microsoft.com/office/drawing/2014/main" id="{3F60D904-607D-40BC-84DE-AC8A6F2FD11C}"/>
                    </a:ext>
                  </a:extLst>
                </p:cNvPr>
                <p:cNvCxnSpPr/>
                <p:nvPr/>
              </p:nvCxnSpPr>
              <p:spPr>
                <a:xfrm flipH="1">
                  <a:off x="598231"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 xmlns:a16="http://schemas.microsoft.com/office/drawing/2014/main" id="{167CD752-0CE9-4BE2-BFBF-3644EBBD987A}"/>
                    </a:ext>
                  </a:extLst>
                </p:cNvPr>
                <p:cNvCxnSpPr/>
                <p:nvPr/>
              </p:nvCxnSpPr>
              <p:spPr>
                <a:xfrm flipH="1">
                  <a:off x="598231"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 xmlns:a16="http://schemas.microsoft.com/office/drawing/2014/main" id="{0BE09AE1-17F1-4650-9C4D-A2E25DA38152}"/>
                    </a:ext>
                  </a:extLst>
                </p:cNvPr>
                <p:cNvCxnSpPr/>
                <p:nvPr/>
              </p:nvCxnSpPr>
              <p:spPr>
                <a:xfrm flipH="1">
                  <a:off x="598231"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 xmlns:a16="http://schemas.microsoft.com/office/drawing/2014/main" id="{84B53986-9614-4E2C-853D-4241C21BF570}"/>
                    </a:ext>
                  </a:extLst>
                </p:cNvPr>
                <p:cNvCxnSpPr/>
                <p:nvPr/>
              </p:nvCxnSpPr>
              <p:spPr>
                <a:xfrm flipH="1">
                  <a:off x="598231"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 xmlns:a16="http://schemas.microsoft.com/office/drawing/2014/main" id="{6591B616-837D-46AA-9ABB-D3A0DE2D9558}"/>
                    </a:ext>
                  </a:extLst>
                </p:cNvPr>
                <p:cNvCxnSpPr/>
                <p:nvPr/>
              </p:nvCxnSpPr>
              <p:spPr>
                <a:xfrm flipH="1">
                  <a:off x="598231"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 xmlns:a16="http://schemas.microsoft.com/office/drawing/2014/main" id="{E74921A1-B9DD-4365-AC65-520BCBD2EE81}"/>
                    </a:ext>
                  </a:extLst>
                </p:cNvPr>
                <p:cNvCxnSpPr/>
                <p:nvPr/>
              </p:nvCxnSpPr>
              <p:spPr>
                <a:xfrm flipH="1">
                  <a:off x="598231"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 xmlns:a16="http://schemas.microsoft.com/office/drawing/2014/main" id="{B23F56DA-0964-444B-90BC-B0A79330D897}"/>
                    </a:ext>
                  </a:extLst>
                </p:cNvPr>
                <p:cNvCxnSpPr/>
                <p:nvPr/>
              </p:nvCxnSpPr>
              <p:spPr>
                <a:xfrm flipH="1">
                  <a:off x="598231"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 xmlns:a16="http://schemas.microsoft.com/office/drawing/2014/main" id="{2BB3A51C-01C6-436A-8FEF-74662FEBA5CB}"/>
                    </a:ext>
                  </a:extLst>
                </p:cNvPr>
                <p:cNvCxnSpPr/>
                <p:nvPr/>
              </p:nvCxnSpPr>
              <p:spPr>
                <a:xfrm flipH="1">
                  <a:off x="598231"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 xmlns:a16="http://schemas.microsoft.com/office/drawing/2014/main" id="{39C69529-9E75-43F0-BE14-F3B5B548C42D}"/>
                    </a:ext>
                  </a:extLst>
                </p:cNvPr>
                <p:cNvCxnSpPr/>
                <p:nvPr/>
              </p:nvCxnSpPr>
              <p:spPr>
                <a:xfrm flipH="1">
                  <a:off x="598231"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 xmlns:a16="http://schemas.microsoft.com/office/drawing/2014/main" id="{154E3848-E777-448F-A49C-D2327731290D}"/>
                    </a:ext>
                  </a:extLst>
                </p:cNvPr>
                <p:cNvCxnSpPr/>
                <p:nvPr/>
              </p:nvCxnSpPr>
              <p:spPr>
                <a:xfrm flipH="1">
                  <a:off x="598231"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 xmlns:a16="http://schemas.microsoft.com/office/drawing/2014/main" id="{6D1D99C7-CD46-4C03-AA27-DE837E60538F}"/>
                  </a:ext>
                </a:extLst>
              </p:cNvPr>
              <p:cNvGrpSpPr/>
              <p:nvPr/>
            </p:nvGrpSpPr>
            <p:grpSpPr>
              <a:xfrm>
                <a:off x="625424" y="1400098"/>
                <a:ext cx="72000" cy="2419145"/>
                <a:chOff x="625424" y="1400098"/>
                <a:chExt cx="68496" cy="2419145"/>
              </a:xfrm>
            </p:grpSpPr>
            <p:cxnSp>
              <p:nvCxnSpPr>
                <p:cNvPr id="39" name="直接连接符 38">
                  <a:extLst>
                    <a:ext uri="{FF2B5EF4-FFF2-40B4-BE49-F238E27FC236}">
                      <a16:creationId xmlns="" xmlns:a16="http://schemas.microsoft.com/office/drawing/2014/main" id="{ADCF9DF9-EBC7-430D-8F4C-4938905B7EE7}"/>
                    </a:ext>
                  </a:extLst>
                </p:cNvPr>
                <p:cNvCxnSpPr/>
                <p:nvPr/>
              </p:nvCxnSpPr>
              <p:spPr>
                <a:xfrm flipH="1">
                  <a:off x="625424"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 xmlns:a16="http://schemas.microsoft.com/office/drawing/2014/main" id="{51AEDB72-8299-47A0-A622-049ECA0BE721}"/>
                    </a:ext>
                  </a:extLst>
                </p:cNvPr>
                <p:cNvCxnSpPr/>
                <p:nvPr/>
              </p:nvCxnSpPr>
              <p:spPr>
                <a:xfrm flipH="1">
                  <a:off x="625424"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 xmlns:a16="http://schemas.microsoft.com/office/drawing/2014/main" id="{1E6D5673-20D6-4ECF-A1FD-D1DE08FF3AF2}"/>
                    </a:ext>
                  </a:extLst>
                </p:cNvPr>
                <p:cNvCxnSpPr/>
                <p:nvPr/>
              </p:nvCxnSpPr>
              <p:spPr>
                <a:xfrm flipH="1">
                  <a:off x="625424"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 xmlns:a16="http://schemas.microsoft.com/office/drawing/2014/main" id="{F124BAD8-6672-4154-BCAA-01F5FA57DD3D}"/>
                    </a:ext>
                  </a:extLst>
                </p:cNvPr>
                <p:cNvCxnSpPr/>
                <p:nvPr/>
              </p:nvCxnSpPr>
              <p:spPr>
                <a:xfrm flipH="1">
                  <a:off x="625424"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 xmlns:a16="http://schemas.microsoft.com/office/drawing/2014/main" id="{4B70CA10-5EB8-4E13-BE84-37359CE72CE7}"/>
                    </a:ext>
                  </a:extLst>
                </p:cNvPr>
                <p:cNvCxnSpPr/>
                <p:nvPr/>
              </p:nvCxnSpPr>
              <p:spPr>
                <a:xfrm flipH="1">
                  <a:off x="625424"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 xmlns:a16="http://schemas.microsoft.com/office/drawing/2014/main" id="{BC2368AA-C718-4057-86CA-4CB392BA1DAF}"/>
                    </a:ext>
                  </a:extLst>
                </p:cNvPr>
                <p:cNvCxnSpPr/>
                <p:nvPr/>
              </p:nvCxnSpPr>
              <p:spPr>
                <a:xfrm flipH="1">
                  <a:off x="625424"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5592F3EA-FB98-41FF-B014-4D4A0CE29A3D}"/>
                    </a:ext>
                  </a:extLst>
                </p:cNvPr>
                <p:cNvCxnSpPr/>
                <p:nvPr/>
              </p:nvCxnSpPr>
              <p:spPr>
                <a:xfrm flipH="1">
                  <a:off x="625424"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 xmlns:a16="http://schemas.microsoft.com/office/drawing/2014/main" id="{3924130A-3ED1-43EB-92BF-E1A7304F10DB}"/>
                    </a:ext>
                  </a:extLst>
                </p:cNvPr>
                <p:cNvCxnSpPr/>
                <p:nvPr/>
              </p:nvCxnSpPr>
              <p:spPr>
                <a:xfrm flipH="1">
                  <a:off x="625424"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 xmlns:a16="http://schemas.microsoft.com/office/drawing/2014/main" id="{2EB1780F-005B-404C-A16C-D7B062CEE3D8}"/>
                    </a:ext>
                  </a:extLst>
                </p:cNvPr>
                <p:cNvCxnSpPr/>
                <p:nvPr/>
              </p:nvCxnSpPr>
              <p:spPr>
                <a:xfrm flipH="1">
                  <a:off x="625424"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77" name="矩形 76">
            <a:extLst>
              <a:ext uri="{FF2B5EF4-FFF2-40B4-BE49-F238E27FC236}">
                <a16:creationId xmlns="" xmlns:a16="http://schemas.microsoft.com/office/drawing/2014/main" id="{8BBF302A-2677-4CEE-9ACD-81A511AAD06E}"/>
              </a:ext>
            </a:extLst>
          </p:cNvPr>
          <p:cNvSpPr/>
          <p:nvPr/>
        </p:nvSpPr>
        <p:spPr>
          <a:xfrm>
            <a:off x="2201238" y="1255778"/>
            <a:ext cx="1119834" cy="630930"/>
          </a:xfrm>
          <a:prstGeom prst="rect">
            <a:avLst/>
          </a:prstGeom>
        </p:spPr>
        <p:txBody>
          <a:bodyPr wrap="none" lIns="121908" tIns="60954" rIns="121908" bIns="60954" anchor="ctr">
            <a:spAutoFit/>
          </a:bodyPr>
          <a:lstStyle/>
          <a:p>
            <a:pPr algn="ctr"/>
            <a:r>
              <a:rPr lang="en-US" altLang="zh-CN" sz="3300" dirty="0">
                <a:solidFill>
                  <a:srgbClr val="344F66"/>
                </a:solidFill>
                <a:cs typeface="+mn-ea"/>
                <a:sym typeface="+mn-lt"/>
              </a:rPr>
              <a:t>40%</a:t>
            </a:r>
          </a:p>
        </p:txBody>
      </p:sp>
      <p:grpSp>
        <p:nvGrpSpPr>
          <p:cNvPr id="78" name="组合 77">
            <a:extLst>
              <a:ext uri="{FF2B5EF4-FFF2-40B4-BE49-F238E27FC236}">
                <a16:creationId xmlns="" xmlns:a16="http://schemas.microsoft.com/office/drawing/2014/main" id="{EFCDDE47-2251-4E45-B175-2E1157060FB5}"/>
              </a:ext>
            </a:extLst>
          </p:cNvPr>
          <p:cNvGrpSpPr/>
          <p:nvPr/>
        </p:nvGrpSpPr>
        <p:grpSpPr>
          <a:xfrm>
            <a:off x="2276495" y="1859907"/>
            <a:ext cx="969323" cy="3474768"/>
            <a:chOff x="1706997" y="1491328"/>
            <a:chExt cx="727087" cy="2606076"/>
          </a:xfrm>
        </p:grpSpPr>
        <p:sp>
          <p:nvSpPr>
            <p:cNvPr id="79" name="圆角矩形 118">
              <a:extLst>
                <a:ext uri="{FF2B5EF4-FFF2-40B4-BE49-F238E27FC236}">
                  <a16:creationId xmlns="" xmlns:a16="http://schemas.microsoft.com/office/drawing/2014/main" id="{8AFA907E-3697-4147-9E94-B4D417EABE50}"/>
                </a:ext>
              </a:extLst>
            </p:cNvPr>
            <p:cNvSpPr/>
            <p:nvPr/>
          </p:nvSpPr>
          <p:spPr>
            <a:xfrm>
              <a:off x="1942955" y="1491328"/>
              <a:ext cx="255171" cy="2606076"/>
            </a:xfrm>
            <a:prstGeom prst="roundRect">
              <a:avLst>
                <a:gd name="adj" fmla="val 50000"/>
              </a:avLst>
            </a:prstGeom>
            <a:solidFill>
              <a:srgbClr val="CF3B4C"/>
            </a:soli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grpSp>
          <p:nvGrpSpPr>
            <p:cNvPr id="80" name="组合 79">
              <a:extLst>
                <a:ext uri="{FF2B5EF4-FFF2-40B4-BE49-F238E27FC236}">
                  <a16:creationId xmlns="" xmlns:a16="http://schemas.microsoft.com/office/drawing/2014/main" id="{52266FA4-89EF-4EB1-95C5-46343780FFAD}"/>
                </a:ext>
              </a:extLst>
            </p:cNvPr>
            <p:cNvGrpSpPr/>
            <p:nvPr/>
          </p:nvGrpSpPr>
          <p:grpSpPr>
            <a:xfrm>
              <a:off x="1706997" y="1594867"/>
              <a:ext cx="727087" cy="2390987"/>
              <a:chOff x="553424" y="1248901"/>
              <a:chExt cx="727087" cy="2721532"/>
            </a:xfrm>
          </p:grpSpPr>
          <p:grpSp>
            <p:nvGrpSpPr>
              <p:cNvPr id="81" name="组合 80">
                <a:extLst>
                  <a:ext uri="{FF2B5EF4-FFF2-40B4-BE49-F238E27FC236}">
                    <a16:creationId xmlns="" xmlns:a16="http://schemas.microsoft.com/office/drawing/2014/main" id="{4D687D11-7C87-499D-ABCC-2F8EC10A136B}"/>
                  </a:ext>
                </a:extLst>
              </p:cNvPr>
              <p:cNvGrpSpPr/>
              <p:nvPr/>
            </p:nvGrpSpPr>
            <p:grpSpPr>
              <a:xfrm>
                <a:off x="1136511" y="1248901"/>
                <a:ext cx="144000" cy="2721532"/>
                <a:chOff x="1136512" y="1248901"/>
                <a:chExt cx="95689" cy="2721532"/>
              </a:xfrm>
            </p:grpSpPr>
            <p:cxnSp>
              <p:nvCxnSpPr>
                <p:cNvPr id="113" name="直接连接符 112">
                  <a:extLst>
                    <a:ext uri="{FF2B5EF4-FFF2-40B4-BE49-F238E27FC236}">
                      <a16:creationId xmlns="" xmlns:a16="http://schemas.microsoft.com/office/drawing/2014/main" id="{623BEB00-3D6C-4692-8DE9-999BAAFF3A4F}"/>
                    </a:ext>
                  </a:extLst>
                </p:cNvPr>
                <p:cNvCxnSpPr/>
                <p:nvPr/>
              </p:nvCxnSpPr>
              <p:spPr>
                <a:xfrm>
                  <a:off x="1136512"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 xmlns:a16="http://schemas.microsoft.com/office/drawing/2014/main" id="{254D64BB-A1A7-4CCC-9563-D4FC71877595}"/>
                    </a:ext>
                  </a:extLst>
                </p:cNvPr>
                <p:cNvCxnSpPr/>
                <p:nvPr/>
              </p:nvCxnSpPr>
              <p:spPr>
                <a:xfrm>
                  <a:off x="1136512"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 xmlns:a16="http://schemas.microsoft.com/office/drawing/2014/main" id="{27C48868-AAD0-4923-B070-BA42D35F7B91}"/>
                    </a:ext>
                  </a:extLst>
                </p:cNvPr>
                <p:cNvCxnSpPr/>
                <p:nvPr/>
              </p:nvCxnSpPr>
              <p:spPr>
                <a:xfrm>
                  <a:off x="1136512"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 xmlns:a16="http://schemas.microsoft.com/office/drawing/2014/main" id="{3FB5D877-873C-4FA3-9BD5-81FAF0EF939A}"/>
                    </a:ext>
                  </a:extLst>
                </p:cNvPr>
                <p:cNvCxnSpPr/>
                <p:nvPr/>
              </p:nvCxnSpPr>
              <p:spPr>
                <a:xfrm>
                  <a:off x="1136512"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 xmlns:a16="http://schemas.microsoft.com/office/drawing/2014/main" id="{1A9E2D50-6657-49C9-9531-AA7D5E38FBFE}"/>
                    </a:ext>
                  </a:extLst>
                </p:cNvPr>
                <p:cNvCxnSpPr/>
                <p:nvPr/>
              </p:nvCxnSpPr>
              <p:spPr>
                <a:xfrm>
                  <a:off x="1136512"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 xmlns:a16="http://schemas.microsoft.com/office/drawing/2014/main" id="{73DD4501-65F1-42F2-AB1C-11D24BBFAB99}"/>
                    </a:ext>
                  </a:extLst>
                </p:cNvPr>
                <p:cNvCxnSpPr/>
                <p:nvPr/>
              </p:nvCxnSpPr>
              <p:spPr>
                <a:xfrm>
                  <a:off x="1136512"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 xmlns:a16="http://schemas.microsoft.com/office/drawing/2014/main" id="{691D335D-6818-4047-BCA7-A1B38D164857}"/>
                    </a:ext>
                  </a:extLst>
                </p:cNvPr>
                <p:cNvCxnSpPr/>
                <p:nvPr/>
              </p:nvCxnSpPr>
              <p:spPr>
                <a:xfrm>
                  <a:off x="1136512"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 xmlns:a16="http://schemas.microsoft.com/office/drawing/2014/main" id="{4FF5B80E-8905-4BEE-B79E-C4D107C11CB4}"/>
                    </a:ext>
                  </a:extLst>
                </p:cNvPr>
                <p:cNvCxnSpPr/>
                <p:nvPr/>
              </p:nvCxnSpPr>
              <p:spPr>
                <a:xfrm>
                  <a:off x="1136512"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 xmlns:a16="http://schemas.microsoft.com/office/drawing/2014/main" id="{2E3F7A18-6156-4EF2-964C-F6C926C6573B}"/>
                    </a:ext>
                  </a:extLst>
                </p:cNvPr>
                <p:cNvCxnSpPr/>
                <p:nvPr/>
              </p:nvCxnSpPr>
              <p:spPr>
                <a:xfrm>
                  <a:off x="1136512"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 xmlns:a16="http://schemas.microsoft.com/office/drawing/2014/main" id="{AAF3BEA7-425C-4BB9-BF5A-7381C50299A6}"/>
                    </a:ext>
                  </a:extLst>
                </p:cNvPr>
                <p:cNvCxnSpPr/>
                <p:nvPr/>
              </p:nvCxnSpPr>
              <p:spPr>
                <a:xfrm>
                  <a:off x="1136512"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2" name="组合 81">
                <a:extLst>
                  <a:ext uri="{FF2B5EF4-FFF2-40B4-BE49-F238E27FC236}">
                    <a16:creationId xmlns="" xmlns:a16="http://schemas.microsoft.com/office/drawing/2014/main" id="{E385735C-44B9-4D9B-8101-3236758F2DC0}"/>
                  </a:ext>
                </a:extLst>
              </p:cNvPr>
              <p:cNvGrpSpPr/>
              <p:nvPr/>
            </p:nvGrpSpPr>
            <p:grpSpPr>
              <a:xfrm>
                <a:off x="1136512" y="1400098"/>
                <a:ext cx="72000" cy="2419145"/>
                <a:chOff x="1136512" y="1400098"/>
                <a:chExt cx="68496" cy="2419145"/>
              </a:xfrm>
            </p:grpSpPr>
            <p:cxnSp>
              <p:nvCxnSpPr>
                <p:cNvPr id="104" name="直接连接符 103">
                  <a:extLst>
                    <a:ext uri="{FF2B5EF4-FFF2-40B4-BE49-F238E27FC236}">
                      <a16:creationId xmlns="" xmlns:a16="http://schemas.microsoft.com/office/drawing/2014/main" id="{F81A9DB5-575A-41FE-8A8D-5920C97C737B}"/>
                    </a:ext>
                  </a:extLst>
                </p:cNvPr>
                <p:cNvCxnSpPr/>
                <p:nvPr/>
              </p:nvCxnSpPr>
              <p:spPr>
                <a:xfrm>
                  <a:off x="1136512"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 xmlns:a16="http://schemas.microsoft.com/office/drawing/2014/main" id="{C33BD8F0-8EAD-40BC-96C8-3AA8CCEE0D6B}"/>
                    </a:ext>
                  </a:extLst>
                </p:cNvPr>
                <p:cNvCxnSpPr/>
                <p:nvPr/>
              </p:nvCxnSpPr>
              <p:spPr>
                <a:xfrm>
                  <a:off x="1136512"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 xmlns:a16="http://schemas.microsoft.com/office/drawing/2014/main" id="{21DF81F9-CE0B-4C4F-B144-E1B20D0CAA8A}"/>
                    </a:ext>
                  </a:extLst>
                </p:cNvPr>
                <p:cNvCxnSpPr/>
                <p:nvPr/>
              </p:nvCxnSpPr>
              <p:spPr>
                <a:xfrm>
                  <a:off x="1136512"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 xmlns:a16="http://schemas.microsoft.com/office/drawing/2014/main" id="{87ED6657-EC88-4DBF-B4F1-C3297FBF962F}"/>
                    </a:ext>
                  </a:extLst>
                </p:cNvPr>
                <p:cNvCxnSpPr/>
                <p:nvPr/>
              </p:nvCxnSpPr>
              <p:spPr>
                <a:xfrm>
                  <a:off x="1136512"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 xmlns:a16="http://schemas.microsoft.com/office/drawing/2014/main" id="{1564CD56-6DB5-4276-A158-5B1DED3B72E5}"/>
                    </a:ext>
                  </a:extLst>
                </p:cNvPr>
                <p:cNvCxnSpPr/>
                <p:nvPr/>
              </p:nvCxnSpPr>
              <p:spPr>
                <a:xfrm>
                  <a:off x="1136512"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 xmlns:a16="http://schemas.microsoft.com/office/drawing/2014/main" id="{9E1F0621-69E9-4ED9-BF5A-5E75456C0DE4}"/>
                    </a:ext>
                  </a:extLst>
                </p:cNvPr>
                <p:cNvCxnSpPr/>
                <p:nvPr/>
              </p:nvCxnSpPr>
              <p:spPr>
                <a:xfrm>
                  <a:off x="1136512"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 xmlns:a16="http://schemas.microsoft.com/office/drawing/2014/main" id="{06C40DDA-1AA3-4618-ACFD-0FBC7DD6438A}"/>
                    </a:ext>
                  </a:extLst>
                </p:cNvPr>
                <p:cNvCxnSpPr/>
                <p:nvPr/>
              </p:nvCxnSpPr>
              <p:spPr>
                <a:xfrm>
                  <a:off x="1136512"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 xmlns:a16="http://schemas.microsoft.com/office/drawing/2014/main" id="{F71E77B3-5172-4EB6-B735-2DB8B4A9E64D}"/>
                    </a:ext>
                  </a:extLst>
                </p:cNvPr>
                <p:cNvCxnSpPr/>
                <p:nvPr/>
              </p:nvCxnSpPr>
              <p:spPr>
                <a:xfrm>
                  <a:off x="1136512"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 xmlns:a16="http://schemas.microsoft.com/office/drawing/2014/main" id="{2D0A3CB8-EEFD-4C02-8834-6428843C4D6B}"/>
                    </a:ext>
                  </a:extLst>
                </p:cNvPr>
                <p:cNvCxnSpPr/>
                <p:nvPr/>
              </p:nvCxnSpPr>
              <p:spPr>
                <a:xfrm>
                  <a:off x="1136512"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 xmlns:a16="http://schemas.microsoft.com/office/drawing/2014/main" id="{35607E00-CA81-47F9-9410-23A0B4389CAB}"/>
                  </a:ext>
                </a:extLst>
              </p:cNvPr>
              <p:cNvGrpSpPr/>
              <p:nvPr/>
            </p:nvGrpSpPr>
            <p:grpSpPr>
              <a:xfrm>
                <a:off x="553424" y="1248901"/>
                <a:ext cx="144000" cy="2721532"/>
                <a:chOff x="598231" y="1248901"/>
                <a:chExt cx="95689" cy="2721532"/>
              </a:xfrm>
            </p:grpSpPr>
            <p:cxnSp>
              <p:nvCxnSpPr>
                <p:cNvPr id="94" name="直接连接符 93">
                  <a:extLst>
                    <a:ext uri="{FF2B5EF4-FFF2-40B4-BE49-F238E27FC236}">
                      <a16:creationId xmlns="" xmlns:a16="http://schemas.microsoft.com/office/drawing/2014/main" id="{C64298F7-C2D9-46B2-BE2B-B37C152F1E3C}"/>
                    </a:ext>
                  </a:extLst>
                </p:cNvPr>
                <p:cNvCxnSpPr/>
                <p:nvPr/>
              </p:nvCxnSpPr>
              <p:spPr>
                <a:xfrm flipH="1">
                  <a:off x="598231"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 xmlns:a16="http://schemas.microsoft.com/office/drawing/2014/main" id="{5255D8D2-238E-465C-89A1-45329BA135FE}"/>
                    </a:ext>
                  </a:extLst>
                </p:cNvPr>
                <p:cNvCxnSpPr/>
                <p:nvPr/>
              </p:nvCxnSpPr>
              <p:spPr>
                <a:xfrm flipH="1">
                  <a:off x="598231"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 xmlns:a16="http://schemas.microsoft.com/office/drawing/2014/main" id="{1940E94F-DA7F-4F23-8A7B-8CF8BA0A1401}"/>
                    </a:ext>
                  </a:extLst>
                </p:cNvPr>
                <p:cNvCxnSpPr/>
                <p:nvPr/>
              </p:nvCxnSpPr>
              <p:spPr>
                <a:xfrm flipH="1">
                  <a:off x="598231"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 xmlns:a16="http://schemas.microsoft.com/office/drawing/2014/main" id="{805D3A3D-3CFC-419F-992A-8C712663B290}"/>
                    </a:ext>
                  </a:extLst>
                </p:cNvPr>
                <p:cNvCxnSpPr/>
                <p:nvPr/>
              </p:nvCxnSpPr>
              <p:spPr>
                <a:xfrm flipH="1">
                  <a:off x="598231"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 xmlns:a16="http://schemas.microsoft.com/office/drawing/2014/main" id="{742C1083-0B0A-4F75-9648-A035FB9C28E2}"/>
                    </a:ext>
                  </a:extLst>
                </p:cNvPr>
                <p:cNvCxnSpPr/>
                <p:nvPr/>
              </p:nvCxnSpPr>
              <p:spPr>
                <a:xfrm flipH="1">
                  <a:off x="598231"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 xmlns:a16="http://schemas.microsoft.com/office/drawing/2014/main" id="{3E8F2B12-ABAA-41D7-9A7E-F2CD27FA55FF}"/>
                    </a:ext>
                  </a:extLst>
                </p:cNvPr>
                <p:cNvCxnSpPr/>
                <p:nvPr/>
              </p:nvCxnSpPr>
              <p:spPr>
                <a:xfrm flipH="1">
                  <a:off x="598231"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 xmlns:a16="http://schemas.microsoft.com/office/drawing/2014/main" id="{D9447908-C347-4208-B010-B7889DB32DD5}"/>
                    </a:ext>
                  </a:extLst>
                </p:cNvPr>
                <p:cNvCxnSpPr/>
                <p:nvPr/>
              </p:nvCxnSpPr>
              <p:spPr>
                <a:xfrm flipH="1">
                  <a:off x="598231"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 xmlns:a16="http://schemas.microsoft.com/office/drawing/2014/main" id="{E2C64E2C-29C1-4979-9CD9-2A6A1F31AFAC}"/>
                    </a:ext>
                  </a:extLst>
                </p:cNvPr>
                <p:cNvCxnSpPr/>
                <p:nvPr/>
              </p:nvCxnSpPr>
              <p:spPr>
                <a:xfrm flipH="1">
                  <a:off x="598231"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 xmlns:a16="http://schemas.microsoft.com/office/drawing/2014/main" id="{974D68E3-F93B-412C-A66A-0F97C31912C1}"/>
                    </a:ext>
                  </a:extLst>
                </p:cNvPr>
                <p:cNvCxnSpPr/>
                <p:nvPr/>
              </p:nvCxnSpPr>
              <p:spPr>
                <a:xfrm flipH="1">
                  <a:off x="598231"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 xmlns:a16="http://schemas.microsoft.com/office/drawing/2014/main" id="{8A8F6D1A-1182-451D-B635-037760D17CF2}"/>
                    </a:ext>
                  </a:extLst>
                </p:cNvPr>
                <p:cNvCxnSpPr/>
                <p:nvPr/>
              </p:nvCxnSpPr>
              <p:spPr>
                <a:xfrm flipH="1">
                  <a:off x="598231"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4" name="组合 83">
                <a:extLst>
                  <a:ext uri="{FF2B5EF4-FFF2-40B4-BE49-F238E27FC236}">
                    <a16:creationId xmlns="" xmlns:a16="http://schemas.microsoft.com/office/drawing/2014/main" id="{839F417C-DD31-42E5-B7DA-EC39400BD391}"/>
                  </a:ext>
                </a:extLst>
              </p:cNvPr>
              <p:cNvGrpSpPr/>
              <p:nvPr/>
            </p:nvGrpSpPr>
            <p:grpSpPr>
              <a:xfrm>
                <a:off x="625424" y="1400098"/>
                <a:ext cx="72000" cy="2419145"/>
                <a:chOff x="625424" y="1400098"/>
                <a:chExt cx="68496" cy="2419145"/>
              </a:xfrm>
            </p:grpSpPr>
            <p:cxnSp>
              <p:nvCxnSpPr>
                <p:cNvPr id="85" name="直接连接符 84">
                  <a:extLst>
                    <a:ext uri="{FF2B5EF4-FFF2-40B4-BE49-F238E27FC236}">
                      <a16:creationId xmlns="" xmlns:a16="http://schemas.microsoft.com/office/drawing/2014/main" id="{CD78EBC6-E98F-4E04-AD0C-0F00C1E91E9B}"/>
                    </a:ext>
                  </a:extLst>
                </p:cNvPr>
                <p:cNvCxnSpPr/>
                <p:nvPr/>
              </p:nvCxnSpPr>
              <p:spPr>
                <a:xfrm flipH="1">
                  <a:off x="625424"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 xmlns:a16="http://schemas.microsoft.com/office/drawing/2014/main" id="{AADBD9E4-6EE2-4D0C-95B3-776CFB25C468}"/>
                    </a:ext>
                  </a:extLst>
                </p:cNvPr>
                <p:cNvCxnSpPr/>
                <p:nvPr/>
              </p:nvCxnSpPr>
              <p:spPr>
                <a:xfrm flipH="1">
                  <a:off x="625424"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 xmlns:a16="http://schemas.microsoft.com/office/drawing/2014/main" id="{CC7CC67F-0D9A-4207-BD95-A27F20E842F1}"/>
                    </a:ext>
                  </a:extLst>
                </p:cNvPr>
                <p:cNvCxnSpPr/>
                <p:nvPr/>
              </p:nvCxnSpPr>
              <p:spPr>
                <a:xfrm flipH="1">
                  <a:off x="625424"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 xmlns:a16="http://schemas.microsoft.com/office/drawing/2014/main" id="{237B3E68-9178-4CFC-BB6F-CFEA80B1E85F}"/>
                    </a:ext>
                  </a:extLst>
                </p:cNvPr>
                <p:cNvCxnSpPr/>
                <p:nvPr/>
              </p:nvCxnSpPr>
              <p:spPr>
                <a:xfrm flipH="1">
                  <a:off x="625424"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 xmlns:a16="http://schemas.microsoft.com/office/drawing/2014/main" id="{161C38DB-96C7-4B55-AC86-FA6C2E801904}"/>
                    </a:ext>
                  </a:extLst>
                </p:cNvPr>
                <p:cNvCxnSpPr/>
                <p:nvPr/>
              </p:nvCxnSpPr>
              <p:spPr>
                <a:xfrm flipH="1">
                  <a:off x="625424"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 xmlns:a16="http://schemas.microsoft.com/office/drawing/2014/main" id="{45F534A1-B6DA-4B66-98D4-EAD32504A38F}"/>
                    </a:ext>
                  </a:extLst>
                </p:cNvPr>
                <p:cNvCxnSpPr/>
                <p:nvPr/>
              </p:nvCxnSpPr>
              <p:spPr>
                <a:xfrm flipH="1">
                  <a:off x="625424"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 xmlns:a16="http://schemas.microsoft.com/office/drawing/2014/main" id="{EB596C29-EA23-4E8E-A478-8163F3798898}"/>
                    </a:ext>
                  </a:extLst>
                </p:cNvPr>
                <p:cNvCxnSpPr/>
                <p:nvPr/>
              </p:nvCxnSpPr>
              <p:spPr>
                <a:xfrm flipH="1">
                  <a:off x="625424"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 xmlns:a16="http://schemas.microsoft.com/office/drawing/2014/main" id="{A539EC56-F9C9-4D47-A237-0B61AB15FF95}"/>
                    </a:ext>
                  </a:extLst>
                </p:cNvPr>
                <p:cNvCxnSpPr/>
                <p:nvPr/>
              </p:nvCxnSpPr>
              <p:spPr>
                <a:xfrm flipH="1">
                  <a:off x="625424"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 xmlns:a16="http://schemas.microsoft.com/office/drawing/2014/main" id="{6603A7DA-9098-4BDB-A0DA-AC4A95BE6BCA}"/>
                    </a:ext>
                  </a:extLst>
                </p:cNvPr>
                <p:cNvCxnSpPr/>
                <p:nvPr/>
              </p:nvCxnSpPr>
              <p:spPr>
                <a:xfrm flipH="1">
                  <a:off x="625424"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23" name="矩形 122">
            <a:extLst>
              <a:ext uri="{FF2B5EF4-FFF2-40B4-BE49-F238E27FC236}">
                <a16:creationId xmlns="" xmlns:a16="http://schemas.microsoft.com/office/drawing/2014/main" id="{CFE040E4-0C9E-4524-88DB-AFA88DF133AB}"/>
              </a:ext>
            </a:extLst>
          </p:cNvPr>
          <p:cNvSpPr/>
          <p:nvPr/>
        </p:nvSpPr>
        <p:spPr>
          <a:xfrm>
            <a:off x="3739135" y="1255778"/>
            <a:ext cx="1119834" cy="630930"/>
          </a:xfrm>
          <a:prstGeom prst="rect">
            <a:avLst/>
          </a:prstGeom>
        </p:spPr>
        <p:txBody>
          <a:bodyPr wrap="none" lIns="121908" tIns="60954" rIns="121908" bIns="60954" anchor="ctr">
            <a:spAutoFit/>
          </a:bodyPr>
          <a:lstStyle/>
          <a:p>
            <a:pPr algn="ctr"/>
            <a:r>
              <a:rPr lang="en-US" altLang="zh-CN" sz="3300" dirty="0">
                <a:solidFill>
                  <a:srgbClr val="344F66"/>
                </a:solidFill>
                <a:cs typeface="+mn-ea"/>
                <a:sym typeface="+mn-lt"/>
              </a:rPr>
              <a:t>60%</a:t>
            </a:r>
          </a:p>
        </p:txBody>
      </p:sp>
      <p:grpSp>
        <p:nvGrpSpPr>
          <p:cNvPr id="124" name="组合 123">
            <a:extLst>
              <a:ext uri="{FF2B5EF4-FFF2-40B4-BE49-F238E27FC236}">
                <a16:creationId xmlns="" xmlns:a16="http://schemas.microsoft.com/office/drawing/2014/main" id="{243F45F9-CF92-4C10-81B9-592682A7EEBC}"/>
              </a:ext>
            </a:extLst>
          </p:cNvPr>
          <p:cNvGrpSpPr/>
          <p:nvPr/>
        </p:nvGrpSpPr>
        <p:grpSpPr>
          <a:xfrm>
            <a:off x="3814393" y="1859907"/>
            <a:ext cx="969323" cy="3474768"/>
            <a:chOff x="2860570" y="1491328"/>
            <a:chExt cx="727087" cy="2606076"/>
          </a:xfrm>
        </p:grpSpPr>
        <p:sp>
          <p:nvSpPr>
            <p:cNvPr id="125" name="圆角矩形 166">
              <a:extLst>
                <a:ext uri="{FF2B5EF4-FFF2-40B4-BE49-F238E27FC236}">
                  <a16:creationId xmlns="" xmlns:a16="http://schemas.microsoft.com/office/drawing/2014/main" id="{AA5F5E5D-4EAE-4A9B-B64F-ACAAC9709222}"/>
                </a:ext>
              </a:extLst>
            </p:cNvPr>
            <p:cNvSpPr/>
            <p:nvPr/>
          </p:nvSpPr>
          <p:spPr>
            <a:xfrm>
              <a:off x="3096528" y="1491328"/>
              <a:ext cx="255171" cy="2606076"/>
            </a:xfrm>
            <a:prstGeom prst="roundRect">
              <a:avLst>
                <a:gd name="adj" fmla="val 50000"/>
              </a:avLst>
            </a:prstGeom>
            <a:solidFill>
              <a:srgbClr val="344F66"/>
            </a:soli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75000"/>
                  </a:schemeClr>
                </a:solidFill>
                <a:cs typeface="+mn-ea"/>
                <a:sym typeface="+mn-lt"/>
              </a:endParaRPr>
            </a:p>
          </p:txBody>
        </p:sp>
        <p:grpSp>
          <p:nvGrpSpPr>
            <p:cNvPr id="126" name="组合 125">
              <a:extLst>
                <a:ext uri="{FF2B5EF4-FFF2-40B4-BE49-F238E27FC236}">
                  <a16:creationId xmlns="" xmlns:a16="http://schemas.microsoft.com/office/drawing/2014/main" id="{D49B82D7-6F28-495A-BD92-DE67CAD74816}"/>
                </a:ext>
              </a:extLst>
            </p:cNvPr>
            <p:cNvGrpSpPr/>
            <p:nvPr/>
          </p:nvGrpSpPr>
          <p:grpSpPr>
            <a:xfrm>
              <a:off x="2860570" y="1594867"/>
              <a:ext cx="727087" cy="2390987"/>
              <a:chOff x="553424" y="1248901"/>
              <a:chExt cx="727087" cy="2721532"/>
            </a:xfrm>
          </p:grpSpPr>
          <p:grpSp>
            <p:nvGrpSpPr>
              <p:cNvPr id="127" name="组合 126">
                <a:extLst>
                  <a:ext uri="{FF2B5EF4-FFF2-40B4-BE49-F238E27FC236}">
                    <a16:creationId xmlns="" xmlns:a16="http://schemas.microsoft.com/office/drawing/2014/main" id="{D022344A-48D9-47F4-87E0-0F53B890C7BB}"/>
                  </a:ext>
                </a:extLst>
              </p:cNvPr>
              <p:cNvGrpSpPr/>
              <p:nvPr/>
            </p:nvGrpSpPr>
            <p:grpSpPr>
              <a:xfrm>
                <a:off x="1136511" y="1248901"/>
                <a:ext cx="144000" cy="2721532"/>
                <a:chOff x="1136512" y="1248901"/>
                <a:chExt cx="95689" cy="2721532"/>
              </a:xfrm>
            </p:grpSpPr>
            <p:cxnSp>
              <p:nvCxnSpPr>
                <p:cNvPr id="159" name="直接连接符 158">
                  <a:extLst>
                    <a:ext uri="{FF2B5EF4-FFF2-40B4-BE49-F238E27FC236}">
                      <a16:creationId xmlns="" xmlns:a16="http://schemas.microsoft.com/office/drawing/2014/main" id="{43B1F937-C273-4C16-9B78-8DB820A9AB78}"/>
                    </a:ext>
                  </a:extLst>
                </p:cNvPr>
                <p:cNvCxnSpPr/>
                <p:nvPr/>
              </p:nvCxnSpPr>
              <p:spPr>
                <a:xfrm>
                  <a:off x="1136512"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 xmlns:a16="http://schemas.microsoft.com/office/drawing/2014/main" id="{327B4BB0-5417-4CD0-90D0-420910D54750}"/>
                    </a:ext>
                  </a:extLst>
                </p:cNvPr>
                <p:cNvCxnSpPr/>
                <p:nvPr/>
              </p:nvCxnSpPr>
              <p:spPr>
                <a:xfrm>
                  <a:off x="1136512"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 xmlns:a16="http://schemas.microsoft.com/office/drawing/2014/main" id="{41061334-5A80-44D3-B05F-2B9C4A9879AB}"/>
                    </a:ext>
                  </a:extLst>
                </p:cNvPr>
                <p:cNvCxnSpPr/>
                <p:nvPr/>
              </p:nvCxnSpPr>
              <p:spPr>
                <a:xfrm>
                  <a:off x="1136512"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 xmlns:a16="http://schemas.microsoft.com/office/drawing/2014/main" id="{E163C03B-E5F2-43B1-B3B7-B16FF1F51EFA}"/>
                    </a:ext>
                  </a:extLst>
                </p:cNvPr>
                <p:cNvCxnSpPr/>
                <p:nvPr/>
              </p:nvCxnSpPr>
              <p:spPr>
                <a:xfrm>
                  <a:off x="1136512"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 xmlns:a16="http://schemas.microsoft.com/office/drawing/2014/main" id="{88F7CB64-2CD8-4150-88A7-FBCCF4F1A15F}"/>
                    </a:ext>
                  </a:extLst>
                </p:cNvPr>
                <p:cNvCxnSpPr/>
                <p:nvPr/>
              </p:nvCxnSpPr>
              <p:spPr>
                <a:xfrm>
                  <a:off x="1136512"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 xmlns:a16="http://schemas.microsoft.com/office/drawing/2014/main" id="{965DE853-8472-48E4-B018-37A85D28E3CB}"/>
                    </a:ext>
                  </a:extLst>
                </p:cNvPr>
                <p:cNvCxnSpPr/>
                <p:nvPr/>
              </p:nvCxnSpPr>
              <p:spPr>
                <a:xfrm>
                  <a:off x="1136512"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 xmlns:a16="http://schemas.microsoft.com/office/drawing/2014/main" id="{4B6FDFBF-73CA-401D-92B0-75F50EC8EBC2}"/>
                    </a:ext>
                  </a:extLst>
                </p:cNvPr>
                <p:cNvCxnSpPr/>
                <p:nvPr/>
              </p:nvCxnSpPr>
              <p:spPr>
                <a:xfrm>
                  <a:off x="1136512"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 xmlns:a16="http://schemas.microsoft.com/office/drawing/2014/main" id="{D0328B8B-5781-4E05-8EBC-0F9B8A4C0EE3}"/>
                    </a:ext>
                  </a:extLst>
                </p:cNvPr>
                <p:cNvCxnSpPr/>
                <p:nvPr/>
              </p:nvCxnSpPr>
              <p:spPr>
                <a:xfrm>
                  <a:off x="1136512"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 xmlns:a16="http://schemas.microsoft.com/office/drawing/2014/main" id="{85E1D5EC-0336-4C79-9438-64C66C6549E5}"/>
                    </a:ext>
                  </a:extLst>
                </p:cNvPr>
                <p:cNvCxnSpPr/>
                <p:nvPr/>
              </p:nvCxnSpPr>
              <p:spPr>
                <a:xfrm>
                  <a:off x="1136512"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 xmlns:a16="http://schemas.microsoft.com/office/drawing/2014/main" id="{F9546880-C73E-4D09-82F2-E245D8CFF2FF}"/>
                    </a:ext>
                  </a:extLst>
                </p:cNvPr>
                <p:cNvCxnSpPr/>
                <p:nvPr/>
              </p:nvCxnSpPr>
              <p:spPr>
                <a:xfrm>
                  <a:off x="1136512"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8" name="组合 127">
                <a:extLst>
                  <a:ext uri="{FF2B5EF4-FFF2-40B4-BE49-F238E27FC236}">
                    <a16:creationId xmlns="" xmlns:a16="http://schemas.microsoft.com/office/drawing/2014/main" id="{2448DF14-A859-48B9-8A5E-6708869C238F}"/>
                  </a:ext>
                </a:extLst>
              </p:cNvPr>
              <p:cNvGrpSpPr/>
              <p:nvPr/>
            </p:nvGrpSpPr>
            <p:grpSpPr>
              <a:xfrm>
                <a:off x="1136512" y="1400098"/>
                <a:ext cx="72000" cy="2419145"/>
                <a:chOff x="1136512" y="1400098"/>
                <a:chExt cx="68496" cy="2419145"/>
              </a:xfrm>
            </p:grpSpPr>
            <p:cxnSp>
              <p:nvCxnSpPr>
                <p:cNvPr id="150" name="直接连接符 149">
                  <a:extLst>
                    <a:ext uri="{FF2B5EF4-FFF2-40B4-BE49-F238E27FC236}">
                      <a16:creationId xmlns="" xmlns:a16="http://schemas.microsoft.com/office/drawing/2014/main" id="{7166C843-08E3-4A4F-915C-2A962EAE841D}"/>
                    </a:ext>
                  </a:extLst>
                </p:cNvPr>
                <p:cNvCxnSpPr/>
                <p:nvPr/>
              </p:nvCxnSpPr>
              <p:spPr>
                <a:xfrm>
                  <a:off x="1136512"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 xmlns:a16="http://schemas.microsoft.com/office/drawing/2014/main" id="{D299C26E-5239-4A2F-BBFD-61E29A96F923}"/>
                    </a:ext>
                  </a:extLst>
                </p:cNvPr>
                <p:cNvCxnSpPr/>
                <p:nvPr/>
              </p:nvCxnSpPr>
              <p:spPr>
                <a:xfrm>
                  <a:off x="1136512"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 xmlns:a16="http://schemas.microsoft.com/office/drawing/2014/main" id="{03C472DF-DDB1-461C-B372-EFD39776DBE5}"/>
                    </a:ext>
                  </a:extLst>
                </p:cNvPr>
                <p:cNvCxnSpPr/>
                <p:nvPr/>
              </p:nvCxnSpPr>
              <p:spPr>
                <a:xfrm>
                  <a:off x="1136512"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 xmlns:a16="http://schemas.microsoft.com/office/drawing/2014/main" id="{C36BF7F3-A328-4551-9176-450935CDB7DD}"/>
                    </a:ext>
                  </a:extLst>
                </p:cNvPr>
                <p:cNvCxnSpPr/>
                <p:nvPr/>
              </p:nvCxnSpPr>
              <p:spPr>
                <a:xfrm>
                  <a:off x="1136512"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 xmlns:a16="http://schemas.microsoft.com/office/drawing/2014/main" id="{B10971B7-36EF-4A10-9519-4B485A355FFC}"/>
                    </a:ext>
                  </a:extLst>
                </p:cNvPr>
                <p:cNvCxnSpPr/>
                <p:nvPr/>
              </p:nvCxnSpPr>
              <p:spPr>
                <a:xfrm>
                  <a:off x="1136512"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 xmlns:a16="http://schemas.microsoft.com/office/drawing/2014/main" id="{93FA8BF0-F813-444E-92E2-32B1208B39E4}"/>
                    </a:ext>
                  </a:extLst>
                </p:cNvPr>
                <p:cNvCxnSpPr/>
                <p:nvPr/>
              </p:nvCxnSpPr>
              <p:spPr>
                <a:xfrm>
                  <a:off x="1136512"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 xmlns:a16="http://schemas.microsoft.com/office/drawing/2014/main" id="{E91EE76F-50D4-4E29-805F-884E4DFEB221}"/>
                    </a:ext>
                  </a:extLst>
                </p:cNvPr>
                <p:cNvCxnSpPr/>
                <p:nvPr/>
              </p:nvCxnSpPr>
              <p:spPr>
                <a:xfrm>
                  <a:off x="1136512"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 xmlns:a16="http://schemas.microsoft.com/office/drawing/2014/main" id="{0D56E7DF-357F-47B0-8AA7-48F03BDF3AD8}"/>
                    </a:ext>
                  </a:extLst>
                </p:cNvPr>
                <p:cNvCxnSpPr/>
                <p:nvPr/>
              </p:nvCxnSpPr>
              <p:spPr>
                <a:xfrm>
                  <a:off x="1136512"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 xmlns:a16="http://schemas.microsoft.com/office/drawing/2014/main" id="{88D8D273-1191-406D-BB03-9AC3E4FAB354}"/>
                    </a:ext>
                  </a:extLst>
                </p:cNvPr>
                <p:cNvCxnSpPr/>
                <p:nvPr/>
              </p:nvCxnSpPr>
              <p:spPr>
                <a:xfrm>
                  <a:off x="1136512"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组合 128">
                <a:extLst>
                  <a:ext uri="{FF2B5EF4-FFF2-40B4-BE49-F238E27FC236}">
                    <a16:creationId xmlns="" xmlns:a16="http://schemas.microsoft.com/office/drawing/2014/main" id="{F394D8C3-F4B2-4F6E-A526-BF15160C609A}"/>
                  </a:ext>
                </a:extLst>
              </p:cNvPr>
              <p:cNvGrpSpPr/>
              <p:nvPr/>
            </p:nvGrpSpPr>
            <p:grpSpPr>
              <a:xfrm>
                <a:off x="553424" y="1248901"/>
                <a:ext cx="144000" cy="2721532"/>
                <a:chOff x="598231" y="1248901"/>
                <a:chExt cx="95689" cy="2721532"/>
              </a:xfrm>
            </p:grpSpPr>
            <p:cxnSp>
              <p:nvCxnSpPr>
                <p:cNvPr id="140" name="直接连接符 139">
                  <a:extLst>
                    <a:ext uri="{FF2B5EF4-FFF2-40B4-BE49-F238E27FC236}">
                      <a16:creationId xmlns="" xmlns:a16="http://schemas.microsoft.com/office/drawing/2014/main" id="{B152603D-C6A7-4E74-BAA5-5EB2E64C405B}"/>
                    </a:ext>
                  </a:extLst>
                </p:cNvPr>
                <p:cNvCxnSpPr/>
                <p:nvPr/>
              </p:nvCxnSpPr>
              <p:spPr>
                <a:xfrm flipH="1">
                  <a:off x="598231"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 xmlns:a16="http://schemas.microsoft.com/office/drawing/2014/main" id="{04678C13-ED8B-43D1-B11E-D311C5CE6129}"/>
                    </a:ext>
                  </a:extLst>
                </p:cNvPr>
                <p:cNvCxnSpPr/>
                <p:nvPr/>
              </p:nvCxnSpPr>
              <p:spPr>
                <a:xfrm flipH="1">
                  <a:off x="598231"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 xmlns:a16="http://schemas.microsoft.com/office/drawing/2014/main" id="{827703FF-D50D-4F45-B497-BE9791F078ED}"/>
                    </a:ext>
                  </a:extLst>
                </p:cNvPr>
                <p:cNvCxnSpPr/>
                <p:nvPr/>
              </p:nvCxnSpPr>
              <p:spPr>
                <a:xfrm flipH="1">
                  <a:off x="598231"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 xmlns:a16="http://schemas.microsoft.com/office/drawing/2014/main" id="{E2F00B53-7BA3-4203-A371-13B5C97421E6}"/>
                    </a:ext>
                  </a:extLst>
                </p:cNvPr>
                <p:cNvCxnSpPr/>
                <p:nvPr/>
              </p:nvCxnSpPr>
              <p:spPr>
                <a:xfrm flipH="1">
                  <a:off x="598231"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 xmlns:a16="http://schemas.microsoft.com/office/drawing/2014/main" id="{F613580E-59D4-471A-A9C2-DAEA7C6138D7}"/>
                    </a:ext>
                  </a:extLst>
                </p:cNvPr>
                <p:cNvCxnSpPr/>
                <p:nvPr/>
              </p:nvCxnSpPr>
              <p:spPr>
                <a:xfrm flipH="1">
                  <a:off x="598231"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 xmlns:a16="http://schemas.microsoft.com/office/drawing/2014/main" id="{B4665EA2-F795-4B5F-8858-1CC0E7B68B43}"/>
                    </a:ext>
                  </a:extLst>
                </p:cNvPr>
                <p:cNvCxnSpPr/>
                <p:nvPr/>
              </p:nvCxnSpPr>
              <p:spPr>
                <a:xfrm flipH="1">
                  <a:off x="598231"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 xmlns:a16="http://schemas.microsoft.com/office/drawing/2014/main" id="{5A96CAC2-8A1E-4248-B6DE-B074D40FDEF4}"/>
                    </a:ext>
                  </a:extLst>
                </p:cNvPr>
                <p:cNvCxnSpPr/>
                <p:nvPr/>
              </p:nvCxnSpPr>
              <p:spPr>
                <a:xfrm flipH="1">
                  <a:off x="598231"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 xmlns:a16="http://schemas.microsoft.com/office/drawing/2014/main" id="{EA200043-3182-4CFC-92D6-91DBBD8C0891}"/>
                    </a:ext>
                  </a:extLst>
                </p:cNvPr>
                <p:cNvCxnSpPr/>
                <p:nvPr/>
              </p:nvCxnSpPr>
              <p:spPr>
                <a:xfrm flipH="1">
                  <a:off x="598231"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 xmlns:a16="http://schemas.microsoft.com/office/drawing/2014/main" id="{1044CACD-8863-4EA6-9212-D8D0E0BDA6C2}"/>
                    </a:ext>
                  </a:extLst>
                </p:cNvPr>
                <p:cNvCxnSpPr/>
                <p:nvPr/>
              </p:nvCxnSpPr>
              <p:spPr>
                <a:xfrm flipH="1">
                  <a:off x="598231"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 xmlns:a16="http://schemas.microsoft.com/office/drawing/2014/main" id="{D4993073-0A96-4572-BA00-AB4DD82B797A}"/>
                    </a:ext>
                  </a:extLst>
                </p:cNvPr>
                <p:cNvCxnSpPr/>
                <p:nvPr/>
              </p:nvCxnSpPr>
              <p:spPr>
                <a:xfrm flipH="1">
                  <a:off x="598231"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30" name="组合 129">
                <a:extLst>
                  <a:ext uri="{FF2B5EF4-FFF2-40B4-BE49-F238E27FC236}">
                    <a16:creationId xmlns="" xmlns:a16="http://schemas.microsoft.com/office/drawing/2014/main" id="{1EC522D4-445C-4B64-BC39-6E9C6B052C2F}"/>
                  </a:ext>
                </a:extLst>
              </p:cNvPr>
              <p:cNvGrpSpPr/>
              <p:nvPr/>
            </p:nvGrpSpPr>
            <p:grpSpPr>
              <a:xfrm>
                <a:off x="625424" y="1400098"/>
                <a:ext cx="72000" cy="2419145"/>
                <a:chOff x="625424" y="1400098"/>
                <a:chExt cx="68496" cy="2419145"/>
              </a:xfrm>
            </p:grpSpPr>
            <p:cxnSp>
              <p:nvCxnSpPr>
                <p:cNvPr id="131" name="直接连接符 130">
                  <a:extLst>
                    <a:ext uri="{FF2B5EF4-FFF2-40B4-BE49-F238E27FC236}">
                      <a16:creationId xmlns="" xmlns:a16="http://schemas.microsoft.com/office/drawing/2014/main" id="{7B4A56AF-238C-4334-85EE-A588B51BA9AB}"/>
                    </a:ext>
                  </a:extLst>
                </p:cNvPr>
                <p:cNvCxnSpPr/>
                <p:nvPr/>
              </p:nvCxnSpPr>
              <p:spPr>
                <a:xfrm flipH="1">
                  <a:off x="625424"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 xmlns:a16="http://schemas.microsoft.com/office/drawing/2014/main" id="{D994B07B-115D-4F31-B448-FD356CC24AAB}"/>
                    </a:ext>
                  </a:extLst>
                </p:cNvPr>
                <p:cNvCxnSpPr/>
                <p:nvPr/>
              </p:nvCxnSpPr>
              <p:spPr>
                <a:xfrm flipH="1">
                  <a:off x="625424"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 xmlns:a16="http://schemas.microsoft.com/office/drawing/2014/main" id="{D382EC4C-CD14-4252-8A00-964279B67AB7}"/>
                    </a:ext>
                  </a:extLst>
                </p:cNvPr>
                <p:cNvCxnSpPr/>
                <p:nvPr/>
              </p:nvCxnSpPr>
              <p:spPr>
                <a:xfrm flipH="1">
                  <a:off x="625424"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 xmlns:a16="http://schemas.microsoft.com/office/drawing/2014/main" id="{FB00ADB8-760A-4C65-9ABB-7652A7ED4648}"/>
                    </a:ext>
                  </a:extLst>
                </p:cNvPr>
                <p:cNvCxnSpPr/>
                <p:nvPr/>
              </p:nvCxnSpPr>
              <p:spPr>
                <a:xfrm flipH="1">
                  <a:off x="625424"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 xmlns:a16="http://schemas.microsoft.com/office/drawing/2014/main" id="{0B664B0B-3E7C-48E6-AA32-DC3CE2AAFC52}"/>
                    </a:ext>
                  </a:extLst>
                </p:cNvPr>
                <p:cNvCxnSpPr/>
                <p:nvPr/>
              </p:nvCxnSpPr>
              <p:spPr>
                <a:xfrm flipH="1">
                  <a:off x="625424"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 xmlns:a16="http://schemas.microsoft.com/office/drawing/2014/main" id="{5202E98F-03BD-4B29-8B2D-F58BAFDDE926}"/>
                    </a:ext>
                  </a:extLst>
                </p:cNvPr>
                <p:cNvCxnSpPr/>
                <p:nvPr/>
              </p:nvCxnSpPr>
              <p:spPr>
                <a:xfrm flipH="1">
                  <a:off x="625424"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 xmlns:a16="http://schemas.microsoft.com/office/drawing/2014/main" id="{0AA3A0C8-5579-4431-B2A4-D96F21C9279C}"/>
                    </a:ext>
                  </a:extLst>
                </p:cNvPr>
                <p:cNvCxnSpPr/>
                <p:nvPr/>
              </p:nvCxnSpPr>
              <p:spPr>
                <a:xfrm flipH="1">
                  <a:off x="625424"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 xmlns:a16="http://schemas.microsoft.com/office/drawing/2014/main" id="{ECC23910-5CE0-4B02-A173-FB4F7E074EEF}"/>
                    </a:ext>
                  </a:extLst>
                </p:cNvPr>
                <p:cNvCxnSpPr/>
                <p:nvPr/>
              </p:nvCxnSpPr>
              <p:spPr>
                <a:xfrm flipH="1">
                  <a:off x="625424"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 xmlns:a16="http://schemas.microsoft.com/office/drawing/2014/main" id="{94EE68BD-F00E-4745-B449-C79BB7D37FC8}"/>
                    </a:ext>
                  </a:extLst>
                </p:cNvPr>
                <p:cNvCxnSpPr/>
                <p:nvPr/>
              </p:nvCxnSpPr>
              <p:spPr>
                <a:xfrm flipH="1">
                  <a:off x="625424"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grpSp>
      <p:grpSp>
        <p:nvGrpSpPr>
          <p:cNvPr id="169" name="组合 168">
            <a:extLst>
              <a:ext uri="{FF2B5EF4-FFF2-40B4-BE49-F238E27FC236}">
                <a16:creationId xmlns="" xmlns:a16="http://schemas.microsoft.com/office/drawing/2014/main" id="{598B6D51-07FA-4DB9-9170-C98FBE7C2D38}"/>
              </a:ext>
            </a:extLst>
          </p:cNvPr>
          <p:cNvGrpSpPr/>
          <p:nvPr/>
        </p:nvGrpSpPr>
        <p:grpSpPr>
          <a:xfrm>
            <a:off x="5352288" y="1859907"/>
            <a:ext cx="969323" cy="3474768"/>
            <a:chOff x="4014142" y="1491328"/>
            <a:chExt cx="727087" cy="2606076"/>
          </a:xfrm>
        </p:grpSpPr>
        <p:sp>
          <p:nvSpPr>
            <p:cNvPr id="170" name="圆角矩形 211">
              <a:extLst>
                <a:ext uri="{FF2B5EF4-FFF2-40B4-BE49-F238E27FC236}">
                  <a16:creationId xmlns="" xmlns:a16="http://schemas.microsoft.com/office/drawing/2014/main" id="{645D844F-83E1-46A1-9A39-8E8E9AF3AF50}"/>
                </a:ext>
              </a:extLst>
            </p:cNvPr>
            <p:cNvSpPr/>
            <p:nvPr/>
          </p:nvSpPr>
          <p:spPr>
            <a:xfrm>
              <a:off x="4250100" y="1491328"/>
              <a:ext cx="255171" cy="2606076"/>
            </a:xfrm>
            <a:prstGeom prst="roundRect">
              <a:avLst>
                <a:gd name="adj" fmla="val 50000"/>
              </a:avLst>
            </a:prstGeom>
            <a:solidFill>
              <a:srgbClr val="CF3B4C"/>
            </a:soli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grpSp>
          <p:nvGrpSpPr>
            <p:cNvPr id="171" name="组合 170">
              <a:extLst>
                <a:ext uri="{FF2B5EF4-FFF2-40B4-BE49-F238E27FC236}">
                  <a16:creationId xmlns="" xmlns:a16="http://schemas.microsoft.com/office/drawing/2014/main" id="{88F3A841-417A-4CAE-B116-380F44815F8B}"/>
                </a:ext>
              </a:extLst>
            </p:cNvPr>
            <p:cNvGrpSpPr/>
            <p:nvPr/>
          </p:nvGrpSpPr>
          <p:grpSpPr>
            <a:xfrm>
              <a:off x="4014142" y="1594867"/>
              <a:ext cx="727087" cy="2390987"/>
              <a:chOff x="553424" y="1248901"/>
              <a:chExt cx="727087" cy="2721532"/>
            </a:xfrm>
          </p:grpSpPr>
          <p:grpSp>
            <p:nvGrpSpPr>
              <p:cNvPr id="172" name="组合 171">
                <a:extLst>
                  <a:ext uri="{FF2B5EF4-FFF2-40B4-BE49-F238E27FC236}">
                    <a16:creationId xmlns="" xmlns:a16="http://schemas.microsoft.com/office/drawing/2014/main" id="{4C842933-B789-402C-9ECC-48A1DD7764AC}"/>
                  </a:ext>
                </a:extLst>
              </p:cNvPr>
              <p:cNvGrpSpPr/>
              <p:nvPr/>
            </p:nvGrpSpPr>
            <p:grpSpPr>
              <a:xfrm>
                <a:off x="1136511" y="1248901"/>
                <a:ext cx="144000" cy="2721532"/>
                <a:chOff x="1136512" y="1248901"/>
                <a:chExt cx="95689" cy="2721532"/>
              </a:xfrm>
            </p:grpSpPr>
            <p:cxnSp>
              <p:nvCxnSpPr>
                <p:cNvPr id="204" name="直接连接符 203">
                  <a:extLst>
                    <a:ext uri="{FF2B5EF4-FFF2-40B4-BE49-F238E27FC236}">
                      <a16:creationId xmlns="" xmlns:a16="http://schemas.microsoft.com/office/drawing/2014/main" id="{26262D3A-43CB-4F19-9513-CE85D282A5C7}"/>
                    </a:ext>
                  </a:extLst>
                </p:cNvPr>
                <p:cNvCxnSpPr/>
                <p:nvPr/>
              </p:nvCxnSpPr>
              <p:spPr>
                <a:xfrm>
                  <a:off x="1136512"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 xmlns:a16="http://schemas.microsoft.com/office/drawing/2014/main" id="{C1FFE639-3F81-42EC-B56C-A3B5961E4FDD}"/>
                    </a:ext>
                  </a:extLst>
                </p:cNvPr>
                <p:cNvCxnSpPr/>
                <p:nvPr/>
              </p:nvCxnSpPr>
              <p:spPr>
                <a:xfrm>
                  <a:off x="1136512"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 xmlns:a16="http://schemas.microsoft.com/office/drawing/2014/main" id="{E1807352-9C3B-4A1F-A141-34F43BBD43F5}"/>
                    </a:ext>
                  </a:extLst>
                </p:cNvPr>
                <p:cNvCxnSpPr/>
                <p:nvPr/>
              </p:nvCxnSpPr>
              <p:spPr>
                <a:xfrm>
                  <a:off x="1136512"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 xmlns:a16="http://schemas.microsoft.com/office/drawing/2014/main" id="{00489FA3-DCF2-4E2C-8649-27467124E20D}"/>
                    </a:ext>
                  </a:extLst>
                </p:cNvPr>
                <p:cNvCxnSpPr/>
                <p:nvPr/>
              </p:nvCxnSpPr>
              <p:spPr>
                <a:xfrm>
                  <a:off x="1136512"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 xmlns:a16="http://schemas.microsoft.com/office/drawing/2014/main" id="{944EAAEB-B9F4-4CCA-B2FB-0E792ECD455B}"/>
                    </a:ext>
                  </a:extLst>
                </p:cNvPr>
                <p:cNvCxnSpPr/>
                <p:nvPr/>
              </p:nvCxnSpPr>
              <p:spPr>
                <a:xfrm>
                  <a:off x="1136512"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 xmlns:a16="http://schemas.microsoft.com/office/drawing/2014/main" id="{DF870AE8-0217-43E0-8EB5-76AEE27AE08F}"/>
                    </a:ext>
                  </a:extLst>
                </p:cNvPr>
                <p:cNvCxnSpPr/>
                <p:nvPr/>
              </p:nvCxnSpPr>
              <p:spPr>
                <a:xfrm>
                  <a:off x="1136512"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 xmlns:a16="http://schemas.microsoft.com/office/drawing/2014/main" id="{767498AE-EB26-45C3-8627-125086E327CE}"/>
                    </a:ext>
                  </a:extLst>
                </p:cNvPr>
                <p:cNvCxnSpPr/>
                <p:nvPr/>
              </p:nvCxnSpPr>
              <p:spPr>
                <a:xfrm>
                  <a:off x="1136512"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 xmlns:a16="http://schemas.microsoft.com/office/drawing/2014/main" id="{AD744564-684B-4AC9-A685-40DAEAC1DAED}"/>
                    </a:ext>
                  </a:extLst>
                </p:cNvPr>
                <p:cNvCxnSpPr/>
                <p:nvPr/>
              </p:nvCxnSpPr>
              <p:spPr>
                <a:xfrm>
                  <a:off x="1136512"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 xmlns:a16="http://schemas.microsoft.com/office/drawing/2014/main" id="{FBFA85DD-ECF2-4DB6-8197-1B33B16599F1}"/>
                    </a:ext>
                  </a:extLst>
                </p:cNvPr>
                <p:cNvCxnSpPr/>
                <p:nvPr/>
              </p:nvCxnSpPr>
              <p:spPr>
                <a:xfrm>
                  <a:off x="1136512"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 xmlns:a16="http://schemas.microsoft.com/office/drawing/2014/main" id="{E6780EF4-2EE3-44C8-871A-62B13A7B0E7E}"/>
                    </a:ext>
                  </a:extLst>
                </p:cNvPr>
                <p:cNvCxnSpPr/>
                <p:nvPr/>
              </p:nvCxnSpPr>
              <p:spPr>
                <a:xfrm>
                  <a:off x="1136512"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73" name="组合 172">
                <a:extLst>
                  <a:ext uri="{FF2B5EF4-FFF2-40B4-BE49-F238E27FC236}">
                    <a16:creationId xmlns="" xmlns:a16="http://schemas.microsoft.com/office/drawing/2014/main" id="{671D330C-FA12-43F0-BE8C-02E27281B545}"/>
                  </a:ext>
                </a:extLst>
              </p:cNvPr>
              <p:cNvGrpSpPr/>
              <p:nvPr/>
            </p:nvGrpSpPr>
            <p:grpSpPr>
              <a:xfrm>
                <a:off x="1136512" y="1400098"/>
                <a:ext cx="72000" cy="2419145"/>
                <a:chOff x="1136512" y="1400098"/>
                <a:chExt cx="68496" cy="2419145"/>
              </a:xfrm>
            </p:grpSpPr>
            <p:cxnSp>
              <p:nvCxnSpPr>
                <p:cNvPr id="195" name="直接连接符 194">
                  <a:extLst>
                    <a:ext uri="{FF2B5EF4-FFF2-40B4-BE49-F238E27FC236}">
                      <a16:creationId xmlns="" xmlns:a16="http://schemas.microsoft.com/office/drawing/2014/main" id="{8C976425-FF98-4F47-B5BF-5C12B4EB8F41}"/>
                    </a:ext>
                  </a:extLst>
                </p:cNvPr>
                <p:cNvCxnSpPr/>
                <p:nvPr/>
              </p:nvCxnSpPr>
              <p:spPr>
                <a:xfrm>
                  <a:off x="1136512"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 xmlns:a16="http://schemas.microsoft.com/office/drawing/2014/main" id="{2356120B-3F09-4A67-B2A0-389547DF0B50}"/>
                    </a:ext>
                  </a:extLst>
                </p:cNvPr>
                <p:cNvCxnSpPr/>
                <p:nvPr/>
              </p:nvCxnSpPr>
              <p:spPr>
                <a:xfrm>
                  <a:off x="1136512"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 xmlns:a16="http://schemas.microsoft.com/office/drawing/2014/main" id="{E66DDD5C-DAE3-4860-8EBC-310DD833B248}"/>
                    </a:ext>
                  </a:extLst>
                </p:cNvPr>
                <p:cNvCxnSpPr/>
                <p:nvPr/>
              </p:nvCxnSpPr>
              <p:spPr>
                <a:xfrm>
                  <a:off x="1136512"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 xmlns:a16="http://schemas.microsoft.com/office/drawing/2014/main" id="{CAFD4860-EA59-47E6-AB7A-39D0455D67F2}"/>
                    </a:ext>
                  </a:extLst>
                </p:cNvPr>
                <p:cNvCxnSpPr/>
                <p:nvPr/>
              </p:nvCxnSpPr>
              <p:spPr>
                <a:xfrm>
                  <a:off x="1136512"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 xmlns:a16="http://schemas.microsoft.com/office/drawing/2014/main" id="{B4A8E0FD-4855-41BD-878F-B011FB696964}"/>
                    </a:ext>
                  </a:extLst>
                </p:cNvPr>
                <p:cNvCxnSpPr/>
                <p:nvPr/>
              </p:nvCxnSpPr>
              <p:spPr>
                <a:xfrm>
                  <a:off x="1136512"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 xmlns:a16="http://schemas.microsoft.com/office/drawing/2014/main" id="{53E20117-8BB4-4F0F-8430-9A784B401EF8}"/>
                    </a:ext>
                  </a:extLst>
                </p:cNvPr>
                <p:cNvCxnSpPr/>
                <p:nvPr/>
              </p:nvCxnSpPr>
              <p:spPr>
                <a:xfrm>
                  <a:off x="1136512"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 xmlns:a16="http://schemas.microsoft.com/office/drawing/2014/main" id="{0E90311D-E854-41F7-BAF4-3979E753207A}"/>
                    </a:ext>
                  </a:extLst>
                </p:cNvPr>
                <p:cNvCxnSpPr/>
                <p:nvPr/>
              </p:nvCxnSpPr>
              <p:spPr>
                <a:xfrm>
                  <a:off x="1136512"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 xmlns:a16="http://schemas.microsoft.com/office/drawing/2014/main" id="{3002558F-7D0D-4098-90F7-56B554F075F9}"/>
                    </a:ext>
                  </a:extLst>
                </p:cNvPr>
                <p:cNvCxnSpPr/>
                <p:nvPr/>
              </p:nvCxnSpPr>
              <p:spPr>
                <a:xfrm>
                  <a:off x="1136512"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 xmlns:a16="http://schemas.microsoft.com/office/drawing/2014/main" id="{4B8ABA5B-DC53-4445-A630-6FAE592B66F2}"/>
                    </a:ext>
                  </a:extLst>
                </p:cNvPr>
                <p:cNvCxnSpPr/>
                <p:nvPr/>
              </p:nvCxnSpPr>
              <p:spPr>
                <a:xfrm>
                  <a:off x="1136512"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组合 173">
                <a:extLst>
                  <a:ext uri="{FF2B5EF4-FFF2-40B4-BE49-F238E27FC236}">
                    <a16:creationId xmlns="" xmlns:a16="http://schemas.microsoft.com/office/drawing/2014/main" id="{A0241A40-1E05-4CEC-A518-C102C301CFFE}"/>
                  </a:ext>
                </a:extLst>
              </p:cNvPr>
              <p:cNvGrpSpPr/>
              <p:nvPr/>
            </p:nvGrpSpPr>
            <p:grpSpPr>
              <a:xfrm>
                <a:off x="553424" y="1248901"/>
                <a:ext cx="144000" cy="2721532"/>
                <a:chOff x="598231" y="1248901"/>
                <a:chExt cx="95689" cy="2721532"/>
              </a:xfrm>
            </p:grpSpPr>
            <p:cxnSp>
              <p:nvCxnSpPr>
                <p:cNvPr id="185" name="直接连接符 184">
                  <a:extLst>
                    <a:ext uri="{FF2B5EF4-FFF2-40B4-BE49-F238E27FC236}">
                      <a16:creationId xmlns="" xmlns:a16="http://schemas.microsoft.com/office/drawing/2014/main" id="{79D35DC6-41E5-419B-A821-DF50EE8BF9D3}"/>
                    </a:ext>
                  </a:extLst>
                </p:cNvPr>
                <p:cNvCxnSpPr/>
                <p:nvPr/>
              </p:nvCxnSpPr>
              <p:spPr>
                <a:xfrm flipH="1">
                  <a:off x="598231" y="124890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 xmlns:a16="http://schemas.microsoft.com/office/drawing/2014/main" id="{F637DF92-E930-4967-B556-474085464F72}"/>
                    </a:ext>
                  </a:extLst>
                </p:cNvPr>
                <p:cNvCxnSpPr/>
                <p:nvPr/>
              </p:nvCxnSpPr>
              <p:spPr>
                <a:xfrm flipH="1">
                  <a:off x="598231" y="155129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 xmlns:a16="http://schemas.microsoft.com/office/drawing/2014/main" id="{7F15D16D-F2C2-44BA-87C3-446812C562C2}"/>
                    </a:ext>
                  </a:extLst>
                </p:cNvPr>
                <p:cNvCxnSpPr/>
                <p:nvPr/>
              </p:nvCxnSpPr>
              <p:spPr>
                <a:xfrm flipH="1">
                  <a:off x="598231" y="3970433"/>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 xmlns:a16="http://schemas.microsoft.com/office/drawing/2014/main" id="{8272C5AC-0E76-44EB-963C-88707A023822}"/>
                    </a:ext>
                  </a:extLst>
                </p:cNvPr>
                <p:cNvCxnSpPr/>
                <p:nvPr/>
              </p:nvCxnSpPr>
              <p:spPr>
                <a:xfrm flipH="1">
                  <a:off x="598231" y="366804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 xmlns:a16="http://schemas.microsoft.com/office/drawing/2014/main" id="{96859CA1-E863-414F-B45B-3D4D038F0199}"/>
                    </a:ext>
                  </a:extLst>
                </p:cNvPr>
                <p:cNvCxnSpPr/>
                <p:nvPr/>
              </p:nvCxnSpPr>
              <p:spPr>
                <a:xfrm flipH="1">
                  <a:off x="598231" y="336565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 xmlns:a16="http://schemas.microsoft.com/office/drawing/2014/main" id="{861D4CB3-A487-486D-87C8-86DC90B3BBE9}"/>
                    </a:ext>
                  </a:extLst>
                </p:cNvPr>
                <p:cNvCxnSpPr/>
                <p:nvPr/>
              </p:nvCxnSpPr>
              <p:spPr>
                <a:xfrm flipH="1">
                  <a:off x="598231" y="3063260"/>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 xmlns:a16="http://schemas.microsoft.com/office/drawing/2014/main" id="{EC3C0062-6643-4E54-8994-C7965B50ACE3}"/>
                    </a:ext>
                  </a:extLst>
                </p:cNvPr>
                <p:cNvCxnSpPr/>
                <p:nvPr/>
              </p:nvCxnSpPr>
              <p:spPr>
                <a:xfrm flipH="1">
                  <a:off x="598231" y="276086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 xmlns:a16="http://schemas.microsoft.com/office/drawing/2014/main" id="{E98C5675-72EC-45A3-84A2-AFC17ACC44E1}"/>
                    </a:ext>
                  </a:extLst>
                </p:cNvPr>
                <p:cNvCxnSpPr/>
                <p:nvPr/>
              </p:nvCxnSpPr>
              <p:spPr>
                <a:xfrm flipH="1">
                  <a:off x="598231" y="2458474"/>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 xmlns:a16="http://schemas.microsoft.com/office/drawing/2014/main" id="{BE72180E-CB1D-4E46-8DCA-E2C8CE4A44BF}"/>
                    </a:ext>
                  </a:extLst>
                </p:cNvPr>
                <p:cNvCxnSpPr/>
                <p:nvPr/>
              </p:nvCxnSpPr>
              <p:spPr>
                <a:xfrm flipH="1">
                  <a:off x="598231" y="2156081"/>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 xmlns:a16="http://schemas.microsoft.com/office/drawing/2014/main" id="{794FECF2-2D0F-4CAE-A52C-3B445DA05669}"/>
                    </a:ext>
                  </a:extLst>
                </p:cNvPr>
                <p:cNvCxnSpPr/>
                <p:nvPr/>
              </p:nvCxnSpPr>
              <p:spPr>
                <a:xfrm flipH="1">
                  <a:off x="598231" y="1853687"/>
                  <a:ext cx="95689"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组合 174">
                <a:extLst>
                  <a:ext uri="{FF2B5EF4-FFF2-40B4-BE49-F238E27FC236}">
                    <a16:creationId xmlns="" xmlns:a16="http://schemas.microsoft.com/office/drawing/2014/main" id="{3AB59293-9CDA-425A-BC4E-88585DA2AAD6}"/>
                  </a:ext>
                </a:extLst>
              </p:cNvPr>
              <p:cNvGrpSpPr/>
              <p:nvPr/>
            </p:nvGrpSpPr>
            <p:grpSpPr>
              <a:xfrm>
                <a:off x="625424" y="1400098"/>
                <a:ext cx="72000" cy="2419145"/>
                <a:chOff x="625424" y="1400098"/>
                <a:chExt cx="68496" cy="2419145"/>
              </a:xfrm>
            </p:grpSpPr>
            <p:cxnSp>
              <p:nvCxnSpPr>
                <p:cNvPr id="176" name="直接连接符 175">
                  <a:extLst>
                    <a:ext uri="{FF2B5EF4-FFF2-40B4-BE49-F238E27FC236}">
                      <a16:creationId xmlns="" xmlns:a16="http://schemas.microsoft.com/office/drawing/2014/main" id="{D5CB690B-0ED7-4ACE-BF69-5E9ED35E8DEB}"/>
                    </a:ext>
                  </a:extLst>
                </p:cNvPr>
                <p:cNvCxnSpPr/>
                <p:nvPr/>
              </p:nvCxnSpPr>
              <p:spPr>
                <a:xfrm flipH="1">
                  <a:off x="625424" y="1400098"/>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 xmlns:a16="http://schemas.microsoft.com/office/drawing/2014/main" id="{A0921C56-F2CC-41D4-A089-07229B504A18}"/>
                    </a:ext>
                  </a:extLst>
                </p:cNvPr>
                <p:cNvCxnSpPr/>
                <p:nvPr/>
              </p:nvCxnSpPr>
              <p:spPr>
                <a:xfrm flipH="1">
                  <a:off x="625424" y="3819243"/>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 xmlns:a16="http://schemas.microsoft.com/office/drawing/2014/main" id="{E46EC2A6-6C22-437D-BDB7-5E446609D0A1}"/>
                    </a:ext>
                  </a:extLst>
                </p:cNvPr>
                <p:cNvCxnSpPr/>
                <p:nvPr/>
              </p:nvCxnSpPr>
              <p:spPr>
                <a:xfrm flipH="1">
                  <a:off x="625424" y="3516850"/>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 xmlns:a16="http://schemas.microsoft.com/office/drawing/2014/main" id="{31D60320-E3A0-4717-A5A7-0E17A7B5D84C}"/>
                    </a:ext>
                  </a:extLst>
                </p:cNvPr>
                <p:cNvCxnSpPr/>
                <p:nvPr/>
              </p:nvCxnSpPr>
              <p:spPr>
                <a:xfrm flipH="1">
                  <a:off x="625424" y="321445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 xmlns:a16="http://schemas.microsoft.com/office/drawing/2014/main" id="{5DCA73F2-E2B2-458D-B4FA-CC08061404C5}"/>
                    </a:ext>
                  </a:extLst>
                </p:cNvPr>
                <p:cNvCxnSpPr/>
                <p:nvPr/>
              </p:nvCxnSpPr>
              <p:spPr>
                <a:xfrm flipH="1">
                  <a:off x="625424" y="291206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 xmlns:a16="http://schemas.microsoft.com/office/drawing/2014/main" id="{AFC8ACB2-91E8-49B4-822F-004487F590FB}"/>
                    </a:ext>
                  </a:extLst>
                </p:cNvPr>
                <p:cNvCxnSpPr/>
                <p:nvPr/>
              </p:nvCxnSpPr>
              <p:spPr>
                <a:xfrm flipH="1">
                  <a:off x="625424" y="260967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 xmlns:a16="http://schemas.microsoft.com/office/drawing/2014/main" id="{ABAB31C3-B116-465F-81DB-8D1988563848}"/>
                    </a:ext>
                  </a:extLst>
                </p:cNvPr>
                <p:cNvCxnSpPr/>
                <p:nvPr/>
              </p:nvCxnSpPr>
              <p:spPr>
                <a:xfrm flipH="1">
                  <a:off x="625424" y="2307277"/>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 xmlns:a16="http://schemas.microsoft.com/office/drawing/2014/main" id="{DDC96E05-5FD0-4EF1-97A1-0575431698B1}"/>
                    </a:ext>
                  </a:extLst>
                </p:cNvPr>
                <p:cNvCxnSpPr/>
                <p:nvPr/>
              </p:nvCxnSpPr>
              <p:spPr>
                <a:xfrm flipH="1">
                  <a:off x="625424" y="2004884"/>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 xmlns:a16="http://schemas.microsoft.com/office/drawing/2014/main" id="{7DC7C626-EE36-48B3-8165-7ADE417FE01D}"/>
                    </a:ext>
                  </a:extLst>
                </p:cNvPr>
                <p:cNvCxnSpPr/>
                <p:nvPr/>
              </p:nvCxnSpPr>
              <p:spPr>
                <a:xfrm flipH="1">
                  <a:off x="625424" y="1702491"/>
                  <a:ext cx="68496" cy="0"/>
                </a:xfrm>
                <a:prstGeom prst="line">
                  <a:avLst/>
                </a:prstGeom>
                <a:ln w="9525">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214" name="矩形 213">
            <a:extLst>
              <a:ext uri="{FF2B5EF4-FFF2-40B4-BE49-F238E27FC236}">
                <a16:creationId xmlns="" xmlns:a16="http://schemas.microsoft.com/office/drawing/2014/main" id="{38CF09C0-60B1-4036-9E40-03A7AF6DDDBE}"/>
              </a:ext>
            </a:extLst>
          </p:cNvPr>
          <p:cNvSpPr/>
          <p:nvPr/>
        </p:nvSpPr>
        <p:spPr>
          <a:xfrm>
            <a:off x="5277031" y="1255778"/>
            <a:ext cx="1119834" cy="630930"/>
          </a:xfrm>
          <a:prstGeom prst="rect">
            <a:avLst/>
          </a:prstGeom>
        </p:spPr>
        <p:txBody>
          <a:bodyPr wrap="none" lIns="121908" tIns="60954" rIns="121908" bIns="60954" anchor="ctr">
            <a:spAutoFit/>
          </a:bodyPr>
          <a:lstStyle/>
          <a:p>
            <a:pPr algn="ctr"/>
            <a:r>
              <a:rPr lang="en-US" altLang="zh-CN" sz="3300" dirty="0">
                <a:solidFill>
                  <a:srgbClr val="344F66"/>
                </a:solidFill>
                <a:cs typeface="+mn-ea"/>
                <a:sym typeface="+mn-lt"/>
              </a:rPr>
              <a:t>90%</a:t>
            </a:r>
          </a:p>
        </p:txBody>
      </p:sp>
      <p:grpSp>
        <p:nvGrpSpPr>
          <p:cNvPr id="215" name="组合 214">
            <a:extLst>
              <a:ext uri="{FF2B5EF4-FFF2-40B4-BE49-F238E27FC236}">
                <a16:creationId xmlns="" xmlns:a16="http://schemas.microsoft.com/office/drawing/2014/main" id="{D4108240-3836-4933-A676-2FFDA3E80BEC}"/>
              </a:ext>
            </a:extLst>
          </p:cNvPr>
          <p:cNvGrpSpPr/>
          <p:nvPr/>
        </p:nvGrpSpPr>
        <p:grpSpPr>
          <a:xfrm>
            <a:off x="801252" y="4763881"/>
            <a:ext cx="844013" cy="844120"/>
            <a:chOff x="600421" y="4512594"/>
            <a:chExt cx="633092" cy="633090"/>
          </a:xfrm>
        </p:grpSpPr>
        <p:grpSp>
          <p:nvGrpSpPr>
            <p:cNvPr id="216" name="组合 215">
              <a:extLst>
                <a:ext uri="{FF2B5EF4-FFF2-40B4-BE49-F238E27FC236}">
                  <a16:creationId xmlns="" xmlns:a16="http://schemas.microsoft.com/office/drawing/2014/main" id="{5EE4ACBD-8DE1-47A1-9CEB-4F3A573B073F}"/>
                </a:ext>
              </a:extLst>
            </p:cNvPr>
            <p:cNvGrpSpPr/>
            <p:nvPr/>
          </p:nvGrpSpPr>
          <p:grpSpPr>
            <a:xfrm>
              <a:off x="600421" y="4512594"/>
              <a:ext cx="633092" cy="633090"/>
              <a:chOff x="911363" y="2123703"/>
              <a:chExt cx="756000" cy="756000"/>
            </a:xfrm>
            <a:effectLst>
              <a:outerShdw blurRad="63500" sx="102000" sy="102000" algn="ctr" rotWithShape="0">
                <a:prstClr val="black">
                  <a:alpha val="40000"/>
                </a:prstClr>
              </a:outerShdw>
            </a:effectLst>
          </p:grpSpPr>
          <p:sp>
            <p:nvSpPr>
              <p:cNvPr id="220" name="椭圆 219">
                <a:extLst>
                  <a:ext uri="{FF2B5EF4-FFF2-40B4-BE49-F238E27FC236}">
                    <a16:creationId xmlns="" xmlns:a16="http://schemas.microsoft.com/office/drawing/2014/main" id="{E40C108D-FFAD-45A8-B98B-1A3F81FFBD53}"/>
                  </a:ext>
                </a:extLst>
              </p:cNvPr>
              <p:cNvSpPr/>
              <p:nvPr/>
            </p:nvSpPr>
            <p:spPr>
              <a:xfrm>
                <a:off x="911363" y="2123703"/>
                <a:ext cx="756000" cy="756000"/>
              </a:xfrm>
              <a:prstGeom prst="ellipse">
                <a:avLst/>
              </a:prstGeom>
              <a:solidFill>
                <a:srgbClr val="344F66">
                  <a:alpha val="50196"/>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21" name="组合 220">
                <a:extLst>
                  <a:ext uri="{FF2B5EF4-FFF2-40B4-BE49-F238E27FC236}">
                    <a16:creationId xmlns="" xmlns:a16="http://schemas.microsoft.com/office/drawing/2014/main" id="{C72C9E3E-7B7C-411E-AC22-F1254D4CD02B}"/>
                  </a:ext>
                </a:extLst>
              </p:cNvPr>
              <p:cNvGrpSpPr/>
              <p:nvPr/>
            </p:nvGrpSpPr>
            <p:grpSpPr>
              <a:xfrm>
                <a:off x="1140043" y="2352383"/>
                <a:ext cx="298641" cy="298641"/>
                <a:chOff x="152400" y="414338"/>
                <a:chExt cx="1698625" cy="1698625"/>
              </a:xfrm>
            </p:grpSpPr>
            <p:sp>
              <p:nvSpPr>
                <p:cNvPr id="222" name="Freeform 41">
                  <a:extLst>
                    <a:ext uri="{FF2B5EF4-FFF2-40B4-BE49-F238E27FC236}">
                      <a16:creationId xmlns="" xmlns:a16="http://schemas.microsoft.com/office/drawing/2014/main" id="{F7B95BAC-21E1-405B-8F3C-95DC9A32BF9C}"/>
                    </a:ext>
                  </a:extLst>
                </p:cNvPr>
                <p:cNvSpPr/>
                <p:nvPr/>
              </p:nvSpPr>
              <p:spPr bwMode="auto">
                <a:xfrm>
                  <a:off x="152400" y="414338"/>
                  <a:ext cx="1698625" cy="1698625"/>
                </a:xfrm>
                <a:custGeom>
                  <a:avLst/>
                  <a:gdLst>
                    <a:gd name="T0" fmla="*/ 954 w 1070"/>
                    <a:gd name="T1" fmla="*/ 434 h 1070"/>
                    <a:gd name="T2" fmla="*/ 906 w 1070"/>
                    <a:gd name="T3" fmla="*/ 394 h 1070"/>
                    <a:gd name="T4" fmla="*/ 896 w 1070"/>
                    <a:gd name="T5" fmla="*/ 334 h 1070"/>
                    <a:gd name="T6" fmla="*/ 920 w 1070"/>
                    <a:gd name="T7" fmla="*/ 288 h 1070"/>
                    <a:gd name="T8" fmla="*/ 946 w 1070"/>
                    <a:gd name="T9" fmla="*/ 226 h 1070"/>
                    <a:gd name="T10" fmla="*/ 906 w 1070"/>
                    <a:gd name="T11" fmla="*/ 150 h 1070"/>
                    <a:gd name="T12" fmla="*/ 844 w 1070"/>
                    <a:gd name="T13" fmla="*/ 124 h 1070"/>
                    <a:gd name="T14" fmla="*/ 782 w 1070"/>
                    <a:gd name="T15" fmla="*/ 150 h 1070"/>
                    <a:gd name="T16" fmla="*/ 734 w 1070"/>
                    <a:gd name="T17" fmla="*/ 174 h 1070"/>
                    <a:gd name="T18" fmla="*/ 676 w 1070"/>
                    <a:gd name="T19" fmla="*/ 164 h 1070"/>
                    <a:gd name="T20" fmla="*/ 636 w 1070"/>
                    <a:gd name="T21" fmla="*/ 114 h 1070"/>
                    <a:gd name="T22" fmla="*/ 630 w 1070"/>
                    <a:gd name="T23" fmla="*/ 70 h 1070"/>
                    <a:gd name="T24" fmla="*/ 578 w 1070"/>
                    <a:gd name="T25" fmla="*/ 6 h 1070"/>
                    <a:gd name="T26" fmla="*/ 506 w 1070"/>
                    <a:gd name="T27" fmla="*/ 2 h 1070"/>
                    <a:gd name="T28" fmla="*/ 444 w 1070"/>
                    <a:gd name="T29" fmla="*/ 54 h 1070"/>
                    <a:gd name="T30" fmla="*/ 436 w 1070"/>
                    <a:gd name="T31" fmla="*/ 102 h 1070"/>
                    <a:gd name="T32" fmla="*/ 404 w 1070"/>
                    <a:gd name="T33" fmla="*/ 156 h 1070"/>
                    <a:gd name="T34" fmla="*/ 346 w 1070"/>
                    <a:gd name="T35" fmla="*/ 176 h 1070"/>
                    <a:gd name="T36" fmla="*/ 288 w 1070"/>
                    <a:gd name="T37" fmla="*/ 150 h 1070"/>
                    <a:gd name="T38" fmla="*/ 242 w 1070"/>
                    <a:gd name="T39" fmla="*/ 126 h 1070"/>
                    <a:gd name="T40" fmla="*/ 162 w 1070"/>
                    <a:gd name="T41" fmla="*/ 150 h 1070"/>
                    <a:gd name="T42" fmla="*/ 124 w 1070"/>
                    <a:gd name="T43" fmla="*/ 208 h 1070"/>
                    <a:gd name="T44" fmla="*/ 148 w 1070"/>
                    <a:gd name="T45" fmla="*/ 288 h 1070"/>
                    <a:gd name="T46" fmla="*/ 170 w 1070"/>
                    <a:gd name="T47" fmla="*/ 322 h 1070"/>
                    <a:gd name="T48" fmla="*/ 168 w 1070"/>
                    <a:gd name="T49" fmla="*/ 384 h 1070"/>
                    <a:gd name="T50" fmla="*/ 126 w 1070"/>
                    <a:gd name="T51" fmla="*/ 428 h 1070"/>
                    <a:gd name="T52" fmla="*/ 86 w 1070"/>
                    <a:gd name="T53" fmla="*/ 438 h 1070"/>
                    <a:gd name="T54" fmla="*/ 14 w 1070"/>
                    <a:gd name="T55" fmla="*/ 476 h 1070"/>
                    <a:gd name="T56" fmla="*/ 0 w 1070"/>
                    <a:gd name="T57" fmla="*/ 544 h 1070"/>
                    <a:gd name="T58" fmla="*/ 38 w 1070"/>
                    <a:gd name="T59" fmla="*/ 618 h 1070"/>
                    <a:gd name="T60" fmla="*/ 86 w 1070"/>
                    <a:gd name="T61" fmla="*/ 632 h 1070"/>
                    <a:gd name="T62" fmla="*/ 148 w 1070"/>
                    <a:gd name="T63" fmla="*/ 656 h 1070"/>
                    <a:gd name="T64" fmla="*/ 174 w 1070"/>
                    <a:gd name="T65" fmla="*/ 710 h 1070"/>
                    <a:gd name="T66" fmla="*/ 158 w 1070"/>
                    <a:gd name="T67" fmla="*/ 772 h 1070"/>
                    <a:gd name="T68" fmla="*/ 130 w 1070"/>
                    <a:gd name="T69" fmla="*/ 812 h 1070"/>
                    <a:gd name="T70" fmla="*/ 138 w 1070"/>
                    <a:gd name="T71" fmla="*/ 892 h 1070"/>
                    <a:gd name="T72" fmla="*/ 192 w 1070"/>
                    <a:gd name="T73" fmla="*/ 940 h 1070"/>
                    <a:gd name="T74" fmla="*/ 274 w 1070"/>
                    <a:gd name="T75" fmla="*/ 932 h 1070"/>
                    <a:gd name="T76" fmla="*/ 310 w 1070"/>
                    <a:gd name="T77" fmla="*/ 904 h 1070"/>
                    <a:gd name="T78" fmla="*/ 370 w 1070"/>
                    <a:gd name="T79" fmla="*/ 898 h 1070"/>
                    <a:gd name="T80" fmla="*/ 422 w 1070"/>
                    <a:gd name="T81" fmla="*/ 932 h 1070"/>
                    <a:gd name="T82" fmla="*/ 436 w 1070"/>
                    <a:gd name="T83" fmla="*/ 982 h 1070"/>
                    <a:gd name="T84" fmla="*/ 462 w 1070"/>
                    <a:gd name="T85" fmla="*/ 1044 h 1070"/>
                    <a:gd name="T86" fmla="*/ 544 w 1070"/>
                    <a:gd name="T87" fmla="*/ 1070 h 1070"/>
                    <a:gd name="T88" fmla="*/ 606 w 1070"/>
                    <a:gd name="T89" fmla="*/ 1044 h 1070"/>
                    <a:gd name="T90" fmla="*/ 632 w 1070"/>
                    <a:gd name="T91" fmla="*/ 982 h 1070"/>
                    <a:gd name="T92" fmla="*/ 648 w 1070"/>
                    <a:gd name="T93" fmla="*/ 932 h 1070"/>
                    <a:gd name="T94" fmla="*/ 698 w 1070"/>
                    <a:gd name="T95" fmla="*/ 898 h 1070"/>
                    <a:gd name="T96" fmla="*/ 760 w 1070"/>
                    <a:gd name="T97" fmla="*/ 904 h 1070"/>
                    <a:gd name="T98" fmla="*/ 796 w 1070"/>
                    <a:gd name="T99" fmla="*/ 932 h 1070"/>
                    <a:gd name="T100" fmla="*/ 876 w 1070"/>
                    <a:gd name="T101" fmla="*/ 940 h 1070"/>
                    <a:gd name="T102" fmla="*/ 930 w 1070"/>
                    <a:gd name="T103" fmla="*/ 892 h 1070"/>
                    <a:gd name="T104" fmla="*/ 940 w 1070"/>
                    <a:gd name="T105" fmla="*/ 812 h 1070"/>
                    <a:gd name="T106" fmla="*/ 910 w 1070"/>
                    <a:gd name="T107" fmla="*/ 772 h 1070"/>
                    <a:gd name="T108" fmla="*/ 894 w 1070"/>
                    <a:gd name="T109" fmla="*/ 710 h 1070"/>
                    <a:gd name="T110" fmla="*/ 922 w 1070"/>
                    <a:gd name="T111" fmla="*/ 656 h 1070"/>
                    <a:gd name="T112" fmla="*/ 982 w 1070"/>
                    <a:gd name="T113" fmla="*/ 632 h 1070"/>
                    <a:gd name="T114" fmla="*/ 1030 w 1070"/>
                    <a:gd name="T115" fmla="*/ 618 h 1070"/>
                    <a:gd name="T116" fmla="*/ 1070 w 1070"/>
                    <a:gd name="T117" fmla="*/ 544 h 1070"/>
                    <a:gd name="T118" fmla="*/ 1054 w 1070"/>
                    <a:gd name="T119" fmla="*/ 476 h 1070"/>
                    <a:gd name="T120" fmla="*/ 982 w 1070"/>
                    <a:gd name="T121" fmla="*/ 438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70" h="1070">
                      <a:moveTo>
                        <a:pt x="982" y="438"/>
                      </a:moveTo>
                      <a:lnTo>
                        <a:pt x="982" y="438"/>
                      </a:lnTo>
                      <a:lnTo>
                        <a:pt x="982" y="438"/>
                      </a:lnTo>
                      <a:lnTo>
                        <a:pt x="968" y="436"/>
                      </a:lnTo>
                      <a:lnTo>
                        <a:pt x="954" y="434"/>
                      </a:lnTo>
                      <a:lnTo>
                        <a:pt x="942" y="428"/>
                      </a:lnTo>
                      <a:lnTo>
                        <a:pt x="932" y="422"/>
                      </a:lnTo>
                      <a:lnTo>
                        <a:pt x="922" y="414"/>
                      </a:lnTo>
                      <a:lnTo>
                        <a:pt x="914" y="404"/>
                      </a:lnTo>
                      <a:lnTo>
                        <a:pt x="906" y="394"/>
                      </a:lnTo>
                      <a:lnTo>
                        <a:pt x="900" y="384"/>
                      </a:lnTo>
                      <a:lnTo>
                        <a:pt x="896" y="372"/>
                      </a:lnTo>
                      <a:lnTo>
                        <a:pt x="894" y="360"/>
                      </a:lnTo>
                      <a:lnTo>
                        <a:pt x="894" y="346"/>
                      </a:lnTo>
                      <a:lnTo>
                        <a:pt x="896" y="334"/>
                      </a:lnTo>
                      <a:lnTo>
                        <a:pt x="898" y="322"/>
                      </a:lnTo>
                      <a:lnTo>
                        <a:pt x="904" y="310"/>
                      </a:lnTo>
                      <a:lnTo>
                        <a:pt x="910" y="298"/>
                      </a:lnTo>
                      <a:lnTo>
                        <a:pt x="920" y="288"/>
                      </a:lnTo>
                      <a:lnTo>
                        <a:pt x="920" y="288"/>
                      </a:lnTo>
                      <a:lnTo>
                        <a:pt x="920" y="288"/>
                      </a:lnTo>
                      <a:lnTo>
                        <a:pt x="930" y="274"/>
                      </a:lnTo>
                      <a:lnTo>
                        <a:pt x="940" y="258"/>
                      </a:lnTo>
                      <a:lnTo>
                        <a:pt x="944" y="242"/>
                      </a:lnTo>
                      <a:lnTo>
                        <a:pt x="946" y="226"/>
                      </a:lnTo>
                      <a:lnTo>
                        <a:pt x="944" y="208"/>
                      </a:lnTo>
                      <a:lnTo>
                        <a:pt x="940" y="192"/>
                      </a:lnTo>
                      <a:lnTo>
                        <a:pt x="930" y="178"/>
                      </a:lnTo>
                      <a:lnTo>
                        <a:pt x="920" y="164"/>
                      </a:lnTo>
                      <a:lnTo>
                        <a:pt x="906" y="150"/>
                      </a:lnTo>
                      <a:lnTo>
                        <a:pt x="906" y="150"/>
                      </a:lnTo>
                      <a:lnTo>
                        <a:pt x="892" y="138"/>
                      </a:lnTo>
                      <a:lnTo>
                        <a:pt x="876" y="130"/>
                      </a:lnTo>
                      <a:lnTo>
                        <a:pt x="860" y="126"/>
                      </a:lnTo>
                      <a:lnTo>
                        <a:pt x="844" y="124"/>
                      </a:lnTo>
                      <a:lnTo>
                        <a:pt x="826" y="126"/>
                      </a:lnTo>
                      <a:lnTo>
                        <a:pt x="810" y="130"/>
                      </a:lnTo>
                      <a:lnTo>
                        <a:pt x="796" y="138"/>
                      </a:lnTo>
                      <a:lnTo>
                        <a:pt x="782" y="150"/>
                      </a:lnTo>
                      <a:lnTo>
                        <a:pt x="782" y="150"/>
                      </a:lnTo>
                      <a:lnTo>
                        <a:pt x="782" y="150"/>
                      </a:lnTo>
                      <a:lnTo>
                        <a:pt x="770" y="158"/>
                      </a:lnTo>
                      <a:lnTo>
                        <a:pt x="760" y="166"/>
                      </a:lnTo>
                      <a:lnTo>
                        <a:pt x="748" y="172"/>
                      </a:lnTo>
                      <a:lnTo>
                        <a:pt x="734" y="174"/>
                      </a:lnTo>
                      <a:lnTo>
                        <a:pt x="722" y="176"/>
                      </a:lnTo>
                      <a:lnTo>
                        <a:pt x="710" y="174"/>
                      </a:lnTo>
                      <a:lnTo>
                        <a:pt x="698" y="172"/>
                      </a:lnTo>
                      <a:lnTo>
                        <a:pt x="686" y="168"/>
                      </a:lnTo>
                      <a:lnTo>
                        <a:pt x="676" y="164"/>
                      </a:lnTo>
                      <a:lnTo>
                        <a:pt x="664" y="156"/>
                      </a:lnTo>
                      <a:lnTo>
                        <a:pt x="656" y="148"/>
                      </a:lnTo>
                      <a:lnTo>
                        <a:pt x="648" y="138"/>
                      </a:lnTo>
                      <a:lnTo>
                        <a:pt x="642" y="128"/>
                      </a:lnTo>
                      <a:lnTo>
                        <a:pt x="636" y="114"/>
                      </a:lnTo>
                      <a:lnTo>
                        <a:pt x="634" y="102"/>
                      </a:lnTo>
                      <a:lnTo>
                        <a:pt x="632" y="88"/>
                      </a:lnTo>
                      <a:lnTo>
                        <a:pt x="632" y="88"/>
                      </a:lnTo>
                      <a:lnTo>
                        <a:pt x="632" y="88"/>
                      </a:lnTo>
                      <a:lnTo>
                        <a:pt x="630" y="70"/>
                      </a:lnTo>
                      <a:lnTo>
                        <a:pt x="626" y="54"/>
                      </a:lnTo>
                      <a:lnTo>
                        <a:pt x="616" y="38"/>
                      </a:lnTo>
                      <a:lnTo>
                        <a:pt x="606" y="26"/>
                      </a:lnTo>
                      <a:lnTo>
                        <a:pt x="594" y="14"/>
                      </a:lnTo>
                      <a:lnTo>
                        <a:pt x="578" y="6"/>
                      </a:lnTo>
                      <a:lnTo>
                        <a:pt x="562" y="2"/>
                      </a:lnTo>
                      <a:lnTo>
                        <a:pt x="544" y="0"/>
                      </a:lnTo>
                      <a:lnTo>
                        <a:pt x="524" y="0"/>
                      </a:lnTo>
                      <a:lnTo>
                        <a:pt x="524" y="0"/>
                      </a:lnTo>
                      <a:lnTo>
                        <a:pt x="506" y="2"/>
                      </a:lnTo>
                      <a:lnTo>
                        <a:pt x="490" y="6"/>
                      </a:lnTo>
                      <a:lnTo>
                        <a:pt x="476" y="14"/>
                      </a:lnTo>
                      <a:lnTo>
                        <a:pt x="462" y="26"/>
                      </a:lnTo>
                      <a:lnTo>
                        <a:pt x="452" y="38"/>
                      </a:lnTo>
                      <a:lnTo>
                        <a:pt x="444" y="54"/>
                      </a:lnTo>
                      <a:lnTo>
                        <a:pt x="438" y="70"/>
                      </a:lnTo>
                      <a:lnTo>
                        <a:pt x="436" y="88"/>
                      </a:lnTo>
                      <a:lnTo>
                        <a:pt x="436" y="88"/>
                      </a:lnTo>
                      <a:lnTo>
                        <a:pt x="436" y="88"/>
                      </a:lnTo>
                      <a:lnTo>
                        <a:pt x="436" y="102"/>
                      </a:lnTo>
                      <a:lnTo>
                        <a:pt x="432" y="114"/>
                      </a:lnTo>
                      <a:lnTo>
                        <a:pt x="428" y="128"/>
                      </a:lnTo>
                      <a:lnTo>
                        <a:pt x="422" y="138"/>
                      </a:lnTo>
                      <a:lnTo>
                        <a:pt x="414" y="148"/>
                      </a:lnTo>
                      <a:lnTo>
                        <a:pt x="404" y="156"/>
                      </a:lnTo>
                      <a:lnTo>
                        <a:pt x="394" y="164"/>
                      </a:lnTo>
                      <a:lnTo>
                        <a:pt x="382" y="168"/>
                      </a:lnTo>
                      <a:lnTo>
                        <a:pt x="370" y="172"/>
                      </a:lnTo>
                      <a:lnTo>
                        <a:pt x="358" y="174"/>
                      </a:lnTo>
                      <a:lnTo>
                        <a:pt x="346" y="176"/>
                      </a:lnTo>
                      <a:lnTo>
                        <a:pt x="334" y="174"/>
                      </a:lnTo>
                      <a:lnTo>
                        <a:pt x="322" y="172"/>
                      </a:lnTo>
                      <a:lnTo>
                        <a:pt x="310" y="166"/>
                      </a:lnTo>
                      <a:lnTo>
                        <a:pt x="298" y="158"/>
                      </a:lnTo>
                      <a:lnTo>
                        <a:pt x="288" y="150"/>
                      </a:lnTo>
                      <a:lnTo>
                        <a:pt x="286" y="150"/>
                      </a:lnTo>
                      <a:lnTo>
                        <a:pt x="286" y="150"/>
                      </a:lnTo>
                      <a:lnTo>
                        <a:pt x="274" y="138"/>
                      </a:lnTo>
                      <a:lnTo>
                        <a:pt x="258" y="130"/>
                      </a:lnTo>
                      <a:lnTo>
                        <a:pt x="242" y="126"/>
                      </a:lnTo>
                      <a:lnTo>
                        <a:pt x="224" y="124"/>
                      </a:lnTo>
                      <a:lnTo>
                        <a:pt x="208" y="126"/>
                      </a:lnTo>
                      <a:lnTo>
                        <a:pt x="192" y="130"/>
                      </a:lnTo>
                      <a:lnTo>
                        <a:pt x="176" y="138"/>
                      </a:lnTo>
                      <a:lnTo>
                        <a:pt x="162" y="150"/>
                      </a:lnTo>
                      <a:lnTo>
                        <a:pt x="148" y="164"/>
                      </a:lnTo>
                      <a:lnTo>
                        <a:pt x="148" y="164"/>
                      </a:lnTo>
                      <a:lnTo>
                        <a:pt x="138" y="178"/>
                      </a:lnTo>
                      <a:lnTo>
                        <a:pt x="130" y="192"/>
                      </a:lnTo>
                      <a:lnTo>
                        <a:pt x="124" y="208"/>
                      </a:lnTo>
                      <a:lnTo>
                        <a:pt x="124" y="226"/>
                      </a:lnTo>
                      <a:lnTo>
                        <a:pt x="124" y="242"/>
                      </a:lnTo>
                      <a:lnTo>
                        <a:pt x="130" y="258"/>
                      </a:lnTo>
                      <a:lnTo>
                        <a:pt x="138" y="274"/>
                      </a:lnTo>
                      <a:lnTo>
                        <a:pt x="148" y="288"/>
                      </a:lnTo>
                      <a:lnTo>
                        <a:pt x="148" y="288"/>
                      </a:lnTo>
                      <a:lnTo>
                        <a:pt x="148" y="288"/>
                      </a:lnTo>
                      <a:lnTo>
                        <a:pt x="158" y="298"/>
                      </a:lnTo>
                      <a:lnTo>
                        <a:pt x="166" y="310"/>
                      </a:lnTo>
                      <a:lnTo>
                        <a:pt x="170" y="322"/>
                      </a:lnTo>
                      <a:lnTo>
                        <a:pt x="174" y="334"/>
                      </a:lnTo>
                      <a:lnTo>
                        <a:pt x="174" y="346"/>
                      </a:lnTo>
                      <a:lnTo>
                        <a:pt x="174" y="360"/>
                      </a:lnTo>
                      <a:lnTo>
                        <a:pt x="172" y="372"/>
                      </a:lnTo>
                      <a:lnTo>
                        <a:pt x="168" y="384"/>
                      </a:lnTo>
                      <a:lnTo>
                        <a:pt x="162" y="394"/>
                      </a:lnTo>
                      <a:lnTo>
                        <a:pt x="156" y="404"/>
                      </a:lnTo>
                      <a:lnTo>
                        <a:pt x="148" y="414"/>
                      </a:lnTo>
                      <a:lnTo>
                        <a:pt x="138" y="422"/>
                      </a:lnTo>
                      <a:lnTo>
                        <a:pt x="126" y="428"/>
                      </a:lnTo>
                      <a:lnTo>
                        <a:pt x="114" y="434"/>
                      </a:lnTo>
                      <a:lnTo>
                        <a:pt x="102" y="436"/>
                      </a:lnTo>
                      <a:lnTo>
                        <a:pt x="86" y="438"/>
                      </a:lnTo>
                      <a:lnTo>
                        <a:pt x="86" y="438"/>
                      </a:lnTo>
                      <a:lnTo>
                        <a:pt x="86" y="438"/>
                      </a:lnTo>
                      <a:lnTo>
                        <a:pt x="70" y="440"/>
                      </a:lnTo>
                      <a:lnTo>
                        <a:pt x="52" y="444"/>
                      </a:lnTo>
                      <a:lnTo>
                        <a:pt x="38" y="452"/>
                      </a:lnTo>
                      <a:lnTo>
                        <a:pt x="24" y="464"/>
                      </a:lnTo>
                      <a:lnTo>
                        <a:pt x="14" y="476"/>
                      </a:lnTo>
                      <a:lnTo>
                        <a:pt x="6" y="490"/>
                      </a:lnTo>
                      <a:lnTo>
                        <a:pt x="2" y="508"/>
                      </a:lnTo>
                      <a:lnTo>
                        <a:pt x="0" y="526"/>
                      </a:lnTo>
                      <a:lnTo>
                        <a:pt x="0" y="544"/>
                      </a:lnTo>
                      <a:lnTo>
                        <a:pt x="0" y="544"/>
                      </a:lnTo>
                      <a:lnTo>
                        <a:pt x="2" y="562"/>
                      </a:lnTo>
                      <a:lnTo>
                        <a:pt x="6" y="580"/>
                      </a:lnTo>
                      <a:lnTo>
                        <a:pt x="14" y="594"/>
                      </a:lnTo>
                      <a:lnTo>
                        <a:pt x="24" y="606"/>
                      </a:lnTo>
                      <a:lnTo>
                        <a:pt x="38" y="618"/>
                      </a:lnTo>
                      <a:lnTo>
                        <a:pt x="52" y="626"/>
                      </a:lnTo>
                      <a:lnTo>
                        <a:pt x="70" y="630"/>
                      </a:lnTo>
                      <a:lnTo>
                        <a:pt x="86" y="632"/>
                      </a:lnTo>
                      <a:lnTo>
                        <a:pt x="86" y="632"/>
                      </a:lnTo>
                      <a:lnTo>
                        <a:pt x="86" y="632"/>
                      </a:lnTo>
                      <a:lnTo>
                        <a:pt x="102" y="634"/>
                      </a:lnTo>
                      <a:lnTo>
                        <a:pt x="114" y="636"/>
                      </a:lnTo>
                      <a:lnTo>
                        <a:pt x="126" y="642"/>
                      </a:lnTo>
                      <a:lnTo>
                        <a:pt x="138" y="648"/>
                      </a:lnTo>
                      <a:lnTo>
                        <a:pt x="148" y="656"/>
                      </a:lnTo>
                      <a:lnTo>
                        <a:pt x="156" y="666"/>
                      </a:lnTo>
                      <a:lnTo>
                        <a:pt x="162" y="676"/>
                      </a:lnTo>
                      <a:lnTo>
                        <a:pt x="168" y="686"/>
                      </a:lnTo>
                      <a:lnTo>
                        <a:pt x="172" y="698"/>
                      </a:lnTo>
                      <a:lnTo>
                        <a:pt x="174" y="710"/>
                      </a:lnTo>
                      <a:lnTo>
                        <a:pt x="174" y="724"/>
                      </a:lnTo>
                      <a:lnTo>
                        <a:pt x="174" y="736"/>
                      </a:lnTo>
                      <a:lnTo>
                        <a:pt x="170" y="748"/>
                      </a:lnTo>
                      <a:lnTo>
                        <a:pt x="166" y="760"/>
                      </a:lnTo>
                      <a:lnTo>
                        <a:pt x="158" y="772"/>
                      </a:lnTo>
                      <a:lnTo>
                        <a:pt x="148" y="782"/>
                      </a:lnTo>
                      <a:lnTo>
                        <a:pt x="148" y="782"/>
                      </a:lnTo>
                      <a:lnTo>
                        <a:pt x="148" y="782"/>
                      </a:lnTo>
                      <a:lnTo>
                        <a:pt x="138" y="796"/>
                      </a:lnTo>
                      <a:lnTo>
                        <a:pt x="130" y="812"/>
                      </a:lnTo>
                      <a:lnTo>
                        <a:pt x="124" y="828"/>
                      </a:lnTo>
                      <a:lnTo>
                        <a:pt x="124" y="844"/>
                      </a:lnTo>
                      <a:lnTo>
                        <a:pt x="124" y="862"/>
                      </a:lnTo>
                      <a:lnTo>
                        <a:pt x="130" y="878"/>
                      </a:lnTo>
                      <a:lnTo>
                        <a:pt x="138" y="892"/>
                      </a:lnTo>
                      <a:lnTo>
                        <a:pt x="148" y="906"/>
                      </a:lnTo>
                      <a:lnTo>
                        <a:pt x="162" y="920"/>
                      </a:lnTo>
                      <a:lnTo>
                        <a:pt x="162" y="920"/>
                      </a:lnTo>
                      <a:lnTo>
                        <a:pt x="176" y="932"/>
                      </a:lnTo>
                      <a:lnTo>
                        <a:pt x="192" y="940"/>
                      </a:lnTo>
                      <a:lnTo>
                        <a:pt x="208" y="944"/>
                      </a:lnTo>
                      <a:lnTo>
                        <a:pt x="224" y="946"/>
                      </a:lnTo>
                      <a:lnTo>
                        <a:pt x="242" y="944"/>
                      </a:lnTo>
                      <a:lnTo>
                        <a:pt x="258" y="940"/>
                      </a:lnTo>
                      <a:lnTo>
                        <a:pt x="274" y="932"/>
                      </a:lnTo>
                      <a:lnTo>
                        <a:pt x="286" y="920"/>
                      </a:lnTo>
                      <a:lnTo>
                        <a:pt x="288" y="920"/>
                      </a:lnTo>
                      <a:lnTo>
                        <a:pt x="288" y="920"/>
                      </a:lnTo>
                      <a:lnTo>
                        <a:pt x="298" y="912"/>
                      </a:lnTo>
                      <a:lnTo>
                        <a:pt x="310" y="904"/>
                      </a:lnTo>
                      <a:lnTo>
                        <a:pt x="322" y="898"/>
                      </a:lnTo>
                      <a:lnTo>
                        <a:pt x="334" y="896"/>
                      </a:lnTo>
                      <a:lnTo>
                        <a:pt x="346" y="894"/>
                      </a:lnTo>
                      <a:lnTo>
                        <a:pt x="358" y="896"/>
                      </a:lnTo>
                      <a:lnTo>
                        <a:pt x="370" y="898"/>
                      </a:lnTo>
                      <a:lnTo>
                        <a:pt x="382" y="902"/>
                      </a:lnTo>
                      <a:lnTo>
                        <a:pt x="394" y="906"/>
                      </a:lnTo>
                      <a:lnTo>
                        <a:pt x="404" y="914"/>
                      </a:lnTo>
                      <a:lnTo>
                        <a:pt x="414" y="922"/>
                      </a:lnTo>
                      <a:lnTo>
                        <a:pt x="422" y="932"/>
                      </a:lnTo>
                      <a:lnTo>
                        <a:pt x="428" y="942"/>
                      </a:lnTo>
                      <a:lnTo>
                        <a:pt x="432" y="956"/>
                      </a:lnTo>
                      <a:lnTo>
                        <a:pt x="436" y="968"/>
                      </a:lnTo>
                      <a:lnTo>
                        <a:pt x="436" y="982"/>
                      </a:lnTo>
                      <a:lnTo>
                        <a:pt x="436" y="982"/>
                      </a:lnTo>
                      <a:lnTo>
                        <a:pt x="436" y="982"/>
                      </a:lnTo>
                      <a:lnTo>
                        <a:pt x="438" y="1000"/>
                      </a:lnTo>
                      <a:lnTo>
                        <a:pt x="444" y="1016"/>
                      </a:lnTo>
                      <a:lnTo>
                        <a:pt x="452" y="1032"/>
                      </a:lnTo>
                      <a:lnTo>
                        <a:pt x="462" y="1044"/>
                      </a:lnTo>
                      <a:lnTo>
                        <a:pt x="476" y="1056"/>
                      </a:lnTo>
                      <a:lnTo>
                        <a:pt x="490" y="1064"/>
                      </a:lnTo>
                      <a:lnTo>
                        <a:pt x="506" y="1068"/>
                      </a:lnTo>
                      <a:lnTo>
                        <a:pt x="524" y="1070"/>
                      </a:lnTo>
                      <a:lnTo>
                        <a:pt x="544" y="1070"/>
                      </a:lnTo>
                      <a:lnTo>
                        <a:pt x="544" y="1070"/>
                      </a:lnTo>
                      <a:lnTo>
                        <a:pt x="562" y="1068"/>
                      </a:lnTo>
                      <a:lnTo>
                        <a:pt x="578" y="1064"/>
                      </a:lnTo>
                      <a:lnTo>
                        <a:pt x="594" y="1056"/>
                      </a:lnTo>
                      <a:lnTo>
                        <a:pt x="606" y="1044"/>
                      </a:lnTo>
                      <a:lnTo>
                        <a:pt x="616" y="1032"/>
                      </a:lnTo>
                      <a:lnTo>
                        <a:pt x="626" y="1016"/>
                      </a:lnTo>
                      <a:lnTo>
                        <a:pt x="630" y="1000"/>
                      </a:lnTo>
                      <a:lnTo>
                        <a:pt x="632" y="982"/>
                      </a:lnTo>
                      <a:lnTo>
                        <a:pt x="632" y="982"/>
                      </a:lnTo>
                      <a:lnTo>
                        <a:pt x="632" y="982"/>
                      </a:lnTo>
                      <a:lnTo>
                        <a:pt x="634" y="968"/>
                      </a:lnTo>
                      <a:lnTo>
                        <a:pt x="636" y="956"/>
                      </a:lnTo>
                      <a:lnTo>
                        <a:pt x="642" y="942"/>
                      </a:lnTo>
                      <a:lnTo>
                        <a:pt x="648" y="932"/>
                      </a:lnTo>
                      <a:lnTo>
                        <a:pt x="656" y="922"/>
                      </a:lnTo>
                      <a:lnTo>
                        <a:pt x="664" y="914"/>
                      </a:lnTo>
                      <a:lnTo>
                        <a:pt x="676" y="906"/>
                      </a:lnTo>
                      <a:lnTo>
                        <a:pt x="686" y="902"/>
                      </a:lnTo>
                      <a:lnTo>
                        <a:pt x="698" y="898"/>
                      </a:lnTo>
                      <a:lnTo>
                        <a:pt x="710" y="896"/>
                      </a:lnTo>
                      <a:lnTo>
                        <a:pt x="722" y="894"/>
                      </a:lnTo>
                      <a:lnTo>
                        <a:pt x="734" y="896"/>
                      </a:lnTo>
                      <a:lnTo>
                        <a:pt x="748" y="898"/>
                      </a:lnTo>
                      <a:lnTo>
                        <a:pt x="760" y="904"/>
                      </a:lnTo>
                      <a:lnTo>
                        <a:pt x="770" y="912"/>
                      </a:lnTo>
                      <a:lnTo>
                        <a:pt x="782" y="920"/>
                      </a:lnTo>
                      <a:lnTo>
                        <a:pt x="782" y="920"/>
                      </a:lnTo>
                      <a:lnTo>
                        <a:pt x="782" y="920"/>
                      </a:lnTo>
                      <a:lnTo>
                        <a:pt x="796" y="932"/>
                      </a:lnTo>
                      <a:lnTo>
                        <a:pt x="810" y="940"/>
                      </a:lnTo>
                      <a:lnTo>
                        <a:pt x="826" y="944"/>
                      </a:lnTo>
                      <a:lnTo>
                        <a:pt x="844" y="946"/>
                      </a:lnTo>
                      <a:lnTo>
                        <a:pt x="860" y="944"/>
                      </a:lnTo>
                      <a:lnTo>
                        <a:pt x="876" y="940"/>
                      </a:lnTo>
                      <a:lnTo>
                        <a:pt x="892" y="932"/>
                      </a:lnTo>
                      <a:lnTo>
                        <a:pt x="906" y="920"/>
                      </a:lnTo>
                      <a:lnTo>
                        <a:pt x="920" y="906"/>
                      </a:lnTo>
                      <a:lnTo>
                        <a:pt x="920" y="906"/>
                      </a:lnTo>
                      <a:lnTo>
                        <a:pt x="930" y="892"/>
                      </a:lnTo>
                      <a:lnTo>
                        <a:pt x="940" y="878"/>
                      </a:lnTo>
                      <a:lnTo>
                        <a:pt x="944" y="862"/>
                      </a:lnTo>
                      <a:lnTo>
                        <a:pt x="946" y="844"/>
                      </a:lnTo>
                      <a:lnTo>
                        <a:pt x="944" y="828"/>
                      </a:lnTo>
                      <a:lnTo>
                        <a:pt x="940" y="812"/>
                      </a:lnTo>
                      <a:lnTo>
                        <a:pt x="930" y="796"/>
                      </a:lnTo>
                      <a:lnTo>
                        <a:pt x="920" y="782"/>
                      </a:lnTo>
                      <a:lnTo>
                        <a:pt x="920" y="782"/>
                      </a:lnTo>
                      <a:lnTo>
                        <a:pt x="920" y="782"/>
                      </a:lnTo>
                      <a:lnTo>
                        <a:pt x="910" y="772"/>
                      </a:lnTo>
                      <a:lnTo>
                        <a:pt x="904" y="760"/>
                      </a:lnTo>
                      <a:lnTo>
                        <a:pt x="898" y="748"/>
                      </a:lnTo>
                      <a:lnTo>
                        <a:pt x="896" y="736"/>
                      </a:lnTo>
                      <a:lnTo>
                        <a:pt x="894" y="724"/>
                      </a:lnTo>
                      <a:lnTo>
                        <a:pt x="894" y="710"/>
                      </a:lnTo>
                      <a:lnTo>
                        <a:pt x="896" y="698"/>
                      </a:lnTo>
                      <a:lnTo>
                        <a:pt x="900" y="686"/>
                      </a:lnTo>
                      <a:lnTo>
                        <a:pt x="906" y="676"/>
                      </a:lnTo>
                      <a:lnTo>
                        <a:pt x="914" y="666"/>
                      </a:lnTo>
                      <a:lnTo>
                        <a:pt x="922" y="656"/>
                      </a:lnTo>
                      <a:lnTo>
                        <a:pt x="932" y="648"/>
                      </a:lnTo>
                      <a:lnTo>
                        <a:pt x="942" y="642"/>
                      </a:lnTo>
                      <a:lnTo>
                        <a:pt x="954" y="636"/>
                      </a:lnTo>
                      <a:lnTo>
                        <a:pt x="968" y="634"/>
                      </a:lnTo>
                      <a:lnTo>
                        <a:pt x="982" y="632"/>
                      </a:lnTo>
                      <a:lnTo>
                        <a:pt x="982" y="632"/>
                      </a:lnTo>
                      <a:lnTo>
                        <a:pt x="982" y="632"/>
                      </a:lnTo>
                      <a:lnTo>
                        <a:pt x="1000" y="630"/>
                      </a:lnTo>
                      <a:lnTo>
                        <a:pt x="1016" y="626"/>
                      </a:lnTo>
                      <a:lnTo>
                        <a:pt x="1030" y="618"/>
                      </a:lnTo>
                      <a:lnTo>
                        <a:pt x="1044" y="606"/>
                      </a:lnTo>
                      <a:lnTo>
                        <a:pt x="1054" y="594"/>
                      </a:lnTo>
                      <a:lnTo>
                        <a:pt x="1062" y="580"/>
                      </a:lnTo>
                      <a:lnTo>
                        <a:pt x="1068" y="562"/>
                      </a:lnTo>
                      <a:lnTo>
                        <a:pt x="1070" y="544"/>
                      </a:lnTo>
                      <a:lnTo>
                        <a:pt x="1070" y="526"/>
                      </a:lnTo>
                      <a:lnTo>
                        <a:pt x="1070" y="526"/>
                      </a:lnTo>
                      <a:lnTo>
                        <a:pt x="1068" y="508"/>
                      </a:lnTo>
                      <a:lnTo>
                        <a:pt x="1062" y="490"/>
                      </a:lnTo>
                      <a:lnTo>
                        <a:pt x="1054" y="476"/>
                      </a:lnTo>
                      <a:lnTo>
                        <a:pt x="1044" y="464"/>
                      </a:lnTo>
                      <a:lnTo>
                        <a:pt x="1030" y="452"/>
                      </a:lnTo>
                      <a:lnTo>
                        <a:pt x="1016" y="444"/>
                      </a:lnTo>
                      <a:lnTo>
                        <a:pt x="1000" y="440"/>
                      </a:lnTo>
                      <a:lnTo>
                        <a:pt x="982" y="438"/>
                      </a:lnTo>
                      <a:lnTo>
                        <a:pt x="982" y="43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23" name="Freeform 42">
                  <a:extLst>
                    <a:ext uri="{FF2B5EF4-FFF2-40B4-BE49-F238E27FC236}">
                      <a16:creationId xmlns="" xmlns:a16="http://schemas.microsoft.com/office/drawing/2014/main" id="{BB43DC96-F01D-47F7-8D81-529A2352138D}"/>
                    </a:ext>
                  </a:extLst>
                </p:cNvPr>
                <p:cNvSpPr/>
                <p:nvPr/>
              </p:nvSpPr>
              <p:spPr bwMode="auto">
                <a:xfrm>
                  <a:off x="663575" y="925513"/>
                  <a:ext cx="676275" cy="676275"/>
                </a:xfrm>
                <a:custGeom>
                  <a:avLst/>
                  <a:gdLst>
                    <a:gd name="T0" fmla="*/ 426 w 426"/>
                    <a:gd name="T1" fmla="*/ 212 h 426"/>
                    <a:gd name="T2" fmla="*/ 422 w 426"/>
                    <a:gd name="T3" fmla="*/ 256 h 426"/>
                    <a:gd name="T4" fmla="*/ 408 w 426"/>
                    <a:gd name="T5" fmla="*/ 296 h 426"/>
                    <a:gd name="T6" fmla="*/ 390 w 426"/>
                    <a:gd name="T7" fmla="*/ 332 h 426"/>
                    <a:gd name="T8" fmla="*/ 364 w 426"/>
                    <a:gd name="T9" fmla="*/ 364 h 426"/>
                    <a:gd name="T10" fmla="*/ 332 w 426"/>
                    <a:gd name="T11" fmla="*/ 390 h 426"/>
                    <a:gd name="T12" fmla="*/ 296 w 426"/>
                    <a:gd name="T13" fmla="*/ 410 h 426"/>
                    <a:gd name="T14" fmla="*/ 256 w 426"/>
                    <a:gd name="T15" fmla="*/ 422 h 426"/>
                    <a:gd name="T16" fmla="*/ 212 w 426"/>
                    <a:gd name="T17" fmla="*/ 426 h 426"/>
                    <a:gd name="T18" fmla="*/ 190 w 426"/>
                    <a:gd name="T19" fmla="*/ 426 h 426"/>
                    <a:gd name="T20" fmla="*/ 148 w 426"/>
                    <a:gd name="T21" fmla="*/ 416 h 426"/>
                    <a:gd name="T22" fmla="*/ 110 w 426"/>
                    <a:gd name="T23" fmla="*/ 400 h 426"/>
                    <a:gd name="T24" fmla="*/ 76 w 426"/>
                    <a:gd name="T25" fmla="*/ 378 h 426"/>
                    <a:gd name="T26" fmla="*/ 48 w 426"/>
                    <a:gd name="T27" fmla="*/ 348 h 426"/>
                    <a:gd name="T28" fmla="*/ 24 w 426"/>
                    <a:gd name="T29" fmla="*/ 314 h 426"/>
                    <a:gd name="T30" fmla="*/ 8 w 426"/>
                    <a:gd name="T31" fmla="*/ 276 h 426"/>
                    <a:gd name="T32" fmla="*/ 0 w 426"/>
                    <a:gd name="T33" fmla="*/ 234 h 426"/>
                    <a:gd name="T34" fmla="*/ 0 w 426"/>
                    <a:gd name="T35" fmla="*/ 212 h 426"/>
                    <a:gd name="T36" fmla="*/ 4 w 426"/>
                    <a:gd name="T37" fmla="*/ 170 h 426"/>
                    <a:gd name="T38" fmla="*/ 16 w 426"/>
                    <a:gd name="T39" fmla="*/ 130 h 426"/>
                    <a:gd name="T40" fmla="*/ 36 w 426"/>
                    <a:gd name="T41" fmla="*/ 94 h 426"/>
                    <a:gd name="T42" fmla="*/ 62 w 426"/>
                    <a:gd name="T43" fmla="*/ 62 h 426"/>
                    <a:gd name="T44" fmla="*/ 94 w 426"/>
                    <a:gd name="T45" fmla="*/ 36 h 426"/>
                    <a:gd name="T46" fmla="*/ 130 w 426"/>
                    <a:gd name="T47" fmla="*/ 16 h 426"/>
                    <a:gd name="T48" fmla="*/ 170 w 426"/>
                    <a:gd name="T49" fmla="*/ 4 h 426"/>
                    <a:gd name="T50" fmla="*/ 212 w 426"/>
                    <a:gd name="T51" fmla="*/ 0 h 426"/>
                    <a:gd name="T52" fmla="*/ 234 w 426"/>
                    <a:gd name="T53" fmla="*/ 0 h 426"/>
                    <a:gd name="T54" fmla="*/ 276 w 426"/>
                    <a:gd name="T55" fmla="*/ 10 h 426"/>
                    <a:gd name="T56" fmla="*/ 314 w 426"/>
                    <a:gd name="T57" fmla="*/ 26 h 426"/>
                    <a:gd name="T58" fmla="*/ 348 w 426"/>
                    <a:gd name="T59" fmla="*/ 48 h 426"/>
                    <a:gd name="T60" fmla="*/ 376 w 426"/>
                    <a:gd name="T61" fmla="*/ 78 h 426"/>
                    <a:gd name="T62" fmla="*/ 400 w 426"/>
                    <a:gd name="T63" fmla="*/ 112 h 426"/>
                    <a:gd name="T64" fmla="*/ 416 w 426"/>
                    <a:gd name="T65" fmla="*/ 150 h 426"/>
                    <a:gd name="T66" fmla="*/ 424 w 426"/>
                    <a:gd name="T67" fmla="*/ 192 h 426"/>
                    <a:gd name="T68" fmla="*/ 426 w 426"/>
                    <a:gd name="T69" fmla="*/ 21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426">
                      <a:moveTo>
                        <a:pt x="426" y="212"/>
                      </a:moveTo>
                      <a:lnTo>
                        <a:pt x="426" y="212"/>
                      </a:lnTo>
                      <a:lnTo>
                        <a:pt x="424" y="234"/>
                      </a:lnTo>
                      <a:lnTo>
                        <a:pt x="422" y="256"/>
                      </a:lnTo>
                      <a:lnTo>
                        <a:pt x="416" y="276"/>
                      </a:lnTo>
                      <a:lnTo>
                        <a:pt x="408" y="296"/>
                      </a:lnTo>
                      <a:lnTo>
                        <a:pt x="400" y="314"/>
                      </a:lnTo>
                      <a:lnTo>
                        <a:pt x="390" y="332"/>
                      </a:lnTo>
                      <a:lnTo>
                        <a:pt x="376" y="348"/>
                      </a:lnTo>
                      <a:lnTo>
                        <a:pt x="364" y="364"/>
                      </a:lnTo>
                      <a:lnTo>
                        <a:pt x="348" y="378"/>
                      </a:lnTo>
                      <a:lnTo>
                        <a:pt x="332" y="390"/>
                      </a:lnTo>
                      <a:lnTo>
                        <a:pt x="314" y="400"/>
                      </a:lnTo>
                      <a:lnTo>
                        <a:pt x="296" y="410"/>
                      </a:lnTo>
                      <a:lnTo>
                        <a:pt x="276" y="416"/>
                      </a:lnTo>
                      <a:lnTo>
                        <a:pt x="256" y="422"/>
                      </a:lnTo>
                      <a:lnTo>
                        <a:pt x="234" y="426"/>
                      </a:lnTo>
                      <a:lnTo>
                        <a:pt x="212" y="426"/>
                      </a:lnTo>
                      <a:lnTo>
                        <a:pt x="212" y="426"/>
                      </a:lnTo>
                      <a:lnTo>
                        <a:pt x="190" y="426"/>
                      </a:lnTo>
                      <a:lnTo>
                        <a:pt x="170" y="422"/>
                      </a:lnTo>
                      <a:lnTo>
                        <a:pt x="148" y="416"/>
                      </a:lnTo>
                      <a:lnTo>
                        <a:pt x="130" y="410"/>
                      </a:lnTo>
                      <a:lnTo>
                        <a:pt x="110" y="400"/>
                      </a:lnTo>
                      <a:lnTo>
                        <a:pt x="94" y="390"/>
                      </a:lnTo>
                      <a:lnTo>
                        <a:pt x="76" y="378"/>
                      </a:lnTo>
                      <a:lnTo>
                        <a:pt x="62" y="364"/>
                      </a:lnTo>
                      <a:lnTo>
                        <a:pt x="48" y="348"/>
                      </a:lnTo>
                      <a:lnTo>
                        <a:pt x="36" y="332"/>
                      </a:lnTo>
                      <a:lnTo>
                        <a:pt x="24" y="314"/>
                      </a:lnTo>
                      <a:lnTo>
                        <a:pt x="16" y="296"/>
                      </a:lnTo>
                      <a:lnTo>
                        <a:pt x="8" y="276"/>
                      </a:lnTo>
                      <a:lnTo>
                        <a:pt x="4" y="256"/>
                      </a:lnTo>
                      <a:lnTo>
                        <a:pt x="0" y="234"/>
                      </a:lnTo>
                      <a:lnTo>
                        <a:pt x="0" y="212"/>
                      </a:lnTo>
                      <a:lnTo>
                        <a:pt x="0" y="212"/>
                      </a:lnTo>
                      <a:lnTo>
                        <a:pt x="0" y="192"/>
                      </a:lnTo>
                      <a:lnTo>
                        <a:pt x="4" y="170"/>
                      </a:lnTo>
                      <a:lnTo>
                        <a:pt x="8" y="150"/>
                      </a:lnTo>
                      <a:lnTo>
                        <a:pt x="16" y="130"/>
                      </a:lnTo>
                      <a:lnTo>
                        <a:pt x="24" y="112"/>
                      </a:lnTo>
                      <a:lnTo>
                        <a:pt x="36" y="94"/>
                      </a:lnTo>
                      <a:lnTo>
                        <a:pt x="48" y="78"/>
                      </a:lnTo>
                      <a:lnTo>
                        <a:pt x="62" y="62"/>
                      </a:lnTo>
                      <a:lnTo>
                        <a:pt x="76" y="48"/>
                      </a:lnTo>
                      <a:lnTo>
                        <a:pt x="94" y="36"/>
                      </a:lnTo>
                      <a:lnTo>
                        <a:pt x="110" y="26"/>
                      </a:lnTo>
                      <a:lnTo>
                        <a:pt x="130" y="16"/>
                      </a:lnTo>
                      <a:lnTo>
                        <a:pt x="148" y="10"/>
                      </a:lnTo>
                      <a:lnTo>
                        <a:pt x="170" y="4"/>
                      </a:lnTo>
                      <a:lnTo>
                        <a:pt x="190" y="0"/>
                      </a:lnTo>
                      <a:lnTo>
                        <a:pt x="212" y="0"/>
                      </a:lnTo>
                      <a:lnTo>
                        <a:pt x="212" y="0"/>
                      </a:lnTo>
                      <a:lnTo>
                        <a:pt x="234" y="0"/>
                      </a:lnTo>
                      <a:lnTo>
                        <a:pt x="256" y="4"/>
                      </a:lnTo>
                      <a:lnTo>
                        <a:pt x="276" y="10"/>
                      </a:lnTo>
                      <a:lnTo>
                        <a:pt x="296" y="16"/>
                      </a:lnTo>
                      <a:lnTo>
                        <a:pt x="314" y="26"/>
                      </a:lnTo>
                      <a:lnTo>
                        <a:pt x="332" y="36"/>
                      </a:lnTo>
                      <a:lnTo>
                        <a:pt x="348" y="48"/>
                      </a:lnTo>
                      <a:lnTo>
                        <a:pt x="364" y="62"/>
                      </a:lnTo>
                      <a:lnTo>
                        <a:pt x="376" y="78"/>
                      </a:lnTo>
                      <a:lnTo>
                        <a:pt x="390" y="94"/>
                      </a:lnTo>
                      <a:lnTo>
                        <a:pt x="400" y="112"/>
                      </a:lnTo>
                      <a:lnTo>
                        <a:pt x="408" y="130"/>
                      </a:lnTo>
                      <a:lnTo>
                        <a:pt x="416" y="150"/>
                      </a:lnTo>
                      <a:lnTo>
                        <a:pt x="422" y="170"/>
                      </a:lnTo>
                      <a:lnTo>
                        <a:pt x="424" y="192"/>
                      </a:lnTo>
                      <a:lnTo>
                        <a:pt x="426" y="212"/>
                      </a:lnTo>
                      <a:lnTo>
                        <a:pt x="426" y="212"/>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grpSp>
        </p:grpSp>
        <p:grpSp>
          <p:nvGrpSpPr>
            <p:cNvPr id="217" name="组合 216">
              <a:extLst>
                <a:ext uri="{FF2B5EF4-FFF2-40B4-BE49-F238E27FC236}">
                  <a16:creationId xmlns="" xmlns:a16="http://schemas.microsoft.com/office/drawing/2014/main" id="{0992C834-295A-4B50-ADDF-54C20768A4BB}"/>
                </a:ext>
              </a:extLst>
            </p:cNvPr>
            <p:cNvGrpSpPr/>
            <p:nvPr/>
          </p:nvGrpSpPr>
          <p:grpSpPr>
            <a:xfrm>
              <a:off x="604105" y="4793139"/>
              <a:ext cx="625725" cy="72000"/>
              <a:chOff x="598670" y="4793139"/>
              <a:chExt cx="625725" cy="72000"/>
            </a:xfrm>
          </p:grpSpPr>
          <p:sp>
            <p:nvSpPr>
              <p:cNvPr id="218" name="等腰三角形 217">
                <a:extLst>
                  <a:ext uri="{FF2B5EF4-FFF2-40B4-BE49-F238E27FC236}">
                    <a16:creationId xmlns="" xmlns:a16="http://schemas.microsoft.com/office/drawing/2014/main" id="{EFD99E11-F19D-423D-90BB-5CB9046D278F}"/>
                  </a:ext>
                </a:extLst>
              </p:cNvPr>
              <p:cNvSpPr/>
              <p:nvPr/>
            </p:nvSpPr>
            <p:spPr>
              <a:xfrm rot="16200000">
                <a:off x="1152395"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9" name="等腰三角形 218">
                <a:extLst>
                  <a:ext uri="{FF2B5EF4-FFF2-40B4-BE49-F238E27FC236}">
                    <a16:creationId xmlns="" xmlns:a16="http://schemas.microsoft.com/office/drawing/2014/main" id="{6CBA1876-F3AB-4FD5-B1F4-65071553E6A2}"/>
                  </a:ext>
                </a:extLst>
              </p:cNvPr>
              <p:cNvSpPr/>
              <p:nvPr/>
            </p:nvSpPr>
            <p:spPr>
              <a:xfrm rot="5400000">
                <a:off x="598670"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24" name="组合 223">
            <a:extLst>
              <a:ext uri="{FF2B5EF4-FFF2-40B4-BE49-F238E27FC236}">
                <a16:creationId xmlns="" xmlns:a16="http://schemas.microsoft.com/office/drawing/2014/main" id="{258A867B-195B-4CAB-935F-297996154050}"/>
              </a:ext>
            </a:extLst>
          </p:cNvPr>
          <p:cNvGrpSpPr/>
          <p:nvPr/>
        </p:nvGrpSpPr>
        <p:grpSpPr>
          <a:xfrm>
            <a:off x="2339149" y="4763881"/>
            <a:ext cx="844013" cy="844120"/>
            <a:chOff x="1753994" y="4512594"/>
            <a:chExt cx="633092" cy="633090"/>
          </a:xfrm>
        </p:grpSpPr>
        <p:grpSp>
          <p:nvGrpSpPr>
            <p:cNvPr id="225" name="组合 224">
              <a:extLst>
                <a:ext uri="{FF2B5EF4-FFF2-40B4-BE49-F238E27FC236}">
                  <a16:creationId xmlns="" xmlns:a16="http://schemas.microsoft.com/office/drawing/2014/main" id="{092F21C7-DBE5-4FD7-AEBE-15EA1DAAFF45}"/>
                </a:ext>
              </a:extLst>
            </p:cNvPr>
            <p:cNvGrpSpPr/>
            <p:nvPr/>
          </p:nvGrpSpPr>
          <p:grpSpPr>
            <a:xfrm>
              <a:off x="1753994" y="4512594"/>
              <a:ext cx="633092" cy="633090"/>
              <a:chOff x="2552681" y="2123703"/>
              <a:chExt cx="756000" cy="756000"/>
            </a:xfrm>
            <a:effectLst>
              <a:outerShdw blurRad="63500" sx="102000" sy="102000" algn="ctr" rotWithShape="0">
                <a:prstClr val="black">
                  <a:alpha val="40000"/>
                </a:prstClr>
              </a:outerShdw>
            </a:effectLst>
          </p:grpSpPr>
          <p:sp>
            <p:nvSpPr>
              <p:cNvPr id="229" name="椭圆 228">
                <a:extLst>
                  <a:ext uri="{FF2B5EF4-FFF2-40B4-BE49-F238E27FC236}">
                    <a16:creationId xmlns="" xmlns:a16="http://schemas.microsoft.com/office/drawing/2014/main" id="{6AC124DE-56B5-42D7-BCFD-95276C67281C}"/>
                  </a:ext>
                </a:extLst>
              </p:cNvPr>
              <p:cNvSpPr/>
              <p:nvPr/>
            </p:nvSpPr>
            <p:spPr>
              <a:xfrm>
                <a:off x="2552681" y="2123703"/>
                <a:ext cx="756000" cy="756000"/>
              </a:xfrm>
              <a:prstGeom prst="ellipse">
                <a:avLst/>
              </a:prstGeom>
              <a:solidFill>
                <a:srgbClr val="CF3B4C">
                  <a:alpha val="50196"/>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30" name="组合 229">
                <a:extLst>
                  <a:ext uri="{FF2B5EF4-FFF2-40B4-BE49-F238E27FC236}">
                    <a16:creationId xmlns="" xmlns:a16="http://schemas.microsoft.com/office/drawing/2014/main" id="{47281EBD-FDDC-457F-ADA2-C44457B9BA42}"/>
                  </a:ext>
                </a:extLst>
              </p:cNvPr>
              <p:cNvGrpSpPr/>
              <p:nvPr/>
            </p:nvGrpSpPr>
            <p:grpSpPr>
              <a:xfrm>
                <a:off x="2780523" y="2352383"/>
                <a:ext cx="300316" cy="298641"/>
                <a:chOff x="2616200" y="414338"/>
                <a:chExt cx="1708150" cy="1698625"/>
              </a:xfrm>
            </p:grpSpPr>
            <p:sp>
              <p:nvSpPr>
                <p:cNvPr id="231" name="Freeform 25">
                  <a:extLst>
                    <a:ext uri="{FF2B5EF4-FFF2-40B4-BE49-F238E27FC236}">
                      <a16:creationId xmlns="" xmlns:a16="http://schemas.microsoft.com/office/drawing/2014/main" id="{7DB150C0-BD4F-4284-91E5-1E8AB4C948E4}"/>
                    </a:ext>
                  </a:extLst>
                </p:cNvPr>
                <p:cNvSpPr/>
                <p:nvPr/>
              </p:nvSpPr>
              <p:spPr bwMode="auto">
                <a:xfrm>
                  <a:off x="2616200" y="414338"/>
                  <a:ext cx="1708150" cy="1698625"/>
                </a:xfrm>
                <a:custGeom>
                  <a:avLst/>
                  <a:gdLst>
                    <a:gd name="T0" fmla="*/ 434 w 1076"/>
                    <a:gd name="T1" fmla="*/ 404 h 1070"/>
                    <a:gd name="T2" fmla="*/ 412 w 1076"/>
                    <a:gd name="T3" fmla="*/ 398 h 1070"/>
                    <a:gd name="T4" fmla="*/ 364 w 1076"/>
                    <a:gd name="T5" fmla="*/ 392 h 1070"/>
                    <a:gd name="T6" fmla="*/ 338 w 1076"/>
                    <a:gd name="T7" fmla="*/ 390 h 1070"/>
                    <a:gd name="T8" fmla="*/ 270 w 1076"/>
                    <a:gd name="T9" fmla="*/ 398 h 1070"/>
                    <a:gd name="T10" fmla="*/ 206 w 1076"/>
                    <a:gd name="T11" fmla="*/ 418 h 1070"/>
                    <a:gd name="T12" fmla="*/ 148 w 1076"/>
                    <a:gd name="T13" fmla="*/ 448 h 1070"/>
                    <a:gd name="T14" fmla="*/ 98 w 1076"/>
                    <a:gd name="T15" fmla="*/ 490 h 1070"/>
                    <a:gd name="T16" fmla="*/ 58 w 1076"/>
                    <a:gd name="T17" fmla="*/ 540 h 1070"/>
                    <a:gd name="T18" fmla="*/ 26 w 1076"/>
                    <a:gd name="T19" fmla="*/ 598 h 1070"/>
                    <a:gd name="T20" fmla="*/ 6 w 1076"/>
                    <a:gd name="T21" fmla="*/ 662 h 1070"/>
                    <a:gd name="T22" fmla="*/ 0 w 1076"/>
                    <a:gd name="T23" fmla="*/ 730 h 1070"/>
                    <a:gd name="T24" fmla="*/ 0 w 1076"/>
                    <a:gd name="T25" fmla="*/ 764 h 1070"/>
                    <a:gd name="T26" fmla="*/ 14 w 1076"/>
                    <a:gd name="T27" fmla="*/ 832 h 1070"/>
                    <a:gd name="T28" fmla="*/ 40 w 1076"/>
                    <a:gd name="T29" fmla="*/ 892 h 1070"/>
                    <a:gd name="T30" fmla="*/ 76 w 1076"/>
                    <a:gd name="T31" fmla="*/ 946 h 1070"/>
                    <a:gd name="T32" fmla="*/ 122 w 1076"/>
                    <a:gd name="T33" fmla="*/ 992 h 1070"/>
                    <a:gd name="T34" fmla="*/ 176 w 1076"/>
                    <a:gd name="T35" fmla="*/ 1030 h 1070"/>
                    <a:gd name="T36" fmla="*/ 238 w 1076"/>
                    <a:gd name="T37" fmla="*/ 1054 h 1070"/>
                    <a:gd name="T38" fmla="*/ 304 w 1076"/>
                    <a:gd name="T39" fmla="*/ 1068 h 1070"/>
                    <a:gd name="T40" fmla="*/ 338 w 1076"/>
                    <a:gd name="T41" fmla="*/ 1070 h 1070"/>
                    <a:gd name="T42" fmla="*/ 408 w 1076"/>
                    <a:gd name="T43" fmla="*/ 1064 h 1070"/>
                    <a:gd name="T44" fmla="*/ 472 w 1076"/>
                    <a:gd name="T45" fmla="*/ 1044 h 1070"/>
                    <a:gd name="T46" fmla="*/ 528 w 1076"/>
                    <a:gd name="T47" fmla="*/ 1012 h 1070"/>
                    <a:gd name="T48" fmla="*/ 580 w 1076"/>
                    <a:gd name="T49" fmla="*/ 970 h 1070"/>
                    <a:gd name="T50" fmla="*/ 620 w 1076"/>
                    <a:gd name="T51" fmla="*/ 920 h 1070"/>
                    <a:gd name="T52" fmla="*/ 652 w 1076"/>
                    <a:gd name="T53" fmla="*/ 862 h 1070"/>
                    <a:gd name="T54" fmla="*/ 672 w 1076"/>
                    <a:gd name="T55" fmla="*/ 798 h 1070"/>
                    <a:gd name="T56" fmla="*/ 678 w 1076"/>
                    <a:gd name="T57" fmla="*/ 730 h 1070"/>
                    <a:gd name="T58" fmla="*/ 678 w 1076"/>
                    <a:gd name="T59" fmla="*/ 706 h 1070"/>
                    <a:gd name="T60" fmla="*/ 672 w 1076"/>
                    <a:gd name="T61" fmla="*/ 662 h 1070"/>
                    <a:gd name="T62" fmla="*/ 786 w 1076"/>
                    <a:gd name="T63" fmla="*/ 520 h 1070"/>
                    <a:gd name="T64" fmla="*/ 934 w 1076"/>
                    <a:gd name="T65" fmla="*/ 378 h 1070"/>
                    <a:gd name="T66" fmla="*/ 1076 w 1076"/>
                    <a:gd name="T67" fmla="*/ 216 h 1070"/>
                    <a:gd name="T68" fmla="*/ 884 w 1076"/>
                    <a:gd name="T69" fmla="*/ 0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070">
                      <a:moveTo>
                        <a:pt x="884" y="0"/>
                      </a:moveTo>
                      <a:lnTo>
                        <a:pt x="434" y="404"/>
                      </a:lnTo>
                      <a:lnTo>
                        <a:pt x="434" y="404"/>
                      </a:lnTo>
                      <a:lnTo>
                        <a:pt x="412" y="398"/>
                      </a:lnTo>
                      <a:lnTo>
                        <a:pt x="388" y="394"/>
                      </a:lnTo>
                      <a:lnTo>
                        <a:pt x="364" y="392"/>
                      </a:lnTo>
                      <a:lnTo>
                        <a:pt x="338" y="390"/>
                      </a:lnTo>
                      <a:lnTo>
                        <a:pt x="338" y="390"/>
                      </a:lnTo>
                      <a:lnTo>
                        <a:pt x="304" y="392"/>
                      </a:lnTo>
                      <a:lnTo>
                        <a:pt x="270" y="398"/>
                      </a:lnTo>
                      <a:lnTo>
                        <a:pt x="238" y="406"/>
                      </a:lnTo>
                      <a:lnTo>
                        <a:pt x="206" y="418"/>
                      </a:lnTo>
                      <a:lnTo>
                        <a:pt x="176" y="432"/>
                      </a:lnTo>
                      <a:lnTo>
                        <a:pt x="148" y="448"/>
                      </a:lnTo>
                      <a:lnTo>
                        <a:pt x="122" y="468"/>
                      </a:lnTo>
                      <a:lnTo>
                        <a:pt x="98" y="490"/>
                      </a:lnTo>
                      <a:lnTo>
                        <a:pt x="76" y="514"/>
                      </a:lnTo>
                      <a:lnTo>
                        <a:pt x="58" y="540"/>
                      </a:lnTo>
                      <a:lnTo>
                        <a:pt x="40" y="568"/>
                      </a:lnTo>
                      <a:lnTo>
                        <a:pt x="26" y="598"/>
                      </a:lnTo>
                      <a:lnTo>
                        <a:pt x="14" y="630"/>
                      </a:lnTo>
                      <a:lnTo>
                        <a:pt x="6" y="662"/>
                      </a:lnTo>
                      <a:lnTo>
                        <a:pt x="0" y="696"/>
                      </a:lnTo>
                      <a:lnTo>
                        <a:pt x="0" y="730"/>
                      </a:lnTo>
                      <a:lnTo>
                        <a:pt x="0" y="730"/>
                      </a:lnTo>
                      <a:lnTo>
                        <a:pt x="0" y="764"/>
                      </a:lnTo>
                      <a:lnTo>
                        <a:pt x="6" y="798"/>
                      </a:lnTo>
                      <a:lnTo>
                        <a:pt x="14" y="832"/>
                      </a:lnTo>
                      <a:lnTo>
                        <a:pt x="26" y="862"/>
                      </a:lnTo>
                      <a:lnTo>
                        <a:pt x="40" y="892"/>
                      </a:lnTo>
                      <a:lnTo>
                        <a:pt x="58" y="920"/>
                      </a:lnTo>
                      <a:lnTo>
                        <a:pt x="76" y="946"/>
                      </a:lnTo>
                      <a:lnTo>
                        <a:pt x="98" y="970"/>
                      </a:lnTo>
                      <a:lnTo>
                        <a:pt x="122" y="992"/>
                      </a:lnTo>
                      <a:lnTo>
                        <a:pt x="148" y="1012"/>
                      </a:lnTo>
                      <a:lnTo>
                        <a:pt x="176" y="1030"/>
                      </a:lnTo>
                      <a:lnTo>
                        <a:pt x="206" y="1044"/>
                      </a:lnTo>
                      <a:lnTo>
                        <a:pt x="238" y="1054"/>
                      </a:lnTo>
                      <a:lnTo>
                        <a:pt x="270" y="1064"/>
                      </a:lnTo>
                      <a:lnTo>
                        <a:pt x="304" y="1068"/>
                      </a:lnTo>
                      <a:lnTo>
                        <a:pt x="338" y="1070"/>
                      </a:lnTo>
                      <a:lnTo>
                        <a:pt x="338" y="1070"/>
                      </a:lnTo>
                      <a:lnTo>
                        <a:pt x="374" y="1068"/>
                      </a:lnTo>
                      <a:lnTo>
                        <a:pt x="408" y="1064"/>
                      </a:lnTo>
                      <a:lnTo>
                        <a:pt x="440" y="1054"/>
                      </a:lnTo>
                      <a:lnTo>
                        <a:pt x="472" y="1044"/>
                      </a:lnTo>
                      <a:lnTo>
                        <a:pt x="500" y="1030"/>
                      </a:lnTo>
                      <a:lnTo>
                        <a:pt x="528" y="1012"/>
                      </a:lnTo>
                      <a:lnTo>
                        <a:pt x="556" y="992"/>
                      </a:lnTo>
                      <a:lnTo>
                        <a:pt x="580" y="970"/>
                      </a:lnTo>
                      <a:lnTo>
                        <a:pt x="602" y="946"/>
                      </a:lnTo>
                      <a:lnTo>
                        <a:pt x="620" y="920"/>
                      </a:lnTo>
                      <a:lnTo>
                        <a:pt x="638" y="892"/>
                      </a:lnTo>
                      <a:lnTo>
                        <a:pt x="652" y="862"/>
                      </a:lnTo>
                      <a:lnTo>
                        <a:pt x="664" y="832"/>
                      </a:lnTo>
                      <a:lnTo>
                        <a:pt x="672" y="798"/>
                      </a:lnTo>
                      <a:lnTo>
                        <a:pt x="678" y="764"/>
                      </a:lnTo>
                      <a:lnTo>
                        <a:pt x="678" y="730"/>
                      </a:lnTo>
                      <a:lnTo>
                        <a:pt x="678" y="730"/>
                      </a:lnTo>
                      <a:lnTo>
                        <a:pt x="678" y="706"/>
                      </a:lnTo>
                      <a:lnTo>
                        <a:pt x="676" y="684"/>
                      </a:lnTo>
                      <a:lnTo>
                        <a:pt x="672" y="662"/>
                      </a:lnTo>
                      <a:lnTo>
                        <a:pt x="666" y="640"/>
                      </a:lnTo>
                      <a:lnTo>
                        <a:pt x="786" y="520"/>
                      </a:lnTo>
                      <a:lnTo>
                        <a:pt x="786" y="378"/>
                      </a:lnTo>
                      <a:lnTo>
                        <a:pt x="934" y="378"/>
                      </a:lnTo>
                      <a:lnTo>
                        <a:pt x="934" y="208"/>
                      </a:lnTo>
                      <a:lnTo>
                        <a:pt x="1076" y="216"/>
                      </a:lnTo>
                      <a:lnTo>
                        <a:pt x="1076" y="14"/>
                      </a:lnTo>
                      <a:lnTo>
                        <a:pt x="884" y="0"/>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32" name="Freeform 26">
                  <a:extLst>
                    <a:ext uri="{FF2B5EF4-FFF2-40B4-BE49-F238E27FC236}">
                      <a16:creationId xmlns="" xmlns:a16="http://schemas.microsoft.com/office/drawing/2014/main" id="{2B18A63C-B430-4591-BFC9-C6D699947FD2}"/>
                    </a:ext>
                  </a:extLst>
                </p:cNvPr>
                <p:cNvSpPr/>
                <p:nvPr/>
              </p:nvSpPr>
              <p:spPr bwMode="auto">
                <a:xfrm>
                  <a:off x="2889250" y="1484313"/>
                  <a:ext cx="368300" cy="368300"/>
                </a:xfrm>
                <a:custGeom>
                  <a:avLst/>
                  <a:gdLst>
                    <a:gd name="T0" fmla="*/ 232 w 232"/>
                    <a:gd name="T1" fmla="*/ 116 h 232"/>
                    <a:gd name="T2" fmla="*/ 232 w 232"/>
                    <a:gd name="T3" fmla="*/ 116 h 232"/>
                    <a:gd name="T4" fmla="*/ 232 w 232"/>
                    <a:gd name="T5" fmla="*/ 128 h 232"/>
                    <a:gd name="T6" fmla="*/ 230 w 232"/>
                    <a:gd name="T7" fmla="*/ 138 h 232"/>
                    <a:gd name="T8" fmla="*/ 222 w 232"/>
                    <a:gd name="T9" fmla="*/ 160 h 232"/>
                    <a:gd name="T10" fmla="*/ 212 w 232"/>
                    <a:gd name="T11" fmla="*/ 180 h 232"/>
                    <a:gd name="T12" fmla="*/ 198 w 232"/>
                    <a:gd name="T13" fmla="*/ 198 h 232"/>
                    <a:gd name="T14" fmla="*/ 180 w 232"/>
                    <a:gd name="T15" fmla="*/ 212 h 232"/>
                    <a:gd name="T16" fmla="*/ 162 w 232"/>
                    <a:gd name="T17" fmla="*/ 222 h 232"/>
                    <a:gd name="T18" fmla="*/ 140 w 232"/>
                    <a:gd name="T19" fmla="*/ 228 h 232"/>
                    <a:gd name="T20" fmla="*/ 128 w 232"/>
                    <a:gd name="T21" fmla="*/ 230 h 232"/>
                    <a:gd name="T22" fmla="*/ 116 w 232"/>
                    <a:gd name="T23" fmla="*/ 232 h 232"/>
                    <a:gd name="T24" fmla="*/ 116 w 232"/>
                    <a:gd name="T25" fmla="*/ 232 h 232"/>
                    <a:gd name="T26" fmla="*/ 104 w 232"/>
                    <a:gd name="T27" fmla="*/ 230 h 232"/>
                    <a:gd name="T28" fmla="*/ 92 w 232"/>
                    <a:gd name="T29" fmla="*/ 228 h 232"/>
                    <a:gd name="T30" fmla="*/ 72 w 232"/>
                    <a:gd name="T31" fmla="*/ 222 h 232"/>
                    <a:gd name="T32" fmla="*/ 52 w 232"/>
                    <a:gd name="T33" fmla="*/ 212 h 232"/>
                    <a:gd name="T34" fmla="*/ 34 w 232"/>
                    <a:gd name="T35" fmla="*/ 198 h 232"/>
                    <a:gd name="T36" fmla="*/ 20 w 232"/>
                    <a:gd name="T37" fmla="*/ 180 h 232"/>
                    <a:gd name="T38" fmla="*/ 10 w 232"/>
                    <a:gd name="T39" fmla="*/ 160 h 232"/>
                    <a:gd name="T40" fmla="*/ 2 w 232"/>
                    <a:gd name="T41" fmla="*/ 138 h 232"/>
                    <a:gd name="T42" fmla="*/ 2 w 232"/>
                    <a:gd name="T43" fmla="*/ 128 h 232"/>
                    <a:gd name="T44" fmla="*/ 0 w 232"/>
                    <a:gd name="T45" fmla="*/ 116 h 232"/>
                    <a:gd name="T46" fmla="*/ 0 w 232"/>
                    <a:gd name="T47" fmla="*/ 116 h 232"/>
                    <a:gd name="T48" fmla="*/ 2 w 232"/>
                    <a:gd name="T49" fmla="*/ 104 h 232"/>
                    <a:gd name="T50" fmla="*/ 2 w 232"/>
                    <a:gd name="T51" fmla="*/ 92 h 232"/>
                    <a:gd name="T52" fmla="*/ 10 w 232"/>
                    <a:gd name="T53" fmla="*/ 70 h 232"/>
                    <a:gd name="T54" fmla="*/ 20 w 232"/>
                    <a:gd name="T55" fmla="*/ 50 h 232"/>
                    <a:gd name="T56" fmla="*/ 34 w 232"/>
                    <a:gd name="T57" fmla="*/ 34 h 232"/>
                    <a:gd name="T58" fmla="*/ 52 w 232"/>
                    <a:gd name="T59" fmla="*/ 20 h 232"/>
                    <a:gd name="T60" fmla="*/ 72 w 232"/>
                    <a:gd name="T61" fmla="*/ 8 h 232"/>
                    <a:gd name="T62" fmla="*/ 92 w 232"/>
                    <a:gd name="T63" fmla="*/ 2 h 232"/>
                    <a:gd name="T64" fmla="*/ 104 w 232"/>
                    <a:gd name="T65" fmla="*/ 0 h 232"/>
                    <a:gd name="T66" fmla="*/ 116 w 232"/>
                    <a:gd name="T67" fmla="*/ 0 h 232"/>
                    <a:gd name="T68" fmla="*/ 116 w 232"/>
                    <a:gd name="T69" fmla="*/ 0 h 232"/>
                    <a:gd name="T70" fmla="*/ 128 w 232"/>
                    <a:gd name="T71" fmla="*/ 0 h 232"/>
                    <a:gd name="T72" fmla="*/ 140 w 232"/>
                    <a:gd name="T73" fmla="*/ 2 h 232"/>
                    <a:gd name="T74" fmla="*/ 162 w 232"/>
                    <a:gd name="T75" fmla="*/ 8 h 232"/>
                    <a:gd name="T76" fmla="*/ 180 w 232"/>
                    <a:gd name="T77" fmla="*/ 20 h 232"/>
                    <a:gd name="T78" fmla="*/ 198 w 232"/>
                    <a:gd name="T79" fmla="*/ 34 h 232"/>
                    <a:gd name="T80" fmla="*/ 212 w 232"/>
                    <a:gd name="T81" fmla="*/ 50 h 232"/>
                    <a:gd name="T82" fmla="*/ 222 w 232"/>
                    <a:gd name="T83" fmla="*/ 70 h 232"/>
                    <a:gd name="T84" fmla="*/ 230 w 232"/>
                    <a:gd name="T85" fmla="*/ 92 h 232"/>
                    <a:gd name="T86" fmla="*/ 232 w 232"/>
                    <a:gd name="T87" fmla="*/ 104 h 232"/>
                    <a:gd name="T88" fmla="*/ 232 w 232"/>
                    <a:gd name="T89" fmla="*/ 116 h 232"/>
                    <a:gd name="T90" fmla="*/ 232 w 232"/>
                    <a:gd name="T91" fmla="*/ 11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2" h="232">
                      <a:moveTo>
                        <a:pt x="232" y="116"/>
                      </a:moveTo>
                      <a:lnTo>
                        <a:pt x="232" y="116"/>
                      </a:lnTo>
                      <a:lnTo>
                        <a:pt x="232" y="128"/>
                      </a:lnTo>
                      <a:lnTo>
                        <a:pt x="230" y="138"/>
                      </a:lnTo>
                      <a:lnTo>
                        <a:pt x="222" y="160"/>
                      </a:lnTo>
                      <a:lnTo>
                        <a:pt x="212" y="180"/>
                      </a:lnTo>
                      <a:lnTo>
                        <a:pt x="198" y="198"/>
                      </a:lnTo>
                      <a:lnTo>
                        <a:pt x="180" y="212"/>
                      </a:lnTo>
                      <a:lnTo>
                        <a:pt x="162" y="222"/>
                      </a:lnTo>
                      <a:lnTo>
                        <a:pt x="140" y="228"/>
                      </a:lnTo>
                      <a:lnTo>
                        <a:pt x="128" y="230"/>
                      </a:lnTo>
                      <a:lnTo>
                        <a:pt x="116" y="232"/>
                      </a:lnTo>
                      <a:lnTo>
                        <a:pt x="116" y="232"/>
                      </a:lnTo>
                      <a:lnTo>
                        <a:pt x="104" y="230"/>
                      </a:lnTo>
                      <a:lnTo>
                        <a:pt x="92" y="228"/>
                      </a:lnTo>
                      <a:lnTo>
                        <a:pt x="72" y="222"/>
                      </a:lnTo>
                      <a:lnTo>
                        <a:pt x="52" y="212"/>
                      </a:lnTo>
                      <a:lnTo>
                        <a:pt x="34" y="198"/>
                      </a:lnTo>
                      <a:lnTo>
                        <a:pt x="20" y="180"/>
                      </a:lnTo>
                      <a:lnTo>
                        <a:pt x="10" y="160"/>
                      </a:lnTo>
                      <a:lnTo>
                        <a:pt x="2" y="138"/>
                      </a:lnTo>
                      <a:lnTo>
                        <a:pt x="2" y="128"/>
                      </a:lnTo>
                      <a:lnTo>
                        <a:pt x="0" y="116"/>
                      </a:lnTo>
                      <a:lnTo>
                        <a:pt x="0" y="116"/>
                      </a:lnTo>
                      <a:lnTo>
                        <a:pt x="2" y="104"/>
                      </a:lnTo>
                      <a:lnTo>
                        <a:pt x="2" y="92"/>
                      </a:lnTo>
                      <a:lnTo>
                        <a:pt x="10" y="70"/>
                      </a:lnTo>
                      <a:lnTo>
                        <a:pt x="20" y="50"/>
                      </a:lnTo>
                      <a:lnTo>
                        <a:pt x="34" y="34"/>
                      </a:lnTo>
                      <a:lnTo>
                        <a:pt x="52" y="20"/>
                      </a:lnTo>
                      <a:lnTo>
                        <a:pt x="72" y="8"/>
                      </a:lnTo>
                      <a:lnTo>
                        <a:pt x="92" y="2"/>
                      </a:lnTo>
                      <a:lnTo>
                        <a:pt x="104" y="0"/>
                      </a:lnTo>
                      <a:lnTo>
                        <a:pt x="116" y="0"/>
                      </a:lnTo>
                      <a:lnTo>
                        <a:pt x="116" y="0"/>
                      </a:lnTo>
                      <a:lnTo>
                        <a:pt x="128" y="0"/>
                      </a:lnTo>
                      <a:lnTo>
                        <a:pt x="140" y="2"/>
                      </a:lnTo>
                      <a:lnTo>
                        <a:pt x="162" y="8"/>
                      </a:lnTo>
                      <a:lnTo>
                        <a:pt x="180" y="20"/>
                      </a:lnTo>
                      <a:lnTo>
                        <a:pt x="198" y="34"/>
                      </a:lnTo>
                      <a:lnTo>
                        <a:pt x="212" y="50"/>
                      </a:lnTo>
                      <a:lnTo>
                        <a:pt x="222" y="70"/>
                      </a:lnTo>
                      <a:lnTo>
                        <a:pt x="230" y="92"/>
                      </a:lnTo>
                      <a:lnTo>
                        <a:pt x="232" y="104"/>
                      </a:lnTo>
                      <a:lnTo>
                        <a:pt x="232" y="116"/>
                      </a:lnTo>
                      <a:lnTo>
                        <a:pt x="232" y="11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33" name="Line 27">
                  <a:extLst>
                    <a:ext uri="{FF2B5EF4-FFF2-40B4-BE49-F238E27FC236}">
                      <a16:creationId xmlns="" xmlns:a16="http://schemas.microsoft.com/office/drawing/2014/main" id="{BC1C3EF8-57D5-4F77-8131-AA0AF73A121D}"/>
                    </a:ext>
                  </a:extLst>
                </p:cNvPr>
                <p:cNvSpPr>
                  <a:spLocks noChangeShapeType="1"/>
                </p:cNvSpPr>
                <p:nvPr/>
              </p:nvSpPr>
              <p:spPr bwMode="auto">
                <a:xfrm flipH="1">
                  <a:off x="3409950" y="614363"/>
                  <a:ext cx="606425" cy="54610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ctr"/>
                  <a:endParaRPr lang="zh-CN" altLang="en-US">
                    <a:cs typeface="+mn-ea"/>
                    <a:sym typeface="+mn-lt"/>
                  </a:endParaRPr>
                </a:p>
              </p:txBody>
            </p:sp>
          </p:grpSp>
        </p:grpSp>
        <p:grpSp>
          <p:nvGrpSpPr>
            <p:cNvPr id="226" name="组合 225">
              <a:extLst>
                <a:ext uri="{FF2B5EF4-FFF2-40B4-BE49-F238E27FC236}">
                  <a16:creationId xmlns="" xmlns:a16="http://schemas.microsoft.com/office/drawing/2014/main" id="{B472D220-7029-46C3-832F-58FF8B8A42D4}"/>
                </a:ext>
              </a:extLst>
            </p:cNvPr>
            <p:cNvGrpSpPr/>
            <p:nvPr/>
          </p:nvGrpSpPr>
          <p:grpSpPr>
            <a:xfrm>
              <a:off x="1757678" y="4793139"/>
              <a:ext cx="625725" cy="72000"/>
              <a:chOff x="598670" y="4793139"/>
              <a:chExt cx="625725" cy="72000"/>
            </a:xfrm>
          </p:grpSpPr>
          <p:sp>
            <p:nvSpPr>
              <p:cNvPr id="227" name="等腰三角形 226">
                <a:extLst>
                  <a:ext uri="{FF2B5EF4-FFF2-40B4-BE49-F238E27FC236}">
                    <a16:creationId xmlns="" xmlns:a16="http://schemas.microsoft.com/office/drawing/2014/main" id="{F0F10A4B-9131-4ED6-A4D4-0F7765B57C82}"/>
                  </a:ext>
                </a:extLst>
              </p:cNvPr>
              <p:cNvSpPr/>
              <p:nvPr/>
            </p:nvSpPr>
            <p:spPr>
              <a:xfrm rot="16200000">
                <a:off x="1152395"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8" name="等腰三角形 227">
                <a:extLst>
                  <a:ext uri="{FF2B5EF4-FFF2-40B4-BE49-F238E27FC236}">
                    <a16:creationId xmlns="" xmlns:a16="http://schemas.microsoft.com/office/drawing/2014/main" id="{49B711ED-E454-498C-B893-CEC26DD4CC2A}"/>
                  </a:ext>
                </a:extLst>
              </p:cNvPr>
              <p:cNvSpPr/>
              <p:nvPr/>
            </p:nvSpPr>
            <p:spPr>
              <a:xfrm rot="5400000">
                <a:off x="598670"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34" name="组合 233">
            <a:extLst>
              <a:ext uri="{FF2B5EF4-FFF2-40B4-BE49-F238E27FC236}">
                <a16:creationId xmlns="" xmlns:a16="http://schemas.microsoft.com/office/drawing/2014/main" id="{34DB338B-0700-4571-AF64-E058A010C2E8}"/>
              </a:ext>
            </a:extLst>
          </p:cNvPr>
          <p:cNvGrpSpPr/>
          <p:nvPr/>
        </p:nvGrpSpPr>
        <p:grpSpPr>
          <a:xfrm>
            <a:off x="3877046" y="4763881"/>
            <a:ext cx="844013" cy="844120"/>
            <a:chOff x="2907567" y="4512594"/>
            <a:chExt cx="633092" cy="633090"/>
          </a:xfrm>
        </p:grpSpPr>
        <p:grpSp>
          <p:nvGrpSpPr>
            <p:cNvPr id="235" name="组合 234">
              <a:extLst>
                <a:ext uri="{FF2B5EF4-FFF2-40B4-BE49-F238E27FC236}">
                  <a16:creationId xmlns="" xmlns:a16="http://schemas.microsoft.com/office/drawing/2014/main" id="{31B8E0EE-0213-49DC-A22D-6D0DE1433981}"/>
                </a:ext>
              </a:extLst>
            </p:cNvPr>
            <p:cNvGrpSpPr/>
            <p:nvPr/>
          </p:nvGrpSpPr>
          <p:grpSpPr>
            <a:xfrm>
              <a:off x="2907567" y="4512594"/>
              <a:ext cx="633092" cy="633090"/>
              <a:chOff x="4193999" y="2123703"/>
              <a:chExt cx="756000" cy="756000"/>
            </a:xfrm>
            <a:effectLst>
              <a:outerShdw blurRad="63500" sx="102000" sy="102000" algn="ctr" rotWithShape="0">
                <a:prstClr val="black">
                  <a:alpha val="40000"/>
                </a:prstClr>
              </a:outerShdw>
            </a:effectLst>
          </p:grpSpPr>
          <p:sp>
            <p:nvSpPr>
              <p:cNvPr id="239" name="椭圆 238">
                <a:extLst>
                  <a:ext uri="{FF2B5EF4-FFF2-40B4-BE49-F238E27FC236}">
                    <a16:creationId xmlns="" xmlns:a16="http://schemas.microsoft.com/office/drawing/2014/main" id="{EA35C946-B9EB-471A-992A-2B9C0780A873}"/>
                  </a:ext>
                </a:extLst>
              </p:cNvPr>
              <p:cNvSpPr/>
              <p:nvPr/>
            </p:nvSpPr>
            <p:spPr>
              <a:xfrm>
                <a:off x="4193999" y="2123703"/>
                <a:ext cx="756000" cy="756000"/>
              </a:xfrm>
              <a:prstGeom prst="ellipse">
                <a:avLst/>
              </a:prstGeom>
              <a:solidFill>
                <a:srgbClr val="344F66">
                  <a:alpha val="50196"/>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40" name="组合 239">
                <a:extLst>
                  <a:ext uri="{FF2B5EF4-FFF2-40B4-BE49-F238E27FC236}">
                    <a16:creationId xmlns="" xmlns:a16="http://schemas.microsoft.com/office/drawing/2014/main" id="{5D56A485-EFCB-499E-A365-BDCA1530622D}"/>
                  </a:ext>
                </a:extLst>
              </p:cNvPr>
              <p:cNvGrpSpPr/>
              <p:nvPr/>
            </p:nvGrpSpPr>
            <p:grpSpPr>
              <a:xfrm>
                <a:off x="4420177" y="2352383"/>
                <a:ext cx="303665" cy="298641"/>
                <a:chOff x="5032375" y="3027363"/>
                <a:chExt cx="1727200" cy="1698625"/>
              </a:xfrm>
            </p:grpSpPr>
            <p:sp>
              <p:nvSpPr>
                <p:cNvPr id="241" name="Freeform 28">
                  <a:extLst>
                    <a:ext uri="{FF2B5EF4-FFF2-40B4-BE49-F238E27FC236}">
                      <a16:creationId xmlns="" xmlns:a16="http://schemas.microsoft.com/office/drawing/2014/main" id="{44AC2C4B-89F9-45D4-AF10-0359E1E03E93}"/>
                    </a:ext>
                  </a:extLst>
                </p:cNvPr>
                <p:cNvSpPr/>
                <p:nvPr/>
              </p:nvSpPr>
              <p:spPr bwMode="auto">
                <a:xfrm>
                  <a:off x="5435600" y="3154363"/>
                  <a:ext cx="923925" cy="1085850"/>
                </a:xfrm>
                <a:custGeom>
                  <a:avLst/>
                  <a:gdLst>
                    <a:gd name="T0" fmla="*/ 582 w 582"/>
                    <a:gd name="T1" fmla="*/ 0 h 684"/>
                    <a:gd name="T2" fmla="*/ 582 w 582"/>
                    <a:gd name="T3" fmla="*/ 0 h 684"/>
                    <a:gd name="T4" fmla="*/ 582 w 582"/>
                    <a:gd name="T5" fmla="*/ 340 h 684"/>
                    <a:gd name="T6" fmla="*/ 582 w 582"/>
                    <a:gd name="T7" fmla="*/ 340 h 684"/>
                    <a:gd name="T8" fmla="*/ 580 w 582"/>
                    <a:gd name="T9" fmla="*/ 354 h 684"/>
                    <a:gd name="T10" fmla="*/ 578 w 582"/>
                    <a:gd name="T11" fmla="*/ 372 h 684"/>
                    <a:gd name="T12" fmla="*/ 572 w 582"/>
                    <a:gd name="T13" fmla="*/ 390 h 684"/>
                    <a:gd name="T14" fmla="*/ 564 w 582"/>
                    <a:gd name="T15" fmla="*/ 412 h 684"/>
                    <a:gd name="T16" fmla="*/ 554 w 582"/>
                    <a:gd name="T17" fmla="*/ 434 h 684"/>
                    <a:gd name="T18" fmla="*/ 542 w 582"/>
                    <a:gd name="T19" fmla="*/ 458 h 684"/>
                    <a:gd name="T20" fmla="*/ 526 w 582"/>
                    <a:gd name="T21" fmla="*/ 484 h 684"/>
                    <a:gd name="T22" fmla="*/ 510 w 582"/>
                    <a:gd name="T23" fmla="*/ 510 h 684"/>
                    <a:gd name="T24" fmla="*/ 490 w 582"/>
                    <a:gd name="T25" fmla="*/ 534 h 684"/>
                    <a:gd name="T26" fmla="*/ 468 w 582"/>
                    <a:gd name="T27" fmla="*/ 560 h 684"/>
                    <a:gd name="T28" fmla="*/ 444 w 582"/>
                    <a:gd name="T29" fmla="*/ 584 h 684"/>
                    <a:gd name="T30" fmla="*/ 418 w 582"/>
                    <a:gd name="T31" fmla="*/ 608 h 684"/>
                    <a:gd name="T32" fmla="*/ 390 w 582"/>
                    <a:gd name="T33" fmla="*/ 630 h 684"/>
                    <a:gd name="T34" fmla="*/ 358 w 582"/>
                    <a:gd name="T35" fmla="*/ 650 h 684"/>
                    <a:gd name="T36" fmla="*/ 326 w 582"/>
                    <a:gd name="T37" fmla="*/ 668 h 684"/>
                    <a:gd name="T38" fmla="*/ 290 w 582"/>
                    <a:gd name="T39" fmla="*/ 684 h 684"/>
                    <a:gd name="T40" fmla="*/ 290 w 582"/>
                    <a:gd name="T41" fmla="*/ 684 h 684"/>
                    <a:gd name="T42" fmla="*/ 256 w 582"/>
                    <a:gd name="T43" fmla="*/ 668 h 684"/>
                    <a:gd name="T44" fmla="*/ 222 w 582"/>
                    <a:gd name="T45" fmla="*/ 650 h 684"/>
                    <a:gd name="T46" fmla="*/ 192 w 582"/>
                    <a:gd name="T47" fmla="*/ 630 h 684"/>
                    <a:gd name="T48" fmla="*/ 164 w 582"/>
                    <a:gd name="T49" fmla="*/ 608 h 684"/>
                    <a:gd name="T50" fmla="*/ 138 w 582"/>
                    <a:gd name="T51" fmla="*/ 584 h 684"/>
                    <a:gd name="T52" fmla="*/ 114 w 582"/>
                    <a:gd name="T53" fmla="*/ 560 h 684"/>
                    <a:gd name="T54" fmla="*/ 92 w 582"/>
                    <a:gd name="T55" fmla="*/ 534 h 684"/>
                    <a:gd name="T56" fmla="*/ 72 w 582"/>
                    <a:gd name="T57" fmla="*/ 510 h 684"/>
                    <a:gd name="T58" fmla="*/ 56 w 582"/>
                    <a:gd name="T59" fmla="*/ 484 h 684"/>
                    <a:gd name="T60" fmla="*/ 40 w 582"/>
                    <a:gd name="T61" fmla="*/ 458 h 684"/>
                    <a:gd name="T62" fmla="*/ 28 w 582"/>
                    <a:gd name="T63" fmla="*/ 434 h 684"/>
                    <a:gd name="T64" fmla="*/ 18 w 582"/>
                    <a:gd name="T65" fmla="*/ 412 h 684"/>
                    <a:gd name="T66" fmla="*/ 10 w 582"/>
                    <a:gd name="T67" fmla="*/ 390 h 684"/>
                    <a:gd name="T68" fmla="*/ 4 w 582"/>
                    <a:gd name="T69" fmla="*/ 372 h 684"/>
                    <a:gd name="T70" fmla="*/ 0 w 582"/>
                    <a:gd name="T71" fmla="*/ 354 h 684"/>
                    <a:gd name="T72" fmla="*/ 0 w 582"/>
                    <a:gd name="T73" fmla="*/ 340 h 684"/>
                    <a:gd name="T74" fmla="*/ 0 w 582"/>
                    <a:gd name="T75" fmla="*/ 340 h 684"/>
                    <a:gd name="T76" fmla="*/ 0 w 582"/>
                    <a:gd name="T77" fmla="*/ 0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2" h="684">
                      <a:moveTo>
                        <a:pt x="582" y="0"/>
                      </a:moveTo>
                      <a:lnTo>
                        <a:pt x="582" y="0"/>
                      </a:lnTo>
                      <a:lnTo>
                        <a:pt x="582" y="340"/>
                      </a:lnTo>
                      <a:lnTo>
                        <a:pt x="582" y="340"/>
                      </a:lnTo>
                      <a:lnTo>
                        <a:pt x="580" y="354"/>
                      </a:lnTo>
                      <a:lnTo>
                        <a:pt x="578" y="372"/>
                      </a:lnTo>
                      <a:lnTo>
                        <a:pt x="572" y="390"/>
                      </a:lnTo>
                      <a:lnTo>
                        <a:pt x="564" y="412"/>
                      </a:lnTo>
                      <a:lnTo>
                        <a:pt x="554" y="434"/>
                      </a:lnTo>
                      <a:lnTo>
                        <a:pt x="542" y="458"/>
                      </a:lnTo>
                      <a:lnTo>
                        <a:pt x="526" y="484"/>
                      </a:lnTo>
                      <a:lnTo>
                        <a:pt x="510" y="510"/>
                      </a:lnTo>
                      <a:lnTo>
                        <a:pt x="490" y="534"/>
                      </a:lnTo>
                      <a:lnTo>
                        <a:pt x="468" y="560"/>
                      </a:lnTo>
                      <a:lnTo>
                        <a:pt x="444" y="584"/>
                      </a:lnTo>
                      <a:lnTo>
                        <a:pt x="418" y="608"/>
                      </a:lnTo>
                      <a:lnTo>
                        <a:pt x="390" y="630"/>
                      </a:lnTo>
                      <a:lnTo>
                        <a:pt x="358" y="650"/>
                      </a:lnTo>
                      <a:lnTo>
                        <a:pt x="326" y="668"/>
                      </a:lnTo>
                      <a:lnTo>
                        <a:pt x="290" y="684"/>
                      </a:lnTo>
                      <a:lnTo>
                        <a:pt x="290" y="684"/>
                      </a:lnTo>
                      <a:lnTo>
                        <a:pt x="256" y="668"/>
                      </a:lnTo>
                      <a:lnTo>
                        <a:pt x="222" y="650"/>
                      </a:lnTo>
                      <a:lnTo>
                        <a:pt x="192" y="630"/>
                      </a:lnTo>
                      <a:lnTo>
                        <a:pt x="164" y="608"/>
                      </a:lnTo>
                      <a:lnTo>
                        <a:pt x="138" y="584"/>
                      </a:lnTo>
                      <a:lnTo>
                        <a:pt x="114" y="560"/>
                      </a:lnTo>
                      <a:lnTo>
                        <a:pt x="92" y="534"/>
                      </a:lnTo>
                      <a:lnTo>
                        <a:pt x="72" y="510"/>
                      </a:lnTo>
                      <a:lnTo>
                        <a:pt x="56" y="484"/>
                      </a:lnTo>
                      <a:lnTo>
                        <a:pt x="40" y="458"/>
                      </a:lnTo>
                      <a:lnTo>
                        <a:pt x="28" y="434"/>
                      </a:lnTo>
                      <a:lnTo>
                        <a:pt x="18" y="412"/>
                      </a:lnTo>
                      <a:lnTo>
                        <a:pt x="10" y="390"/>
                      </a:lnTo>
                      <a:lnTo>
                        <a:pt x="4" y="372"/>
                      </a:lnTo>
                      <a:lnTo>
                        <a:pt x="0" y="354"/>
                      </a:lnTo>
                      <a:lnTo>
                        <a:pt x="0" y="340"/>
                      </a:lnTo>
                      <a:lnTo>
                        <a:pt x="0" y="340"/>
                      </a:lnTo>
                      <a:lnTo>
                        <a:pt x="0" y="0"/>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42" name="Freeform 29">
                  <a:extLst>
                    <a:ext uri="{FF2B5EF4-FFF2-40B4-BE49-F238E27FC236}">
                      <a16:creationId xmlns="" xmlns:a16="http://schemas.microsoft.com/office/drawing/2014/main" id="{048BCCD5-0F92-4294-8799-341FD4E8E977}"/>
                    </a:ext>
                  </a:extLst>
                </p:cNvPr>
                <p:cNvSpPr/>
                <p:nvPr/>
              </p:nvSpPr>
              <p:spPr bwMode="auto">
                <a:xfrm>
                  <a:off x="5032375" y="3154363"/>
                  <a:ext cx="1727200" cy="669925"/>
                </a:xfrm>
                <a:custGeom>
                  <a:avLst/>
                  <a:gdLst>
                    <a:gd name="T0" fmla="*/ 892 w 1088"/>
                    <a:gd name="T1" fmla="*/ 422 h 422"/>
                    <a:gd name="T2" fmla="*/ 892 w 1088"/>
                    <a:gd name="T3" fmla="*/ 422 h 422"/>
                    <a:gd name="T4" fmla="*/ 922 w 1088"/>
                    <a:gd name="T5" fmla="*/ 400 h 422"/>
                    <a:gd name="T6" fmla="*/ 954 w 1088"/>
                    <a:gd name="T7" fmla="*/ 374 h 422"/>
                    <a:gd name="T8" fmla="*/ 990 w 1088"/>
                    <a:gd name="T9" fmla="*/ 340 h 422"/>
                    <a:gd name="T10" fmla="*/ 1008 w 1088"/>
                    <a:gd name="T11" fmla="*/ 320 h 422"/>
                    <a:gd name="T12" fmla="*/ 1026 w 1088"/>
                    <a:gd name="T13" fmla="*/ 300 h 422"/>
                    <a:gd name="T14" fmla="*/ 1044 w 1088"/>
                    <a:gd name="T15" fmla="*/ 276 h 422"/>
                    <a:gd name="T16" fmla="*/ 1058 w 1088"/>
                    <a:gd name="T17" fmla="*/ 252 h 422"/>
                    <a:gd name="T18" fmla="*/ 1070 w 1088"/>
                    <a:gd name="T19" fmla="*/ 228 h 422"/>
                    <a:gd name="T20" fmla="*/ 1080 w 1088"/>
                    <a:gd name="T21" fmla="*/ 202 h 422"/>
                    <a:gd name="T22" fmla="*/ 1086 w 1088"/>
                    <a:gd name="T23" fmla="*/ 174 h 422"/>
                    <a:gd name="T24" fmla="*/ 1088 w 1088"/>
                    <a:gd name="T25" fmla="*/ 148 h 422"/>
                    <a:gd name="T26" fmla="*/ 1088 w 1088"/>
                    <a:gd name="T27" fmla="*/ 148 h 422"/>
                    <a:gd name="T28" fmla="*/ 1086 w 1088"/>
                    <a:gd name="T29" fmla="*/ 120 h 422"/>
                    <a:gd name="T30" fmla="*/ 1080 w 1088"/>
                    <a:gd name="T31" fmla="*/ 98 h 422"/>
                    <a:gd name="T32" fmla="*/ 1070 w 1088"/>
                    <a:gd name="T33" fmla="*/ 78 h 422"/>
                    <a:gd name="T34" fmla="*/ 1058 w 1088"/>
                    <a:gd name="T35" fmla="*/ 60 h 422"/>
                    <a:gd name="T36" fmla="*/ 1042 w 1088"/>
                    <a:gd name="T37" fmla="*/ 46 h 422"/>
                    <a:gd name="T38" fmla="*/ 1022 w 1088"/>
                    <a:gd name="T39" fmla="*/ 34 h 422"/>
                    <a:gd name="T40" fmla="*/ 1002 w 1088"/>
                    <a:gd name="T41" fmla="*/ 24 h 422"/>
                    <a:gd name="T42" fmla="*/ 980 w 1088"/>
                    <a:gd name="T43" fmla="*/ 18 h 422"/>
                    <a:gd name="T44" fmla="*/ 956 w 1088"/>
                    <a:gd name="T45" fmla="*/ 12 h 422"/>
                    <a:gd name="T46" fmla="*/ 932 w 1088"/>
                    <a:gd name="T47" fmla="*/ 6 h 422"/>
                    <a:gd name="T48" fmla="*/ 882 w 1088"/>
                    <a:gd name="T49" fmla="*/ 2 h 422"/>
                    <a:gd name="T50" fmla="*/ 834 w 1088"/>
                    <a:gd name="T51" fmla="*/ 0 h 422"/>
                    <a:gd name="T52" fmla="*/ 788 w 1088"/>
                    <a:gd name="T53" fmla="*/ 0 h 422"/>
                    <a:gd name="T54" fmla="*/ 788 w 1088"/>
                    <a:gd name="T55" fmla="*/ 0 h 422"/>
                    <a:gd name="T56" fmla="*/ 544 w 1088"/>
                    <a:gd name="T57" fmla="*/ 0 h 422"/>
                    <a:gd name="T58" fmla="*/ 544 w 1088"/>
                    <a:gd name="T59" fmla="*/ 0 h 422"/>
                    <a:gd name="T60" fmla="*/ 300 w 1088"/>
                    <a:gd name="T61" fmla="*/ 0 h 422"/>
                    <a:gd name="T62" fmla="*/ 300 w 1088"/>
                    <a:gd name="T63" fmla="*/ 0 h 422"/>
                    <a:gd name="T64" fmla="*/ 256 w 1088"/>
                    <a:gd name="T65" fmla="*/ 0 h 422"/>
                    <a:gd name="T66" fmla="*/ 208 w 1088"/>
                    <a:gd name="T67" fmla="*/ 2 h 422"/>
                    <a:gd name="T68" fmla="*/ 158 w 1088"/>
                    <a:gd name="T69" fmla="*/ 6 h 422"/>
                    <a:gd name="T70" fmla="*/ 134 w 1088"/>
                    <a:gd name="T71" fmla="*/ 12 h 422"/>
                    <a:gd name="T72" fmla="*/ 110 w 1088"/>
                    <a:gd name="T73" fmla="*/ 18 h 422"/>
                    <a:gd name="T74" fmla="*/ 88 w 1088"/>
                    <a:gd name="T75" fmla="*/ 24 h 422"/>
                    <a:gd name="T76" fmla="*/ 66 w 1088"/>
                    <a:gd name="T77" fmla="*/ 34 h 422"/>
                    <a:gd name="T78" fmla="*/ 48 w 1088"/>
                    <a:gd name="T79" fmla="*/ 46 h 422"/>
                    <a:gd name="T80" fmla="*/ 32 w 1088"/>
                    <a:gd name="T81" fmla="*/ 60 h 422"/>
                    <a:gd name="T82" fmla="*/ 18 w 1088"/>
                    <a:gd name="T83" fmla="*/ 78 h 422"/>
                    <a:gd name="T84" fmla="*/ 8 w 1088"/>
                    <a:gd name="T85" fmla="*/ 98 h 422"/>
                    <a:gd name="T86" fmla="*/ 2 w 1088"/>
                    <a:gd name="T87" fmla="*/ 120 h 422"/>
                    <a:gd name="T88" fmla="*/ 0 w 1088"/>
                    <a:gd name="T89" fmla="*/ 148 h 422"/>
                    <a:gd name="T90" fmla="*/ 0 w 1088"/>
                    <a:gd name="T91" fmla="*/ 148 h 422"/>
                    <a:gd name="T92" fmla="*/ 2 w 1088"/>
                    <a:gd name="T93" fmla="*/ 174 h 422"/>
                    <a:gd name="T94" fmla="*/ 10 w 1088"/>
                    <a:gd name="T95" fmla="*/ 202 h 422"/>
                    <a:gd name="T96" fmla="*/ 18 w 1088"/>
                    <a:gd name="T97" fmla="*/ 228 h 422"/>
                    <a:gd name="T98" fmla="*/ 32 w 1088"/>
                    <a:gd name="T99" fmla="*/ 252 h 422"/>
                    <a:gd name="T100" fmla="*/ 46 w 1088"/>
                    <a:gd name="T101" fmla="*/ 276 h 422"/>
                    <a:gd name="T102" fmla="*/ 64 w 1088"/>
                    <a:gd name="T103" fmla="*/ 300 h 422"/>
                    <a:gd name="T104" fmla="*/ 80 w 1088"/>
                    <a:gd name="T105" fmla="*/ 320 h 422"/>
                    <a:gd name="T106" fmla="*/ 100 w 1088"/>
                    <a:gd name="T107" fmla="*/ 340 h 422"/>
                    <a:gd name="T108" fmla="*/ 136 w 1088"/>
                    <a:gd name="T109" fmla="*/ 374 h 422"/>
                    <a:gd name="T110" fmla="*/ 168 w 1088"/>
                    <a:gd name="T111" fmla="*/ 400 h 422"/>
                    <a:gd name="T112" fmla="*/ 198 w 1088"/>
                    <a:gd name="T113"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88" h="422">
                      <a:moveTo>
                        <a:pt x="892" y="422"/>
                      </a:moveTo>
                      <a:lnTo>
                        <a:pt x="892" y="422"/>
                      </a:lnTo>
                      <a:lnTo>
                        <a:pt x="922" y="400"/>
                      </a:lnTo>
                      <a:lnTo>
                        <a:pt x="954" y="374"/>
                      </a:lnTo>
                      <a:lnTo>
                        <a:pt x="990" y="340"/>
                      </a:lnTo>
                      <a:lnTo>
                        <a:pt x="1008" y="320"/>
                      </a:lnTo>
                      <a:lnTo>
                        <a:pt x="1026" y="300"/>
                      </a:lnTo>
                      <a:lnTo>
                        <a:pt x="1044" y="276"/>
                      </a:lnTo>
                      <a:lnTo>
                        <a:pt x="1058" y="252"/>
                      </a:lnTo>
                      <a:lnTo>
                        <a:pt x="1070" y="228"/>
                      </a:lnTo>
                      <a:lnTo>
                        <a:pt x="1080" y="202"/>
                      </a:lnTo>
                      <a:lnTo>
                        <a:pt x="1086" y="174"/>
                      </a:lnTo>
                      <a:lnTo>
                        <a:pt x="1088" y="148"/>
                      </a:lnTo>
                      <a:lnTo>
                        <a:pt x="1088" y="148"/>
                      </a:lnTo>
                      <a:lnTo>
                        <a:pt x="1086" y="120"/>
                      </a:lnTo>
                      <a:lnTo>
                        <a:pt x="1080" y="98"/>
                      </a:lnTo>
                      <a:lnTo>
                        <a:pt x="1070" y="78"/>
                      </a:lnTo>
                      <a:lnTo>
                        <a:pt x="1058" y="60"/>
                      </a:lnTo>
                      <a:lnTo>
                        <a:pt x="1042" y="46"/>
                      </a:lnTo>
                      <a:lnTo>
                        <a:pt x="1022" y="34"/>
                      </a:lnTo>
                      <a:lnTo>
                        <a:pt x="1002" y="24"/>
                      </a:lnTo>
                      <a:lnTo>
                        <a:pt x="980" y="18"/>
                      </a:lnTo>
                      <a:lnTo>
                        <a:pt x="956" y="12"/>
                      </a:lnTo>
                      <a:lnTo>
                        <a:pt x="932" y="6"/>
                      </a:lnTo>
                      <a:lnTo>
                        <a:pt x="882" y="2"/>
                      </a:lnTo>
                      <a:lnTo>
                        <a:pt x="834" y="0"/>
                      </a:lnTo>
                      <a:lnTo>
                        <a:pt x="788" y="0"/>
                      </a:lnTo>
                      <a:lnTo>
                        <a:pt x="788" y="0"/>
                      </a:lnTo>
                      <a:lnTo>
                        <a:pt x="544" y="0"/>
                      </a:lnTo>
                      <a:lnTo>
                        <a:pt x="544" y="0"/>
                      </a:lnTo>
                      <a:lnTo>
                        <a:pt x="300" y="0"/>
                      </a:lnTo>
                      <a:lnTo>
                        <a:pt x="300" y="0"/>
                      </a:lnTo>
                      <a:lnTo>
                        <a:pt x="256" y="0"/>
                      </a:lnTo>
                      <a:lnTo>
                        <a:pt x="208" y="2"/>
                      </a:lnTo>
                      <a:lnTo>
                        <a:pt x="158" y="6"/>
                      </a:lnTo>
                      <a:lnTo>
                        <a:pt x="134" y="12"/>
                      </a:lnTo>
                      <a:lnTo>
                        <a:pt x="110" y="18"/>
                      </a:lnTo>
                      <a:lnTo>
                        <a:pt x="88" y="24"/>
                      </a:lnTo>
                      <a:lnTo>
                        <a:pt x="66" y="34"/>
                      </a:lnTo>
                      <a:lnTo>
                        <a:pt x="48" y="46"/>
                      </a:lnTo>
                      <a:lnTo>
                        <a:pt x="32" y="60"/>
                      </a:lnTo>
                      <a:lnTo>
                        <a:pt x="18" y="78"/>
                      </a:lnTo>
                      <a:lnTo>
                        <a:pt x="8" y="98"/>
                      </a:lnTo>
                      <a:lnTo>
                        <a:pt x="2" y="120"/>
                      </a:lnTo>
                      <a:lnTo>
                        <a:pt x="0" y="148"/>
                      </a:lnTo>
                      <a:lnTo>
                        <a:pt x="0" y="148"/>
                      </a:lnTo>
                      <a:lnTo>
                        <a:pt x="2" y="174"/>
                      </a:lnTo>
                      <a:lnTo>
                        <a:pt x="10" y="202"/>
                      </a:lnTo>
                      <a:lnTo>
                        <a:pt x="18" y="228"/>
                      </a:lnTo>
                      <a:lnTo>
                        <a:pt x="32" y="252"/>
                      </a:lnTo>
                      <a:lnTo>
                        <a:pt x="46" y="276"/>
                      </a:lnTo>
                      <a:lnTo>
                        <a:pt x="64" y="300"/>
                      </a:lnTo>
                      <a:lnTo>
                        <a:pt x="80" y="320"/>
                      </a:lnTo>
                      <a:lnTo>
                        <a:pt x="100" y="340"/>
                      </a:lnTo>
                      <a:lnTo>
                        <a:pt x="136" y="374"/>
                      </a:lnTo>
                      <a:lnTo>
                        <a:pt x="168" y="400"/>
                      </a:lnTo>
                      <a:lnTo>
                        <a:pt x="198" y="422"/>
                      </a:lnTo>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43" name="Line 30">
                  <a:extLst>
                    <a:ext uri="{FF2B5EF4-FFF2-40B4-BE49-F238E27FC236}">
                      <a16:creationId xmlns="" xmlns:a16="http://schemas.microsoft.com/office/drawing/2014/main" id="{2F09EB9A-05DE-4A09-9DB0-09C793607D5B}"/>
                    </a:ext>
                  </a:extLst>
                </p:cNvPr>
                <p:cNvSpPr>
                  <a:spLocks noChangeShapeType="1"/>
                </p:cNvSpPr>
                <p:nvPr/>
              </p:nvSpPr>
              <p:spPr bwMode="auto">
                <a:xfrm>
                  <a:off x="5435600" y="3027363"/>
                  <a:ext cx="923925" cy="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44" name="Line 31">
                  <a:extLst>
                    <a:ext uri="{FF2B5EF4-FFF2-40B4-BE49-F238E27FC236}">
                      <a16:creationId xmlns="" xmlns:a16="http://schemas.microsoft.com/office/drawing/2014/main" id="{CEFCB19A-2932-4C32-AB2B-A295C5D97361}"/>
                    </a:ext>
                  </a:extLst>
                </p:cNvPr>
                <p:cNvSpPr>
                  <a:spLocks noChangeShapeType="1"/>
                </p:cNvSpPr>
                <p:nvPr/>
              </p:nvSpPr>
              <p:spPr bwMode="auto">
                <a:xfrm>
                  <a:off x="5895975" y="4240213"/>
                  <a:ext cx="0" cy="184150"/>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45" name="Freeform 32">
                  <a:extLst>
                    <a:ext uri="{FF2B5EF4-FFF2-40B4-BE49-F238E27FC236}">
                      <a16:creationId xmlns="" xmlns:a16="http://schemas.microsoft.com/office/drawing/2014/main" id="{94B1509B-593A-4F35-B7DD-53E7D087923A}"/>
                    </a:ext>
                  </a:extLst>
                </p:cNvPr>
                <p:cNvSpPr/>
                <p:nvPr/>
              </p:nvSpPr>
              <p:spPr bwMode="auto">
                <a:xfrm>
                  <a:off x="5543550" y="4510088"/>
                  <a:ext cx="708025" cy="215900"/>
                </a:xfrm>
                <a:custGeom>
                  <a:avLst/>
                  <a:gdLst>
                    <a:gd name="T0" fmla="*/ 0 w 446"/>
                    <a:gd name="T1" fmla="*/ 136 h 136"/>
                    <a:gd name="T2" fmla="*/ 0 w 446"/>
                    <a:gd name="T3" fmla="*/ 64 h 136"/>
                    <a:gd name="T4" fmla="*/ 0 w 446"/>
                    <a:gd name="T5" fmla="*/ 64 h 136"/>
                    <a:gd name="T6" fmla="*/ 0 w 446"/>
                    <a:gd name="T7" fmla="*/ 50 h 136"/>
                    <a:gd name="T8" fmla="*/ 4 w 446"/>
                    <a:gd name="T9" fmla="*/ 38 h 136"/>
                    <a:gd name="T10" fmla="*/ 10 w 446"/>
                    <a:gd name="T11" fmla="*/ 28 h 136"/>
                    <a:gd name="T12" fmla="*/ 18 w 446"/>
                    <a:gd name="T13" fmla="*/ 20 h 136"/>
                    <a:gd name="T14" fmla="*/ 26 w 446"/>
                    <a:gd name="T15" fmla="*/ 12 h 136"/>
                    <a:gd name="T16" fmla="*/ 38 w 446"/>
                    <a:gd name="T17" fmla="*/ 6 h 136"/>
                    <a:gd name="T18" fmla="*/ 48 w 446"/>
                    <a:gd name="T19" fmla="*/ 2 h 136"/>
                    <a:gd name="T20" fmla="*/ 62 w 446"/>
                    <a:gd name="T21" fmla="*/ 0 h 136"/>
                    <a:gd name="T22" fmla="*/ 384 w 446"/>
                    <a:gd name="T23" fmla="*/ 0 h 136"/>
                    <a:gd name="T24" fmla="*/ 384 w 446"/>
                    <a:gd name="T25" fmla="*/ 0 h 136"/>
                    <a:gd name="T26" fmla="*/ 396 w 446"/>
                    <a:gd name="T27" fmla="*/ 2 h 136"/>
                    <a:gd name="T28" fmla="*/ 408 w 446"/>
                    <a:gd name="T29" fmla="*/ 6 h 136"/>
                    <a:gd name="T30" fmla="*/ 418 w 446"/>
                    <a:gd name="T31" fmla="*/ 12 h 136"/>
                    <a:gd name="T32" fmla="*/ 428 w 446"/>
                    <a:gd name="T33" fmla="*/ 20 h 136"/>
                    <a:gd name="T34" fmla="*/ 436 w 446"/>
                    <a:gd name="T35" fmla="*/ 28 h 136"/>
                    <a:gd name="T36" fmla="*/ 442 w 446"/>
                    <a:gd name="T37" fmla="*/ 38 h 136"/>
                    <a:gd name="T38" fmla="*/ 446 w 446"/>
                    <a:gd name="T39" fmla="*/ 50 h 136"/>
                    <a:gd name="T40" fmla="*/ 446 w 446"/>
                    <a:gd name="T41" fmla="*/ 64 h 136"/>
                    <a:gd name="T42" fmla="*/ 446 w 446"/>
                    <a:gd name="T43" fmla="*/ 136 h 136"/>
                    <a:gd name="T44" fmla="*/ 0 w 446"/>
                    <a:gd name="T4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6" h="136">
                      <a:moveTo>
                        <a:pt x="0" y="136"/>
                      </a:moveTo>
                      <a:lnTo>
                        <a:pt x="0" y="64"/>
                      </a:lnTo>
                      <a:lnTo>
                        <a:pt x="0" y="64"/>
                      </a:lnTo>
                      <a:lnTo>
                        <a:pt x="0" y="50"/>
                      </a:lnTo>
                      <a:lnTo>
                        <a:pt x="4" y="38"/>
                      </a:lnTo>
                      <a:lnTo>
                        <a:pt x="10" y="28"/>
                      </a:lnTo>
                      <a:lnTo>
                        <a:pt x="18" y="20"/>
                      </a:lnTo>
                      <a:lnTo>
                        <a:pt x="26" y="12"/>
                      </a:lnTo>
                      <a:lnTo>
                        <a:pt x="38" y="6"/>
                      </a:lnTo>
                      <a:lnTo>
                        <a:pt x="48" y="2"/>
                      </a:lnTo>
                      <a:lnTo>
                        <a:pt x="62" y="0"/>
                      </a:lnTo>
                      <a:lnTo>
                        <a:pt x="384" y="0"/>
                      </a:lnTo>
                      <a:lnTo>
                        <a:pt x="384" y="0"/>
                      </a:lnTo>
                      <a:lnTo>
                        <a:pt x="396" y="2"/>
                      </a:lnTo>
                      <a:lnTo>
                        <a:pt x="408" y="6"/>
                      </a:lnTo>
                      <a:lnTo>
                        <a:pt x="418" y="12"/>
                      </a:lnTo>
                      <a:lnTo>
                        <a:pt x="428" y="20"/>
                      </a:lnTo>
                      <a:lnTo>
                        <a:pt x="436" y="28"/>
                      </a:lnTo>
                      <a:lnTo>
                        <a:pt x="442" y="38"/>
                      </a:lnTo>
                      <a:lnTo>
                        <a:pt x="446" y="50"/>
                      </a:lnTo>
                      <a:lnTo>
                        <a:pt x="446" y="64"/>
                      </a:lnTo>
                      <a:lnTo>
                        <a:pt x="446" y="136"/>
                      </a:lnTo>
                      <a:lnTo>
                        <a:pt x="0" y="13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grpSp>
        </p:grpSp>
        <p:grpSp>
          <p:nvGrpSpPr>
            <p:cNvPr id="236" name="组合 235">
              <a:extLst>
                <a:ext uri="{FF2B5EF4-FFF2-40B4-BE49-F238E27FC236}">
                  <a16:creationId xmlns="" xmlns:a16="http://schemas.microsoft.com/office/drawing/2014/main" id="{02C2B790-BE14-4CAE-8A97-D8EC3809EE5D}"/>
                </a:ext>
              </a:extLst>
            </p:cNvPr>
            <p:cNvGrpSpPr/>
            <p:nvPr/>
          </p:nvGrpSpPr>
          <p:grpSpPr>
            <a:xfrm>
              <a:off x="2914426" y="4793139"/>
              <a:ext cx="625725" cy="72000"/>
              <a:chOff x="598670" y="4793139"/>
              <a:chExt cx="625725" cy="72000"/>
            </a:xfrm>
          </p:grpSpPr>
          <p:sp>
            <p:nvSpPr>
              <p:cNvPr id="237" name="等腰三角形 236">
                <a:extLst>
                  <a:ext uri="{FF2B5EF4-FFF2-40B4-BE49-F238E27FC236}">
                    <a16:creationId xmlns="" xmlns:a16="http://schemas.microsoft.com/office/drawing/2014/main" id="{B3D13931-9DC6-4030-995A-264F622DE760}"/>
                  </a:ext>
                </a:extLst>
              </p:cNvPr>
              <p:cNvSpPr/>
              <p:nvPr/>
            </p:nvSpPr>
            <p:spPr>
              <a:xfrm rot="16200000">
                <a:off x="1152395"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8" name="等腰三角形 237">
                <a:extLst>
                  <a:ext uri="{FF2B5EF4-FFF2-40B4-BE49-F238E27FC236}">
                    <a16:creationId xmlns="" xmlns:a16="http://schemas.microsoft.com/office/drawing/2014/main" id="{6744C866-385B-453A-ABAC-B767F68F856A}"/>
                  </a:ext>
                </a:extLst>
              </p:cNvPr>
              <p:cNvSpPr/>
              <p:nvPr/>
            </p:nvSpPr>
            <p:spPr>
              <a:xfrm rot="5400000">
                <a:off x="598670"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46" name="组合 245">
            <a:extLst>
              <a:ext uri="{FF2B5EF4-FFF2-40B4-BE49-F238E27FC236}">
                <a16:creationId xmlns="" xmlns:a16="http://schemas.microsoft.com/office/drawing/2014/main" id="{439F46EA-F636-4398-9A1D-DAB1B37A3D3E}"/>
              </a:ext>
            </a:extLst>
          </p:cNvPr>
          <p:cNvGrpSpPr/>
          <p:nvPr/>
        </p:nvGrpSpPr>
        <p:grpSpPr>
          <a:xfrm>
            <a:off x="5414942" y="4763881"/>
            <a:ext cx="844013" cy="844120"/>
            <a:chOff x="4061139" y="4512594"/>
            <a:chExt cx="633092" cy="633090"/>
          </a:xfrm>
        </p:grpSpPr>
        <p:grpSp>
          <p:nvGrpSpPr>
            <p:cNvPr id="247" name="组合 246">
              <a:extLst>
                <a:ext uri="{FF2B5EF4-FFF2-40B4-BE49-F238E27FC236}">
                  <a16:creationId xmlns="" xmlns:a16="http://schemas.microsoft.com/office/drawing/2014/main" id="{915049EB-BD3A-4176-AC3D-F7ED1DCE923A}"/>
                </a:ext>
              </a:extLst>
            </p:cNvPr>
            <p:cNvGrpSpPr/>
            <p:nvPr/>
          </p:nvGrpSpPr>
          <p:grpSpPr>
            <a:xfrm>
              <a:off x="4061139" y="4512594"/>
              <a:ext cx="633092" cy="633090"/>
              <a:chOff x="5835317" y="2123703"/>
              <a:chExt cx="756000" cy="756000"/>
            </a:xfrm>
            <a:effectLst>
              <a:outerShdw blurRad="63500" sx="102000" sy="102000" algn="ctr" rotWithShape="0">
                <a:prstClr val="black">
                  <a:alpha val="40000"/>
                </a:prstClr>
              </a:outerShdw>
            </a:effectLst>
          </p:grpSpPr>
          <p:sp>
            <p:nvSpPr>
              <p:cNvPr id="251" name="椭圆 250">
                <a:extLst>
                  <a:ext uri="{FF2B5EF4-FFF2-40B4-BE49-F238E27FC236}">
                    <a16:creationId xmlns="" xmlns:a16="http://schemas.microsoft.com/office/drawing/2014/main" id="{5C5128C7-14F2-432A-B2E9-463E4E22896C}"/>
                  </a:ext>
                </a:extLst>
              </p:cNvPr>
              <p:cNvSpPr/>
              <p:nvPr/>
            </p:nvSpPr>
            <p:spPr>
              <a:xfrm>
                <a:off x="5835317" y="2123703"/>
                <a:ext cx="756000" cy="756000"/>
              </a:xfrm>
              <a:prstGeom prst="ellipse">
                <a:avLst/>
              </a:prstGeom>
              <a:solidFill>
                <a:srgbClr val="CF3B4C">
                  <a:alpha val="50196"/>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52" name="组合 251">
                <a:extLst>
                  <a:ext uri="{FF2B5EF4-FFF2-40B4-BE49-F238E27FC236}">
                    <a16:creationId xmlns="" xmlns:a16="http://schemas.microsoft.com/office/drawing/2014/main" id="{2514B36E-F0F9-44FA-8FE9-D04EF8531EDF}"/>
                  </a:ext>
                </a:extLst>
              </p:cNvPr>
              <p:cNvGrpSpPr/>
              <p:nvPr/>
            </p:nvGrpSpPr>
            <p:grpSpPr>
              <a:xfrm>
                <a:off x="6046413" y="2333066"/>
                <a:ext cx="333808" cy="298641"/>
                <a:chOff x="4987925" y="414338"/>
                <a:chExt cx="1898650" cy="1698625"/>
              </a:xfrm>
            </p:grpSpPr>
            <p:sp>
              <p:nvSpPr>
                <p:cNvPr id="253" name="Freeform 22">
                  <a:extLst>
                    <a:ext uri="{FF2B5EF4-FFF2-40B4-BE49-F238E27FC236}">
                      <a16:creationId xmlns="" xmlns:a16="http://schemas.microsoft.com/office/drawing/2014/main" id="{F54F1680-4A1B-4D17-99BB-F7CAEBB14F92}"/>
                    </a:ext>
                  </a:extLst>
                </p:cNvPr>
                <p:cNvSpPr/>
                <p:nvPr/>
              </p:nvSpPr>
              <p:spPr bwMode="auto">
                <a:xfrm>
                  <a:off x="4987925" y="414338"/>
                  <a:ext cx="1898650" cy="1698625"/>
                </a:xfrm>
                <a:custGeom>
                  <a:avLst/>
                  <a:gdLst>
                    <a:gd name="T0" fmla="*/ 18 w 1196"/>
                    <a:gd name="T1" fmla="*/ 876 h 1070"/>
                    <a:gd name="T2" fmla="*/ 486 w 1196"/>
                    <a:gd name="T3" fmla="*/ 64 h 1070"/>
                    <a:gd name="T4" fmla="*/ 486 w 1196"/>
                    <a:gd name="T5" fmla="*/ 64 h 1070"/>
                    <a:gd name="T6" fmla="*/ 496 w 1196"/>
                    <a:gd name="T7" fmla="*/ 50 h 1070"/>
                    <a:gd name="T8" fmla="*/ 508 w 1196"/>
                    <a:gd name="T9" fmla="*/ 36 h 1070"/>
                    <a:gd name="T10" fmla="*/ 520 w 1196"/>
                    <a:gd name="T11" fmla="*/ 26 h 1070"/>
                    <a:gd name="T12" fmla="*/ 534 w 1196"/>
                    <a:gd name="T13" fmla="*/ 16 h 1070"/>
                    <a:gd name="T14" fmla="*/ 550 w 1196"/>
                    <a:gd name="T15" fmla="*/ 8 h 1070"/>
                    <a:gd name="T16" fmla="*/ 566 w 1196"/>
                    <a:gd name="T17" fmla="*/ 4 h 1070"/>
                    <a:gd name="T18" fmla="*/ 582 w 1196"/>
                    <a:gd name="T19" fmla="*/ 0 h 1070"/>
                    <a:gd name="T20" fmla="*/ 598 w 1196"/>
                    <a:gd name="T21" fmla="*/ 0 h 1070"/>
                    <a:gd name="T22" fmla="*/ 614 w 1196"/>
                    <a:gd name="T23" fmla="*/ 0 h 1070"/>
                    <a:gd name="T24" fmla="*/ 630 w 1196"/>
                    <a:gd name="T25" fmla="*/ 4 h 1070"/>
                    <a:gd name="T26" fmla="*/ 646 w 1196"/>
                    <a:gd name="T27" fmla="*/ 8 h 1070"/>
                    <a:gd name="T28" fmla="*/ 660 w 1196"/>
                    <a:gd name="T29" fmla="*/ 16 h 1070"/>
                    <a:gd name="T30" fmla="*/ 674 w 1196"/>
                    <a:gd name="T31" fmla="*/ 26 h 1070"/>
                    <a:gd name="T32" fmla="*/ 688 w 1196"/>
                    <a:gd name="T33" fmla="*/ 36 h 1070"/>
                    <a:gd name="T34" fmla="*/ 700 w 1196"/>
                    <a:gd name="T35" fmla="*/ 50 h 1070"/>
                    <a:gd name="T36" fmla="*/ 710 w 1196"/>
                    <a:gd name="T37" fmla="*/ 64 h 1070"/>
                    <a:gd name="T38" fmla="*/ 1178 w 1196"/>
                    <a:gd name="T39" fmla="*/ 876 h 1070"/>
                    <a:gd name="T40" fmla="*/ 1178 w 1196"/>
                    <a:gd name="T41" fmla="*/ 876 h 1070"/>
                    <a:gd name="T42" fmla="*/ 1186 w 1196"/>
                    <a:gd name="T43" fmla="*/ 892 h 1070"/>
                    <a:gd name="T44" fmla="*/ 1192 w 1196"/>
                    <a:gd name="T45" fmla="*/ 910 h 1070"/>
                    <a:gd name="T46" fmla="*/ 1196 w 1196"/>
                    <a:gd name="T47" fmla="*/ 926 h 1070"/>
                    <a:gd name="T48" fmla="*/ 1196 w 1196"/>
                    <a:gd name="T49" fmla="*/ 944 h 1070"/>
                    <a:gd name="T50" fmla="*/ 1194 w 1196"/>
                    <a:gd name="T51" fmla="*/ 960 h 1070"/>
                    <a:gd name="T52" fmla="*/ 1192 w 1196"/>
                    <a:gd name="T53" fmla="*/ 976 h 1070"/>
                    <a:gd name="T54" fmla="*/ 1186 w 1196"/>
                    <a:gd name="T55" fmla="*/ 990 h 1070"/>
                    <a:gd name="T56" fmla="*/ 1178 w 1196"/>
                    <a:gd name="T57" fmla="*/ 1006 h 1070"/>
                    <a:gd name="T58" fmla="*/ 1170 w 1196"/>
                    <a:gd name="T59" fmla="*/ 1020 h 1070"/>
                    <a:gd name="T60" fmla="*/ 1158 w 1196"/>
                    <a:gd name="T61" fmla="*/ 1032 h 1070"/>
                    <a:gd name="T62" fmla="*/ 1146 w 1196"/>
                    <a:gd name="T63" fmla="*/ 1042 h 1070"/>
                    <a:gd name="T64" fmla="*/ 1132 w 1196"/>
                    <a:gd name="T65" fmla="*/ 1052 h 1070"/>
                    <a:gd name="T66" fmla="*/ 1118 w 1196"/>
                    <a:gd name="T67" fmla="*/ 1060 h 1070"/>
                    <a:gd name="T68" fmla="*/ 1102 w 1196"/>
                    <a:gd name="T69" fmla="*/ 1066 h 1070"/>
                    <a:gd name="T70" fmla="*/ 1084 w 1196"/>
                    <a:gd name="T71" fmla="*/ 1068 h 1070"/>
                    <a:gd name="T72" fmla="*/ 1066 w 1196"/>
                    <a:gd name="T73" fmla="*/ 1070 h 1070"/>
                    <a:gd name="T74" fmla="*/ 128 w 1196"/>
                    <a:gd name="T75" fmla="*/ 1070 h 1070"/>
                    <a:gd name="T76" fmla="*/ 128 w 1196"/>
                    <a:gd name="T77" fmla="*/ 1070 h 1070"/>
                    <a:gd name="T78" fmla="*/ 110 w 1196"/>
                    <a:gd name="T79" fmla="*/ 1068 h 1070"/>
                    <a:gd name="T80" fmla="*/ 94 w 1196"/>
                    <a:gd name="T81" fmla="*/ 1066 h 1070"/>
                    <a:gd name="T82" fmla="*/ 78 w 1196"/>
                    <a:gd name="T83" fmla="*/ 1060 h 1070"/>
                    <a:gd name="T84" fmla="*/ 62 w 1196"/>
                    <a:gd name="T85" fmla="*/ 1052 h 1070"/>
                    <a:gd name="T86" fmla="*/ 48 w 1196"/>
                    <a:gd name="T87" fmla="*/ 1042 h 1070"/>
                    <a:gd name="T88" fmla="*/ 36 w 1196"/>
                    <a:gd name="T89" fmla="*/ 1032 h 1070"/>
                    <a:gd name="T90" fmla="*/ 26 w 1196"/>
                    <a:gd name="T91" fmla="*/ 1020 h 1070"/>
                    <a:gd name="T92" fmla="*/ 18 w 1196"/>
                    <a:gd name="T93" fmla="*/ 1006 h 1070"/>
                    <a:gd name="T94" fmla="*/ 10 w 1196"/>
                    <a:gd name="T95" fmla="*/ 990 h 1070"/>
                    <a:gd name="T96" fmla="*/ 4 w 1196"/>
                    <a:gd name="T97" fmla="*/ 976 h 1070"/>
                    <a:gd name="T98" fmla="*/ 2 w 1196"/>
                    <a:gd name="T99" fmla="*/ 960 h 1070"/>
                    <a:gd name="T100" fmla="*/ 0 w 1196"/>
                    <a:gd name="T101" fmla="*/ 944 h 1070"/>
                    <a:gd name="T102" fmla="*/ 0 w 1196"/>
                    <a:gd name="T103" fmla="*/ 926 h 1070"/>
                    <a:gd name="T104" fmla="*/ 4 w 1196"/>
                    <a:gd name="T105" fmla="*/ 910 h 1070"/>
                    <a:gd name="T106" fmla="*/ 10 w 1196"/>
                    <a:gd name="T107" fmla="*/ 892 h 1070"/>
                    <a:gd name="T108" fmla="*/ 18 w 1196"/>
                    <a:gd name="T109" fmla="*/ 876 h 1070"/>
                    <a:gd name="T110" fmla="*/ 18 w 1196"/>
                    <a:gd name="T111" fmla="*/ 876 h 1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6" h="1070">
                      <a:moveTo>
                        <a:pt x="18" y="876"/>
                      </a:moveTo>
                      <a:lnTo>
                        <a:pt x="486" y="64"/>
                      </a:lnTo>
                      <a:lnTo>
                        <a:pt x="486" y="64"/>
                      </a:lnTo>
                      <a:lnTo>
                        <a:pt x="496" y="50"/>
                      </a:lnTo>
                      <a:lnTo>
                        <a:pt x="508" y="36"/>
                      </a:lnTo>
                      <a:lnTo>
                        <a:pt x="520" y="26"/>
                      </a:lnTo>
                      <a:lnTo>
                        <a:pt x="534" y="16"/>
                      </a:lnTo>
                      <a:lnTo>
                        <a:pt x="550" y="8"/>
                      </a:lnTo>
                      <a:lnTo>
                        <a:pt x="566" y="4"/>
                      </a:lnTo>
                      <a:lnTo>
                        <a:pt x="582" y="0"/>
                      </a:lnTo>
                      <a:lnTo>
                        <a:pt x="598" y="0"/>
                      </a:lnTo>
                      <a:lnTo>
                        <a:pt x="614" y="0"/>
                      </a:lnTo>
                      <a:lnTo>
                        <a:pt x="630" y="4"/>
                      </a:lnTo>
                      <a:lnTo>
                        <a:pt x="646" y="8"/>
                      </a:lnTo>
                      <a:lnTo>
                        <a:pt x="660" y="16"/>
                      </a:lnTo>
                      <a:lnTo>
                        <a:pt x="674" y="26"/>
                      </a:lnTo>
                      <a:lnTo>
                        <a:pt x="688" y="36"/>
                      </a:lnTo>
                      <a:lnTo>
                        <a:pt x="700" y="50"/>
                      </a:lnTo>
                      <a:lnTo>
                        <a:pt x="710" y="64"/>
                      </a:lnTo>
                      <a:lnTo>
                        <a:pt x="1178" y="876"/>
                      </a:lnTo>
                      <a:lnTo>
                        <a:pt x="1178" y="876"/>
                      </a:lnTo>
                      <a:lnTo>
                        <a:pt x="1186" y="892"/>
                      </a:lnTo>
                      <a:lnTo>
                        <a:pt x="1192" y="910"/>
                      </a:lnTo>
                      <a:lnTo>
                        <a:pt x="1196" y="926"/>
                      </a:lnTo>
                      <a:lnTo>
                        <a:pt x="1196" y="944"/>
                      </a:lnTo>
                      <a:lnTo>
                        <a:pt x="1194" y="960"/>
                      </a:lnTo>
                      <a:lnTo>
                        <a:pt x="1192" y="976"/>
                      </a:lnTo>
                      <a:lnTo>
                        <a:pt x="1186" y="990"/>
                      </a:lnTo>
                      <a:lnTo>
                        <a:pt x="1178" y="1006"/>
                      </a:lnTo>
                      <a:lnTo>
                        <a:pt x="1170" y="1020"/>
                      </a:lnTo>
                      <a:lnTo>
                        <a:pt x="1158" y="1032"/>
                      </a:lnTo>
                      <a:lnTo>
                        <a:pt x="1146" y="1042"/>
                      </a:lnTo>
                      <a:lnTo>
                        <a:pt x="1132" y="1052"/>
                      </a:lnTo>
                      <a:lnTo>
                        <a:pt x="1118" y="1060"/>
                      </a:lnTo>
                      <a:lnTo>
                        <a:pt x="1102" y="1066"/>
                      </a:lnTo>
                      <a:lnTo>
                        <a:pt x="1084" y="1068"/>
                      </a:lnTo>
                      <a:lnTo>
                        <a:pt x="1066" y="1070"/>
                      </a:lnTo>
                      <a:lnTo>
                        <a:pt x="128" y="1070"/>
                      </a:lnTo>
                      <a:lnTo>
                        <a:pt x="128" y="1070"/>
                      </a:lnTo>
                      <a:lnTo>
                        <a:pt x="110" y="1068"/>
                      </a:lnTo>
                      <a:lnTo>
                        <a:pt x="94" y="1066"/>
                      </a:lnTo>
                      <a:lnTo>
                        <a:pt x="78" y="1060"/>
                      </a:lnTo>
                      <a:lnTo>
                        <a:pt x="62" y="1052"/>
                      </a:lnTo>
                      <a:lnTo>
                        <a:pt x="48" y="1042"/>
                      </a:lnTo>
                      <a:lnTo>
                        <a:pt x="36" y="1032"/>
                      </a:lnTo>
                      <a:lnTo>
                        <a:pt x="26" y="1020"/>
                      </a:lnTo>
                      <a:lnTo>
                        <a:pt x="18" y="1006"/>
                      </a:lnTo>
                      <a:lnTo>
                        <a:pt x="10" y="990"/>
                      </a:lnTo>
                      <a:lnTo>
                        <a:pt x="4" y="976"/>
                      </a:lnTo>
                      <a:lnTo>
                        <a:pt x="2" y="960"/>
                      </a:lnTo>
                      <a:lnTo>
                        <a:pt x="0" y="944"/>
                      </a:lnTo>
                      <a:lnTo>
                        <a:pt x="0" y="926"/>
                      </a:lnTo>
                      <a:lnTo>
                        <a:pt x="4" y="910"/>
                      </a:lnTo>
                      <a:lnTo>
                        <a:pt x="10" y="892"/>
                      </a:lnTo>
                      <a:lnTo>
                        <a:pt x="18" y="876"/>
                      </a:lnTo>
                      <a:lnTo>
                        <a:pt x="18" y="876"/>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54" name="Line 23">
                  <a:extLst>
                    <a:ext uri="{FF2B5EF4-FFF2-40B4-BE49-F238E27FC236}">
                      <a16:creationId xmlns="" xmlns:a16="http://schemas.microsoft.com/office/drawing/2014/main" id="{9100CEE2-E5D6-4732-BC69-59130BC38C93}"/>
                    </a:ext>
                  </a:extLst>
                </p:cNvPr>
                <p:cNvSpPr>
                  <a:spLocks noChangeShapeType="1"/>
                </p:cNvSpPr>
                <p:nvPr/>
              </p:nvSpPr>
              <p:spPr bwMode="auto">
                <a:xfrm>
                  <a:off x="5937250" y="893763"/>
                  <a:ext cx="0" cy="568325"/>
                </a:xfrm>
                <a:prstGeom prst="line">
                  <a:avLst/>
                </a:prstGeom>
                <a:noFill/>
                <a:ln w="9525">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gn="ctr"/>
                  <a:endParaRPr lang="zh-CN" altLang="en-US">
                    <a:cs typeface="+mn-ea"/>
                    <a:sym typeface="+mn-lt"/>
                  </a:endParaRPr>
                </a:p>
              </p:txBody>
            </p:sp>
            <p:sp>
              <p:nvSpPr>
                <p:cNvPr id="255" name="Freeform 24">
                  <a:extLst>
                    <a:ext uri="{FF2B5EF4-FFF2-40B4-BE49-F238E27FC236}">
                      <a16:creationId xmlns="" xmlns:a16="http://schemas.microsoft.com/office/drawing/2014/main" id="{8818576B-1527-4C26-83DC-07752D14E91C}"/>
                    </a:ext>
                  </a:extLst>
                </p:cNvPr>
                <p:cNvSpPr/>
                <p:nvPr/>
              </p:nvSpPr>
              <p:spPr bwMode="auto">
                <a:xfrm>
                  <a:off x="5829300" y="1614488"/>
                  <a:ext cx="215900" cy="219075"/>
                </a:xfrm>
                <a:custGeom>
                  <a:avLst/>
                  <a:gdLst>
                    <a:gd name="T0" fmla="*/ 136 w 136"/>
                    <a:gd name="T1" fmla="*/ 68 h 138"/>
                    <a:gd name="T2" fmla="*/ 136 w 136"/>
                    <a:gd name="T3" fmla="*/ 68 h 138"/>
                    <a:gd name="T4" fmla="*/ 134 w 136"/>
                    <a:gd name="T5" fmla="*/ 82 h 138"/>
                    <a:gd name="T6" fmla="*/ 130 w 136"/>
                    <a:gd name="T7" fmla="*/ 96 h 138"/>
                    <a:gd name="T8" fmla="*/ 124 w 136"/>
                    <a:gd name="T9" fmla="*/ 108 h 138"/>
                    <a:gd name="T10" fmla="*/ 116 w 136"/>
                    <a:gd name="T11" fmla="*/ 118 h 138"/>
                    <a:gd name="T12" fmla="*/ 106 w 136"/>
                    <a:gd name="T13" fmla="*/ 126 h 138"/>
                    <a:gd name="T14" fmla="*/ 94 w 136"/>
                    <a:gd name="T15" fmla="*/ 132 h 138"/>
                    <a:gd name="T16" fmla="*/ 82 w 136"/>
                    <a:gd name="T17" fmla="*/ 136 h 138"/>
                    <a:gd name="T18" fmla="*/ 68 w 136"/>
                    <a:gd name="T19" fmla="*/ 138 h 138"/>
                    <a:gd name="T20" fmla="*/ 68 w 136"/>
                    <a:gd name="T21" fmla="*/ 138 h 138"/>
                    <a:gd name="T22" fmla="*/ 54 w 136"/>
                    <a:gd name="T23" fmla="*/ 136 h 138"/>
                    <a:gd name="T24" fmla="*/ 42 w 136"/>
                    <a:gd name="T25" fmla="*/ 132 h 138"/>
                    <a:gd name="T26" fmla="*/ 30 w 136"/>
                    <a:gd name="T27" fmla="*/ 126 h 138"/>
                    <a:gd name="T28" fmla="*/ 20 w 136"/>
                    <a:gd name="T29" fmla="*/ 118 h 138"/>
                    <a:gd name="T30" fmla="*/ 10 w 136"/>
                    <a:gd name="T31" fmla="*/ 108 h 138"/>
                    <a:gd name="T32" fmla="*/ 4 w 136"/>
                    <a:gd name="T33" fmla="*/ 96 h 138"/>
                    <a:gd name="T34" fmla="*/ 0 w 136"/>
                    <a:gd name="T35" fmla="*/ 82 h 138"/>
                    <a:gd name="T36" fmla="*/ 0 w 136"/>
                    <a:gd name="T37" fmla="*/ 68 h 138"/>
                    <a:gd name="T38" fmla="*/ 0 w 136"/>
                    <a:gd name="T39" fmla="*/ 68 h 138"/>
                    <a:gd name="T40" fmla="*/ 0 w 136"/>
                    <a:gd name="T41" fmla="*/ 56 h 138"/>
                    <a:gd name="T42" fmla="*/ 4 w 136"/>
                    <a:gd name="T43" fmla="*/ 42 h 138"/>
                    <a:gd name="T44" fmla="*/ 10 w 136"/>
                    <a:gd name="T45" fmla="*/ 30 h 138"/>
                    <a:gd name="T46" fmla="*/ 20 w 136"/>
                    <a:gd name="T47" fmla="*/ 20 h 138"/>
                    <a:gd name="T48" fmla="*/ 30 w 136"/>
                    <a:gd name="T49" fmla="*/ 12 h 138"/>
                    <a:gd name="T50" fmla="*/ 42 w 136"/>
                    <a:gd name="T51" fmla="*/ 6 h 138"/>
                    <a:gd name="T52" fmla="*/ 54 w 136"/>
                    <a:gd name="T53" fmla="*/ 2 h 138"/>
                    <a:gd name="T54" fmla="*/ 68 w 136"/>
                    <a:gd name="T55" fmla="*/ 0 h 138"/>
                    <a:gd name="T56" fmla="*/ 68 w 136"/>
                    <a:gd name="T57" fmla="*/ 0 h 138"/>
                    <a:gd name="T58" fmla="*/ 82 w 136"/>
                    <a:gd name="T59" fmla="*/ 2 h 138"/>
                    <a:gd name="T60" fmla="*/ 94 w 136"/>
                    <a:gd name="T61" fmla="*/ 6 h 138"/>
                    <a:gd name="T62" fmla="*/ 106 w 136"/>
                    <a:gd name="T63" fmla="*/ 12 h 138"/>
                    <a:gd name="T64" fmla="*/ 116 w 136"/>
                    <a:gd name="T65" fmla="*/ 20 h 138"/>
                    <a:gd name="T66" fmla="*/ 124 w 136"/>
                    <a:gd name="T67" fmla="*/ 30 h 138"/>
                    <a:gd name="T68" fmla="*/ 130 w 136"/>
                    <a:gd name="T69" fmla="*/ 42 h 138"/>
                    <a:gd name="T70" fmla="*/ 134 w 136"/>
                    <a:gd name="T71" fmla="*/ 56 h 138"/>
                    <a:gd name="T72" fmla="*/ 136 w 136"/>
                    <a:gd name="T73" fmla="*/ 68 h 138"/>
                    <a:gd name="T74" fmla="*/ 136 w 136"/>
                    <a:gd name="T75" fmla="*/ 6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138">
                      <a:moveTo>
                        <a:pt x="136" y="68"/>
                      </a:moveTo>
                      <a:lnTo>
                        <a:pt x="136" y="68"/>
                      </a:lnTo>
                      <a:lnTo>
                        <a:pt x="134" y="82"/>
                      </a:lnTo>
                      <a:lnTo>
                        <a:pt x="130" y="96"/>
                      </a:lnTo>
                      <a:lnTo>
                        <a:pt x="124" y="108"/>
                      </a:lnTo>
                      <a:lnTo>
                        <a:pt x="116" y="118"/>
                      </a:lnTo>
                      <a:lnTo>
                        <a:pt x="106" y="126"/>
                      </a:lnTo>
                      <a:lnTo>
                        <a:pt x="94" y="132"/>
                      </a:lnTo>
                      <a:lnTo>
                        <a:pt x="82" y="136"/>
                      </a:lnTo>
                      <a:lnTo>
                        <a:pt x="68" y="138"/>
                      </a:lnTo>
                      <a:lnTo>
                        <a:pt x="68" y="138"/>
                      </a:lnTo>
                      <a:lnTo>
                        <a:pt x="54" y="136"/>
                      </a:lnTo>
                      <a:lnTo>
                        <a:pt x="42" y="132"/>
                      </a:lnTo>
                      <a:lnTo>
                        <a:pt x="30" y="126"/>
                      </a:lnTo>
                      <a:lnTo>
                        <a:pt x="20" y="118"/>
                      </a:lnTo>
                      <a:lnTo>
                        <a:pt x="10" y="108"/>
                      </a:lnTo>
                      <a:lnTo>
                        <a:pt x="4" y="96"/>
                      </a:lnTo>
                      <a:lnTo>
                        <a:pt x="0" y="82"/>
                      </a:lnTo>
                      <a:lnTo>
                        <a:pt x="0" y="68"/>
                      </a:lnTo>
                      <a:lnTo>
                        <a:pt x="0" y="68"/>
                      </a:lnTo>
                      <a:lnTo>
                        <a:pt x="0" y="56"/>
                      </a:lnTo>
                      <a:lnTo>
                        <a:pt x="4" y="42"/>
                      </a:lnTo>
                      <a:lnTo>
                        <a:pt x="10" y="30"/>
                      </a:lnTo>
                      <a:lnTo>
                        <a:pt x="20" y="20"/>
                      </a:lnTo>
                      <a:lnTo>
                        <a:pt x="30" y="12"/>
                      </a:lnTo>
                      <a:lnTo>
                        <a:pt x="42" y="6"/>
                      </a:lnTo>
                      <a:lnTo>
                        <a:pt x="54" y="2"/>
                      </a:lnTo>
                      <a:lnTo>
                        <a:pt x="68" y="0"/>
                      </a:lnTo>
                      <a:lnTo>
                        <a:pt x="68" y="0"/>
                      </a:lnTo>
                      <a:lnTo>
                        <a:pt x="82" y="2"/>
                      </a:lnTo>
                      <a:lnTo>
                        <a:pt x="94" y="6"/>
                      </a:lnTo>
                      <a:lnTo>
                        <a:pt x="106" y="12"/>
                      </a:lnTo>
                      <a:lnTo>
                        <a:pt x="116" y="20"/>
                      </a:lnTo>
                      <a:lnTo>
                        <a:pt x="124" y="30"/>
                      </a:lnTo>
                      <a:lnTo>
                        <a:pt x="130" y="42"/>
                      </a:lnTo>
                      <a:lnTo>
                        <a:pt x="134" y="56"/>
                      </a:lnTo>
                      <a:lnTo>
                        <a:pt x="136" y="68"/>
                      </a:lnTo>
                      <a:lnTo>
                        <a:pt x="136" y="68"/>
                      </a:lnTo>
                      <a:close/>
                    </a:path>
                  </a:pathLst>
                </a:custGeom>
                <a:noFill/>
                <a:ln w="9525">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lgn="ctr"/>
                  <a:endParaRPr lang="zh-CN" altLang="en-US">
                    <a:cs typeface="+mn-ea"/>
                    <a:sym typeface="+mn-lt"/>
                  </a:endParaRPr>
                </a:p>
              </p:txBody>
            </p:sp>
          </p:grpSp>
        </p:grpSp>
        <p:grpSp>
          <p:nvGrpSpPr>
            <p:cNvPr id="248" name="组合 247">
              <a:extLst>
                <a:ext uri="{FF2B5EF4-FFF2-40B4-BE49-F238E27FC236}">
                  <a16:creationId xmlns="" xmlns:a16="http://schemas.microsoft.com/office/drawing/2014/main" id="{083C01E7-F33A-4887-B739-F784992CEA04}"/>
                </a:ext>
              </a:extLst>
            </p:cNvPr>
            <p:cNvGrpSpPr/>
            <p:nvPr/>
          </p:nvGrpSpPr>
          <p:grpSpPr>
            <a:xfrm>
              <a:off x="4064823" y="4793139"/>
              <a:ext cx="625725" cy="72000"/>
              <a:chOff x="598670" y="4793139"/>
              <a:chExt cx="625725" cy="72000"/>
            </a:xfrm>
          </p:grpSpPr>
          <p:sp>
            <p:nvSpPr>
              <p:cNvPr id="249" name="等腰三角形 248">
                <a:extLst>
                  <a:ext uri="{FF2B5EF4-FFF2-40B4-BE49-F238E27FC236}">
                    <a16:creationId xmlns="" xmlns:a16="http://schemas.microsoft.com/office/drawing/2014/main" id="{FE32AA2F-932C-4BB1-9982-A6AE35CE40C1}"/>
                  </a:ext>
                </a:extLst>
              </p:cNvPr>
              <p:cNvSpPr/>
              <p:nvPr/>
            </p:nvSpPr>
            <p:spPr>
              <a:xfrm rot="16200000">
                <a:off x="1152395"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等腰三角形 249">
                <a:extLst>
                  <a:ext uri="{FF2B5EF4-FFF2-40B4-BE49-F238E27FC236}">
                    <a16:creationId xmlns="" xmlns:a16="http://schemas.microsoft.com/office/drawing/2014/main" id="{6613B3FF-2AB5-4352-9EDE-4C4A55EB0AB3}"/>
                  </a:ext>
                </a:extLst>
              </p:cNvPr>
              <p:cNvSpPr/>
              <p:nvPr/>
            </p:nvSpPr>
            <p:spPr>
              <a:xfrm rot="5400000">
                <a:off x="598670" y="4793139"/>
                <a:ext cx="72000" cy="720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56" name="TextBox 42">
            <a:extLst>
              <a:ext uri="{FF2B5EF4-FFF2-40B4-BE49-F238E27FC236}">
                <a16:creationId xmlns="" xmlns:a16="http://schemas.microsoft.com/office/drawing/2014/main" id="{3766720B-6B3E-4582-9848-E0AED095204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5.2 </a:t>
            </a:r>
            <a:r>
              <a:rPr lang="zh-CN" altLang="en-US" b="0" dirty="0">
                <a:solidFill>
                  <a:srgbClr val="444444"/>
                </a:solidFill>
                <a:latin typeface="+mn-lt"/>
                <a:ea typeface="+mn-ea"/>
                <a:cs typeface="+mn-ea"/>
                <a:sym typeface="+mn-lt"/>
              </a:rPr>
              <a:t>问题评估</a:t>
            </a:r>
          </a:p>
        </p:txBody>
      </p:sp>
    </p:spTree>
    <p:extLst>
      <p:ext uri="{BB962C8B-B14F-4D97-AF65-F5344CB8AC3E}">
        <p14:creationId xmlns:p14="http://schemas.microsoft.com/office/powerpoint/2010/main" val="3618629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p:cTn id="7" dur="500" fill="hold"/>
                                        <p:tgtEl>
                                          <p:spTgt spid="256"/>
                                        </p:tgtEl>
                                        <p:attrNameLst>
                                          <p:attrName>ppt_x</p:attrName>
                                        </p:attrNameLst>
                                      </p:cBhvr>
                                      <p:tavLst>
                                        <p:tav tm="0">
                                          <p:val>
                                            <p:strVal val="#ppt_x-#ppt_w/2"/>
                                          </p:val>
                                        </p:tav>
                                        <p:tav tm="100000">
                                          <p:val>
                                            <p:strVal val="#ppt_x"/>
                                          </p:val>
                                        </p:tav>
                                      </p:tavLst>
                                    </p:anim>
                                    <p:anim calcmode="lin" valueType="num">
                                      <p:cBhvr>
                                        <p:cTn id="8" dur="500" fill="hold"/>
                                        <p:tgtEl>
                                          <p:spTgt spid="256"/>
                                        </p:tgtEl>
                                        <p:attrNameLst>
                                          <p:attrName>ppt_y</p:attrName>
                                        </p:attrNameLst>
                                      </p:cBhvr>
                                      <p:tavLst>
                                        <p:tav tm="0">
                                          <p:val>
                                            <p:strVal val="#ppt_y"/>
                                          </p:val>
                                        </p:tav>
                                        <p:tav tm="100000">
                                          <p:val>
                                            <p:strVal val="#ppt_y"/>
                                          </p:val>
                                        </p:tav>
                                      </p:tavLst>
                                    </p:anim>
                                    <p:anim calcmode="lin" valueType="num">
                                      <p:cBhvr>
                                        <p:cTn id="9" dur="500" fill="hold"/>
                                        <p:tgtEl>
                                          <p:spTgt spid="256"/>
                                        </p:tgtEl>
                                        <p:attrNameLst>
                                          <p:attrName>ppt_w</p:attrName>
                                        </p:attrNameLst>
                                      </p:cBhvr>
                                      <p:tavLst>
                                        <p:tav tm="0">
                                          <p:val>
                                            <p:fltVal val="0"/>
                                          </p:val>
                                        </p:tav>
                                        <p:tav tm="100000">
                                          <p:val>
                                            <p:strVal val="#ppt_w"/>
                                          </p:val>
                                        </p:tav>
                                      </p:tavLst>
                                    </p:anim>
                                    <p:anim calcmode="lin" valueType="num">
                                      <p:cBhvr>
                                        <p:cTn id="10" dur="500" fill="hold"/>
                                        <p:tgtEl>
                                          <p:spTgt spid="25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anim calcmode="lin" valueType="num">
                                      <p:cBhvr>
                                        <p:cTn id="15" dur="500" fill="hold"/>
                                        <p:tgtEl>
                                          <p:spTgt spid="32"/>
                                        </p:tgtEl>
                                        <p:attrNameLst>
                                          <p:attrName>ppt_x</p:attrName>
                                        </p:attrNameLst>
                                      </p:cBhvr>
                                      <p:tavLst>
                                        <p:tav tm="0">
                                          <p:val>
                                            <p:strVal val="#ppt_x"/>
                                          </p:val>
                                        </p:tav>
                                        <p:tav tm="100000">
                                          <p:val>
                                            <p:strVal val="#ppt_x"/>
                                          </p:val>
                                        </p:tav>
                                      </p:tavLst>
                                    </p:anim>
                                    <p:anim calcmode="lin" valueType="num">
                                      <p:cBhvr>
                                        <p:cTn id="16" dur="500" fill="hold"/>
                                        <p:tgtEl>
                                          <p:spTgt spid="3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215"/>
                                        </p:tgtEl>
                                        <p:attrNameLst>
                                          <p:attrName>style.visibility</p:attrName>
                                        </p:attrNameLst>
                                      </p:cBhvr>
                                      <p:to>
                                        <p:strVal val="visible"/>
                                      </p:to>
                                    </p:set>
                                    <p:anim calcmode="lin" valueType="num">
                                      <p:cBhvr>
                                        <p:cTn id="20" dur="300" fill="hold"/>
                                        <p:tgtEl>
                                          <p:spTgt spid="215"/>
                                        </p:tgtEl>
                                        <p:attrNameLst>
                                          <p:attrName>ppt_w</p:attrName>
                                        </p:attrNameLst>
                                      </p:cBhvr>
                                      <p:tavLst>
                                        <p:tav tm="0">
                                          <p:val>
                                            <p:fltVal val="0"/>
                                          </p:val>
                                        </p:tav>
                                        <p:tav tm="100000">
                                          <p:val>
                                            <p:strVal val="#ppt_w"/>
                                          </p:val>
                                        </p:tav>
                                      </p:tavLst>
                                    </p:anim>
                                    <p:anim calcmode="lin" valueType="num">
                                      <p:cBhvr>
                                        <p:cTn id="21" dur="300" fill="hold"/>
                                        <p:tgtEl>
                                          <p:spTgt spid="215"/>
                                        </p:tgtEl>
                                        <p:attrNameLst>
                                          <p:attrName>ppt_h</p:attrName>
                                        </p:attrNameLst>
                                      </p:cBhvr>
                                      <p:tavLst>
                                        <p:tav tm="0">
                                          <p:val>
                                            <p:fltVal val="0"/>
                                          </p:val>
                                        </p:tav>
                                        <p:tav tm="100000">
                                          <p:val>
                                            <p:strVal val="#ppt_h"/>
                                          </p:val>
                                        </p:tav>
                                      </p:tavLst>
                                    </p:anim>
                                    <p:animEffect transition="in" filter="fade">
                                      <p:cBhvr>
                                        <p:cTn id="22" dur="300"/>
                                        <p:tgtEl>
                                          <p:spTgt spid="215"/>
                                        </p:tgtEl>
                                      </p:cBhvr>
                                    </p:animEffect>
                                  </p:childTnLst>
                                </p:cTn>
                              </p:par>
                            </p:childTnLst>
                          </p:cTn>
                        </p:par>
                        <p:par>
                          <p:cTn id="23" fill="hold">
                            <p:stCondLst>
                              <p:cond delay="1300"/>
                            </p:stCondLst>
                            <p:childTnLst>
                              <p:par>
                                <p:cTn id="24" presetID="64" presetClass="path" presetSubtype="0" accel="50000" decel="50000" fill="hold" nodeType="afterEffect">
                                  <p:stCondLst>
                                    <p:cond delay="0"/>
                                  </p:stCondLst>
                                  <p:childTnLst>
                                    <p:animMotion origin="layout" path="M -3.61111E-6 -6.17284E-7 L -3.61111E-6 -0.10309 " pathEditMode="relative" rAng="0" ptsTypes="AA">
                                      <p:cBhvr>
                                        <p:cTn id="25" dur="300" fill="hold"/>
                                        <p:tgtEl>
                                          <p:spTgt spid="215"/>
                                        </p:tgtEl>
                                        <p:attrNameLst>
                                          <p:attrName>ppt_x</p:attrName>
                                          <p:attrName>ppt_y</p:attrName>
                                        </p:attrNameLst>
                                      </p:cBhvr>
                                      <p:rCtr x="0" y="-5154"/>
                                    </p:animMotion>
                                  </p:childTnLst>
                                </p:cTn>
                              </p:par>
                            </p:childTnLst>
                          </p:cTn>
                        </p:par>
                        <p:par>
                          <p:cTn id="26" fill="hold">
                            <p:stCondLst>
                              <p:cond delay="1600"/>
                            </p:stCondLst>
                            <p:childTnLst>
                              <p:par>
                                <p:cTn id="27" presetID="53" presetClass="entr" presetSubtype="16"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300" fill="hold"/>
                                        <p:tgtEl>
                                          <p:spTgt spid="31"/>
                                        </p:tgtEl>
                                        <p:attrNameLst>
                                          <p:attrName>ppt_w</p:attrName>
                                        </p:attrNameLst>
                                      </p:cBhvr>
                                      <p:tavLst>
                                        <p:tav tm="0">
                                          <p:val>
                                            <p:fltVal val="0"/>
                                          </p:val>
                                        </p:tav>
                                        <p:tav tm="100000">
                                          <p:val>
                                            <p:strVal val="#ppt_w"/>
                                          </p:val>
                                        </p:tav>
                                      </p:tavLst>
                                    </p:anim>
                                    <p:anim calcmode="lin" valueType="num">
                                      <p:cBhvr>
                                        <p:cTn id="30" dur="300" fill="hold"/>
                                        <p:tgtEl>
                                          <p:spTgt spid="31"/>
                                        </p:tgtEl>
                                        <p:attrNameLst>
                                          <p:attrName>ppt_h</p:attrName>
                                        </p:attrNameLst>
                                      </p:cBhvr>
                                      <p:tavLst>
                                        <p:tav tm="0">
                                          <p:val>
                                            <p:fltVal val="0"/>
                                          </p:val>
                                        </p:tav>
                                        <p:tav tm="100000">
                                          <p:val>
                                            <p:strVal val="#ppt_h"/>
                                          </p:val>
                                        </p:tav>
                                      </p:tavLst>
                                    </p:anim>
                                    <p:animEffect transition="in" filter="fade">
                                      <p:cBhvr>
                                        <p:cTn id="31" dur="300"/>
                                        <p:tgtEl>
                                          <p:spTgt spid="31"/>
                                        </p:tgtEl>
                                      </p:cBhvr>
                                    </p:animEffect>
                                  </p:childTnLst>
                                </p:cTn>
                              </p:par>
                            </p:childTnLst>
                          </p:cTn>
                        </p:par>
                        <p:par>
                          <p:cTn id="32" fill="hold">
                            <p:stCondLst>
                              <p:cond delay="1900"/>
                            </p:stCondLst>
                            <p:childTnLst>
                              <p:par>
                                <p:cTn id="33" presetID="42" presetClass="entr" presetSubtype="0" fill="hold" nodeType="after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fade">
                                      <p:cBhvr>
                                        <p:cTn id="35" dur="500"/>
                                        <p:tgtEl>
                                          <p:spTgt spid="78"/>
                                        </p:tgtEl>
                                      </p:cBhvr>
                                    </p:animEffect>
                                    <p:anim calcmode="lin" valueType="num">
                                      <p:cBhvr>
                                        <p:cTn id="36" dur="500" fill="hold"/>
                                        <p:tgtEl>
                                          <p:spTgt spid="78"/>
                                        </p:tgtEl>
                                        <p:attrNameLst>
                                          <p:attrName>ppt_x</p:attrName>
                                        </p:attrNameLst>
                                      </p:cBhvr>
                                      <p:tavLst>
                                        <p:tav tm="0">
                                          <p:val>
                                            <p:strVal val="#ppt_x"/>
                                          </p:val>
                                        </p:tav>
                                        <p:tav tm="100000">
                                          <p:val>
                                            <p:strVal val="#ppt_x"/>
                                          </p:val>
                                        </p:tav>
                                      </p:tavLst>
                                    </p:anim>
                                    <p:anim calcmode="lin" valueType="num">
                                      <p:cBhvr>
                                        <p:cTn id="37" dur="500" fill="hold"/>
                                        <p:tgtEl>
                                          <p:spTgt spid="78"/>
                                        </p:tgtEl>
                                        <p:attrNameLst>
                                          <p:attrName>ppt_y</p:attrName>
                                        </p:attrNameLst>
                                      </p:cBhvr>
                                      <p:tavLst>
                                        <p:tav tm="0">
                                          <p:val>
                                            <p:strVal val="#ppt_y+.1"/>
                                          </p:val>
                                        </p:tav>
                                        <p:tav tm="100000">
                                          <p:val>
                                            <p:strVal val="#ppt_y"/>
                                          </p:val>
                                        </p:tav>
                                      </p:tavLst>
                                    </p:anim>
                                  </p:childTnLst>
                                </p:cTn>
                              </p:par>
                            </p:childTnLst>
                          </p:cTn>
                        </p:par>
                        <p:par>
                          <p:cTn id="38" fill="hold">
                            <p:stCondLst>
                              <p:cond delay="2400"/>
                            </p:stCondLst>
                            <p:childTnLst>
                              <p:par>
                                <p:cTn id="39" presetID="53" presetClass="entr" presetSubtype="16" fill="hold" nodeType="afterEffect">
                                  <p:stCondLst>
                                    <p:cond delay="0"/>
                                  </p:stCondLst>
                                  <p:childTnLst>
                                    <p:set>
                                      <p:cBhvr>
                                        <p:cTn id="40" dur="1" fill="hold">
                                          <p:stCondLst>
                                            <p:cond delay="0"/>
                                          </p:stCondLst>
                                        </p:cTn>
                                        <p:tgtEl>
                                          <p:spTgt spid="224"/>
                                        </p:tgtEl>
                                        <p:attrNameLst>
                                          <p:attrName>style.visibility</p:attrName>
                                        </p:attrNameLst>
                                      </p:cBhvr>
                                      <p:to>
                                        <p:strVal val="visible"/>
                                      </p:to>
                                    </p:set>
                                    <p:anim calcmode="lin" valueType="num">
                                      <p:cBhvr>
                                        <p:cTn id="41" dur="300" fill="hold"/>
                                        <p:tgtEl>
                                          <p:spTgt spid="224"/>
                                        </p:tgtEl>
                                        <p:attrNameLst>
                                          <p:attrName>ppt_w</p:attrName>
                                        </p:attrNameLst>
                                      </p:cBhvr>
                                      <p:tavLst>
                                        <p:tav tm="0">
                                          <p:val>
                                            <p:fltVal val="0"/>
                                          </p:val>
                                        </p:tav>
                                        <p:tav tm="100000">
                                          <p:val>
                                            <p:strVal val="#ppt_w"/>
                                          </p:val>
                                        </p:tav>
                                      </p:tavLst>
                                    </p:anim>
                                    <p:anim calcmode="lin" valueType="num">
                                      <p:cBhvr>
                                        <p:cTn id="42" dur="300" fill="hold"/>
                                        <p:tgtEl>
                                          <p:spTgt spid="224"/>
                                        </p:tgtEl>
                                        <p:attrNameLst>
                                          <p:attrName>ppt_h</p:attrName>
                                        </p:attrNameLst>
                                      </p:cBhvr>
                                      <p:tavLst>
                                        <p:tav tm="0">
                                          <p:val>
                                            <p:fltVal val="0"/>
                                          </p:val>
                                        </p:tav>
                                        <p:tav tm="100000">
                                          <p:val>
                                            <p:strVal val="#ppt_h"/>
                                          </p:val>
                                        </p:tav>
                                      </p:tavLst>
                                    </p:anim>
                                    <p:animEffect transition="in" filter="fade">
                                      <p:cBhvr>
                                        <p:cTn id="43" dur="300"/>
                                        <p:tgtEl>
                                          <p:spTgt spid="224"/>
                                        </p:tgtEl>
                                      </p:cBhvr>
                                    </p:animEffect>
                                  </p:childTnLst>
                                </p:cTn>
                              </p:par>
                            </p:childTnLst>
                          </p:cTn>
                        </p:par>
                        <p:par>
                          <p:cTn id="44" fill="hold">
                            <p:stCondLst>
                              <p:cond delay="2700"/>
                            </p:stCondLst>
                            <p:childTnLst>
                              <p:par>
                                <p:cTn id="45" presetID="64" presetClass="path" presetSubtype="0" accel="50000" decel="50000" fill="hold" nodeType="afterEffect">
                                  <p:stCondLst>
                                    <p:cond delay="0"/>
                                  </p:stCondLst>
                                  <p:childTnLst>
                                    <p:animMotion origin="layout" path="M 1.11111E-6 -6.17284E-7 L 1.11111E-6 -0.15463 " pathEditMode="relative" rAng="0" ptsTypes="AA">
                                      <p:cBhvr>
                                        <p:cTn id="46" dur="400" fill="hold"/>
                                        <p:tgtEl>
                                          <p:spTgt spid="224"/>
                                        </p:tgtEl>
                                        <p:attrNameLst>
                                          <p:attrName>ppt_x</p:attrName>
                                          <p:attrName>ppt_y</p:attrName>
                                        </p:attrNameLst>
                                      </p:cBhvr>
                                      <p:rCtr x="0" y="-7747"/>
                                    </p:animMotion>
                                  </p:childTnLst>
                                </p:cTn>
                              </p:par>
                            </p:childTnLst>
                          </p:cTn>
                        </p:par>
                        <p:par>
                          <p:cTn id="47" fill="hold">
                            <p:stCondLst>
                              <p:cond delay="3100"/>
                            </p:stCondLst>
                            <p:childTnLst>
                              <p:par>
                                <p:cTn id="48" presetID="53" presetClass="entr" presetSubtype="16" fill="hold" grpId="0" nodeType="afterEffect">
                                  <p:stCondLst>
                                    <p:cond delay="0"/>
                                  </p:stCondLst>
                                  <p:childTnLst>
                                    <p:set>
                                      <p:cBhvr>
                                        <p:cTn id="49" dur="1" fill="hold">
                                          <p:stCondLst>
                                            <p:cond delay="0"/>
                                          </p:stCondLst>
                                        </p:cTn>
                                        <p:tgtEl>
                                          <p:spTgt spid="77"/>
                                        </p:tgtEl>
                                        <p:attrNameLst>
                                          <p:attrName>style.visibility</p:attrName>
                                        </p:attrNameLst>
                                      </p:cBhvr>
                                      <p:to>
                                        <p:strVal val="visible"/>
                                      </p:to>
                                    </p:set>
                                    <p:anim calcmode="lin" valueType="num">
                                      <p:cBhvr>
                                        <p:cTn id="50" dur="300" fill="hold"/>
                                        <p:tgtEl>
                                          <p:spTgt spid="77"/>
                                        </p:tgtEl>
                                        <p:attrNameLst>
                                          <p:attrName>ppt_w</p:attrName>
                                        </p:attrNameLst>
                                      </p:cBhvr>
                                      <p:tavLst>
                                        <p:tav tm="0">
                                          <p:val>
                                            <p:fltVal val="0"/>
                                          </p:val>
                                        </p:tav>
                                        <p:tav tm="100000">
                                          <p:val>
                                            <p:strVal val="#ppt_w"/>
                                          </p:val>
                                        </p:tav>
                                      </p:tavLst>
                                    </p:anim>
                                    <p:anim calcmode="lin" valueType="num">
                                      <p:cBhvr>
                                        <p:cTn id="51" dur="300" fill="hold"/>
                                        <p:tgtEl>
                                          <p:spTgt spid="77"/>
                                        </p:tgtEl>
                                        <p:attrNameLst>
                                          <p:attrName>ppt_h</p:attrName>
                                        </p:attrNameLst>
                                      </p:cBhvr>
                                      <p:tavLst>
                                        <p:tav tm="0">
                                          <p:val>
                                            <p:fltVal val="0"/>
                                          </p:val>
                                        </p:tav>
                                        <p:tav tm="100000">
                                          <p:val>
                                            <p:strVal val="#ppt_h"/>
                                          </p:val>
                                        </p:tav>
                                      </p:tavLst>
                                    </p:anim>
                                    <p:animEffect transition="in" filter="fade">
                                      <p:cBhvr>
                                        <p:cTn id="52" dur="300"/>
                                        <p:tgtEl>
                                          <p:spTgt spid="77"/>
                                        </p:tgtEl>
                                      </p:cBhvr>
                                    </p:animEffect>
                                  </p:childTnLst>
                                </p:cTn>
                              </p:par>
                            </p:childTnLst>
                          </p:cTn>
                        </p:par>
                        <p:par>
                          <p:cTn id="53" fill="hold">
                            <p:stCondLst>
                              <p:cond delay="3400"/>
                            </p:stCondLst>
                            <p:childTnLst>
                              <p:par>
                                <p:cTn id="54" presetID="42" presetClass="entr" presetSubtype="0" fill="hold" nodeType="afterEffect">
                                  <p:stCondLst>
                                    <p:cond delay="0"/>
                                  </p:stCondLst>
                                  <p:childTnLst>
                                    <p:set>
                                      <p:cBhvr>
                                        <p:cTn id="55" dur="1" fill="hold">
                                          <p:stCondLst>
                                            <p:cond delay="0"/>
                                          </p:stCondLst>
                                        </p:cTn>
                                        <p:tgtEl>
                                          <p:spTgt spid="124"/>
                                        </p:tgtEl>
                                        <p:attrNameLst>
                                          <p:attrName>style.visibility</p:attrName>
                                        </p:attrNameLst>
                                      </p:cBhvr>
                                      <p:to>
                                        <p:strVal val="visible"/>
                                      </p:to>
                                    </p:set>
                                    <p:animEffect transition="in" filter="fade">
                                      <p:cBhvr>
                                        <p:cTn id="56" dur="500"/>
                                        <p:tgtEl>
                                          <p:spTgt spid="124"/>
                                        </p:tgtEl>
                                      </p:cBhvr>
                                    </p:animEffect>
                                    <p:anim calcmode="lin" valueType="num">
                                      <p:cBhvr>
                                        <p:cTn id="57" dur="500" fill="hold"/>
                                        <p:tgtEl>
                                          <p:spTgt spid="124"/>
                                        </p:tgtEl>
                                        <p:attrNameLst>
                                          <p:attrName>ppt_x</p:attrName>
                                        </p:attrNameLst>
                                      </p:cBhvr>
                                      <p:tavLst>
                                        <p:tav tm="0">
                                          <p:val>
                                            <p:strVal val="#ppt_x"/>
                                          </p:val>
                                        </p:tav>
                                        <p:tav tm="100000">
                                          <p:val>
                                            <p:strVal val="#ppt_x"/>
                                          </p:val>
                                        </p:tav>
                                      </p:tavLst>
                                    </p:anim>
                                    <p:anim calcmode="lin" valueType="num">
                                      <p:cBhvr>
                                        <p:cTn id="58" dur="500" fill="hold"/>
                                        <p:tgtEl>
                                          <p:spTgt spid="124"/>
                                        </p:tgtEl>
                                        <p:attrNameLst>
                                          <p:attrName>ppt_y</p:attrName>
                                        </p:attrNameLst>
                                      </p:cBhvr>
                                      <p:tavLst>
                                        <p:tav tm="0">
                                          <p:val>
                                            <p:strVal val="#ppt_y+.1"/>
                                          </p:val>
                                        </p:tav>
                                        <p:tav tm="100000">
                                          <p:val>
                                            <p:strVal val="#ppt_y"/>
                                          </p:val>
                                        </p:tav>
                                      </p:tavLst>
                                    </p:anim>
                                  </p:childTnLst>
                                </p:cTn>
                              </p:par>
                            </p:childTnLst>
                          </p:cTn>
                        </p:par>
                        <p:par>
                          <p:cTn id="59" fill="hold">
                            <p:stCondLst>
                              <p:cond delay="3900"/>
                            </p:stCondLst>
                            <p:childTnLst>
                              <p:par>
                                <p:cTn id="60" presetID="53" presetClass="entr" presetSubtype="16" fill="hold" nodeType="afterEffect">
                                  <p:stCondLst>
                                    <p:cond delay="0"/>
                                  </p:stCondLst>
                                  <p:childTnLst>
                                    <p:set>
                                      <p:cBhvr>
                                        <p:cTn id="61" dur="1" fill="hold">
                                          <p:stCondLst>
                                            <p:cond delay="0"/>
                                          </p:stCondLst>
                                        </p:cTn>
                                        <p:tgtEl>
                                          <p:spTgt spid="234"/>
                                        </p:tgtEl>
                                        <p:attrNameLst>
                                          <p:attrName>style.visibility</p:attrName>
                                        </p:attrNameLst>
                                      </p:cBhvr>
                                      <p:to>
                                        <p:strVal val="visible"/>
                                      </p:to>
                                    </p:set>
                                    <p:anim calcmode="lin" valueType="num">
                                      <p:cBhvr>
                                        <p:cTn id="62" dur="300" fill="hold"/>
                                        <p:tgtEl>
                                          <p:spTgt spid="234"/>
                                        </p:tgtEl>
                                        <p:attrNameLst>
                                          <p:attrName>ppt_w</p:attrName>
                                        </p:attrNameLst>
                                      </p:cBhvr>
                                      <p:tavLst>
                                        <p:tav tm="0">
                                          <p:val>
                                            <p:fltVal val="0"/>
                                          </p:val>
                                        </p:tav>
                                        <p:tav tm="100000">
                                          <p:val>
                                            <p:strVal val="#ppt_w"/>
                                          </p:val>
                                        </p:tav>
                                      </p:tavLst>
                                    </p:anim>
                                    <p:anim calcmode="lin" valueType="num">
                                      <p:cBhvr>
                                        <p:cTn id="63" dur="300" fill="hold"/>
                                        <p:tgtEl>
                                          <p:spTgt spid="234"/>
                                        </p:tgtEl>
                                        <p:attrNameLst>
                                          <p:attrName>ppt_h</p:attrName>
                                        </p:attrNameLst>
                                      </p:cBhvr>
                                      <p:tavLst>
                                        <p:tav tm="0">
                                          <p:val>
                                            <p:fltVal val="0"/>
                                          </p:val>
                                        </p:tav>
                                        <p:tav tm="100000">
                                          <p:val>
                                            <p:strVal val="#ppt_h"/>
                                          </p:val>
                                        </p:tav>
                                      </p:tavLst>
                                    </p:anim>
                                    <p:animEffect transition="in" filter="fade">
                                      <p:cBhvr>
                                        <p:cTn id="64" dur="300"/>
                                        <p:tgtEl>
                                          <p:spTgt spid="234"/>
                                        </p:tgtEl>
                                      </p:cBhvr>
                                    </p:animEffect>
                                  </p:childTnLst>
                                </p:cTn>
                              </p:par>
                            </p:childTnLst>
                          </p:cTn>
                        </p:par>
                        <p:par>
                          <p:cTn id="65" fill="hold">
                            <p:stCondLst>
                              <p:cond delay="4200"/>
                            </p:stCondLst>
                            <p:childTnLst>
                              <p:par>
                                <p:cTn id="66" presetID="64" presetClass="path" presetSubtype="0" accel="50000" decel="50000" fill="hold" nodeType="afterEffect">
                                  <p:stCondLst>
                                    <p:cond delay="0"/>
                                  </p:stCondLst>
                                  <p:childTnLst>
                                    <p:animMotion origin="layout" path="M -4.16667E-6 -6.17284E-7 L -4.16667E-6 -0.25802 " pathEditMode="relative" rAng="0" ptsTypes="AA">
                                      <p:cBhvr>
                                        <p:cTn id="67" dur="600" fill="hold"/>
                                        <p:tgtEl>
                                          <p:spTgt spid="234"/>
                                        </p:tgtEl>
                                        <p:attrNameLst>
                                          <p:attrName>ppt_x</p:attrName>
                                          <p:attrName>ppt_y</p:attrName>
                                        </p:attrNameLst>
                                      </p:cBhvr>
                                      <p:rCtr x="0" y="-12901"/>
                                    </p:animMotion>
                                  </p:childTnLst>
                                </p:cTn>
                              </p:par>
                            </p:childTnLst>
                          </p:cTn>
                        </p:par>
                        <p:par>
                          <p:cTn id="68" fill="hold">
                            <p:stCondLst>
                              <p:cond delay="4800"/>
                            </p:stCondLst>
                            <p:childTnLst>
                              <p:par>
                                <p:cTn id="69" presetID="53" presetClass="entr" presetSubtype="16" fill="hold" grpId="0" nodeType="afterEffect">
                                  <p:stCondLst>
                                    <p:cond delay="0"/>
                                  </p:stCondLst>
                                  <p:childTnLst>
                                    <p:set>
                                      <p:cBhvr>
                                        <p:cTn id="70" dur="1" fill="hold">
                                          <p:stCondLst>
                                            <p:cond delay="0"/>
                                          </p:stCondLst>
                                        </p:cTn>
                                        <p:tgtEl>
                                          <p:spTgt spid="123"/>
                                        </p:tgtEl>
                                        <p:attrNameLst>
                                          <p:attrName>style.visibility</p:attrName>
                                        </p:attrNameLst>
                                      </p:cBhvr>
                                      <p:to>
                                        <p:strVal val="visible"/>
                                      </p:to>
                                    </p:set>
                                    <p:anim calcmode="lin" valueType="num">
                                      <p:cBhvr>
                                        <p:cTn id="71" dur="300" fill="hold"/>
                                        <p:tgtEl>
                                          <p:spTgt spid="123"/>
                                        </p:tgtEl>
                                        <p:attrNameLst>
                                          <p:attrName>ppt_w</p:attrName>
                                        </p:attrNameLst>
                                      </p:cBhvr>
                                      <p:tavLst>
                                        <p:tav tm="0">
                                          <p:val>
                                            <p:fltVal val="0"/>
                                          </p:val>
                                        </p:tav>
                                        <p:tav tm="100000">
                                          <p:val>
                                            <p:strVal val="#ppt_w"/>
                                          </p:val>
                                        </p:tav>
                                      </p:tavLst>
                                    </p:anim>
                                    <p:anim calcmode="lin" valueType="num">
                                      <p:cBhvr>
                                        <p:cTn id="72" dur="300" fill="hold"/>
                                        <p:tgtEl>
                                          <p:spTgt spid="123"/>
                                        </p:tgtEl>
                                        <p:attrNameLst>
                                          <p:attrName>ppt_h</p:attrName>
                                        </p:attrNameLst>
                                      </p:cBhvr>
                                      <p:tavLst>
                                        <p:tav tm="0">
                                          <p:val>
                                            <p:fltVal val="0"/>
                                          </p:val>
                                        </p:tav>
                                        <p:tav tm="100000">
                                          <p:val>
                                            <p:strVal val="#ppt_h"/>
                                          </p:val>
                                        </p:tav>
                                      </p:tavLst>
                                    </p:anim>
                                    <p:animEffect transition="in" filter="fade">
                                      <p:cBhvr>
                                        <p:cTn id="73" dur="300"/>
                                        <p:tgtEl>
                                          <p:spTgt spid="123"/>
                                        </p:tgtEl>
                                      </p:cBhvr>
                                    </p:animEffect>
                                  </p:childTnLst>
                                </p:cTn>
                              </p:par>
                            </p:childTnLst>
                          </p:cTn>
                        </p:par>
                        <p:par>
                          <p:cTn id="74" fill="hold">
                            <p:stCondLst>
                              <p:cond delay="5100"/>
                            </p:stCondLst>
                            <p:childTnLst>
                              <p:par>
                                <p:cTn id="75" presetID="42" presetClass="entr" presetSubtype="0" fill="hold" nodeType="after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fade">
                                      <p:cBhvr>
                                        <p:cTn id="77" dur="500"/>
                                        <p:tgtEl>
                                          <p:spTgt spid="169"/>
                                        </p:tgtEl>
                                      </p:cBhvr>
                                    </p:animEffect>
                                    <p:anim calcmode="lin" valueType="num">
                                      <p:cBhvr>
                                        <p:cTn id="78" dur="500" fill="hold"/>
                                        <p:tgtEl>
                                          <p:spTgt spid="169"/>
                                        </p:tgtEl>
                                        <p:attrNameLst>
                                          <p:attrName>ppt_x</p:attrName>
                                        </p:attrNameLst>
                                      </p:cBhvr>
                                      <p:tavLst>
                                        <p:tav tm="0">
                                          <p:val>
                                            <p:strVal val="#ppt_x"/>
                                          </p:val>
                                        </p:tav>
                                        <p:tav tm="100000">
                                          <p:val>
                                            <p:strVal val="#ppt_x"/>
                                          </p:val>
                                        </p:tav>
                                      </p:tavLst>
                                    </p:anim>
                                    <p:anim calcmode="lin" valueType="num">
                                      <p:cBhvr>
                                        <p:cTn id="79" dur="500" fill="hold"/>
                                        <p:tgtEl>
                                          <p:spTgt spid="169"/>
                                        </p:tgtEl>
                                        <p:attrNameLst>
                                          <p:attrName>ppt_y</p:attrName>
                                        </p:attrNameLst>
                                      </p:cBhvr>
                                      <p:tavLst>
                                        <p:tav tm="0">
                                          <p:val>
                                            <p:strVal val="#ppt_y+.1"/>
                                          </p:val>
                                        </p:tav>
                                        <p:tav tm="100000">
                                          <p:val>
                                            <p:strVal val="#ppt_y"/>
                                          </p:val>
                                        </p:tav>
                                      </p:tavLst>
                                    </p:anim>
                                  </p:childTnLst>
                                </p:cTn>
                              </p:par>
                            </p:childTnLst>
                          </p:cTn>
                        </p:par>
                        <p:par>
                          <p:cTn id="80" fill="hold">
                            <p:stCondLst>
                              <p:cond delay="5600"/>
                            </p:stCondLst>
                            <p:childTnLst>
                              <p:par>
                                <p:cTn id="81" presetID="53" presetClass="entr" presetSubtype="16" fill="hold" nodeType="afterEffect">
                                  <p:stCondLst>
                                    <p:cond delay="0"/>
                                  </p:stCondLst>
                                  <p:childTnLst>
                                    <p:set>
                                      <p:cBhvr>
                                        <p:cTn id="82" dur="1" fill="hold">
                                          <p:stCondLst>
                                            <p:cond delay="0"/>
                                          </p:stCondLst>
                                        </p:cTn>
                                        <p:tgtEl>
                                          <p:spTgt spid="246"/>
                                        </p:tgtEl>
                                        <p:attrNameLst>
                                          <p:attrName>style.visibility</p:attrName>
                                        </p:attrNameLst>
                                      </p:cBhvr>
                                      <p:to>
                                        <p:strVal val="visible"/>
                                      </p:to>
                                    </p:set>
                                    <p:anim calcmode="lin" valueType="num">
                                      <p:cBhvr>
                                        <p:cTn id="83" dur="300" fill="hold"/>
                                        <p:tgtEl>
                                          <p:spTgt spid="246"/>
                                        </p:tgtEl>
                                        <p:attrNameLst>
                                          <p:attrName>ppt_w</p:attrName>
                                        </p:attrNameLst>
                                      </p:cBhvr>
                                      <p:tavLst>
                                        <p:tav tm="0">
                                          <p:val>
                                            <p:fltVal val="0"/>
                                          </p:val>
                                        </p:tav>
                                        <p:tav tm="100000">
                                          <p:val>
                                            <p:strVal val="#ppt_w"/>
                                          </p:val>
                                        </p:tav>
                                      </p:tavLst>
                                    </p:anim>
                                    <p:anim calcmode="lin" valueType="num">
                                      <p:cBhvr>
                                        <p:cTn id="84" dur="300" fill="hold"/>
                                        <p:tgtEl>
                                          <p:spTgt spid="246"/>
                                        </p:tgtEl>
                                        <p:attrNameLst>
                                          <p:attrName>ppt_h</p:attrName>
                                        </p:attrNameLst>
                                      </p:cBhvr>
                                      <p:tavLst>
                                        <p:tav tm="0">
                                          <p:val>
                                            <p:fltVal val="0"/>
                                          </p:val>
                                        </p:tav>
                                        <p:tav tm="100000">
                                          <p:val>
                                            <p:strVal val="#ppt_h"/>
                                          </p:val>
                                        </p:tav>
                                      </p:tavLst>
                                    </p:anim>
                                    <p:animEffect transition="in" filter="fade">
                                      <p:cBhvr>
                                        <p:cTn id="85" dur="300"/>
                                        <p:tgtEl>
                                          <p:spTgt spid="246"/>
                                        </p:tgtEl>
                                      </p:cBhvr>
                                    </p:animEffect>
                                  </p:childTnLst>
                                </p:cTn>
                              </p:par>
                            </p:childTnLst>
                          </p:cTn>
                        </p:par>
                        <p:par>
                          <p:cTn id="86" fill="hold">
                            <p:stCondLst>
                              <p:cond delay="5900"/>
                            </p:stCondLst>
                            <p:childTnLst>
                              <p:par>
                                <p:cTn id="87" presetID="64" presetClass="path" presetSubtype="0" accel="50000" decel="50000" fill="hold" nodeType="afterEffect">
                                  <p:stCondLst>
                                    <p:cond delay="0"/>
                                  </p:stCondLst>
                                  <p:childTnLst>
                                    <p:animMotion origin="layout" path="M 4.16667E-6 -6.17284E-7 L 4.16667E-6 -0.41296 " pathEditMode="relative" rAng="0" ptsTypes="AA">
                                      <p:cBhvr>
                                        <p:cTn id="88" dur="900" fill="hold"/>
                                        <p:tgtEl>
                                          <p:spTgt spid="246"/>
                                        </p:tgtEl>
                                        <p:attrNameLst>
                                          <p:attrName>ppt_x</p:attrName>
                                          <p:attrName>ppt_y</p:attrName>
                                        </p:attrNameLst>
                                      </p:cBhvr>
                                      <p:rCtr x="0" y="-20648"/>
                                    </p:animMotion>
                                  </p:childTnLst>
                                </p:cTn>
                              </p:par>
                            </p:childTnLst>
                          </p:cTn>
                        </p:par>
                        <p:par>
                          <p:cTn id="89" fill="hold">
                            <p:stCondLst>
                              <p:cond delay="6800"/>
                            </p:stCondLst>
                            <p:childTnLst>
                              <p:par>
                                <p:cTn id="90" presetID="53" presetClass="entr" presetSubtype="16" fill="hold" grpId="0" nodeType="afterEffect">
                                  <p:stCondLst>
                                    <p:cond delay="0"/>
                                  </p:stCondLst>
                                  <p:childTnLst>
                                    <p:set>
                                      <p:cBhvr>
                                        <p:cTn id="91" dur="1" fill="hold">
                                          <p:stCondLst>
                                            <p:cond delay="0"/>
                                          </p:stCondLst>
                                        </p:cTn>
                                        <p:tgtEl>
                                          <p:spTgt spid="214"/>
                                        </p:tgtEl>
                                        <p:attrNameLst>
                                          <p:attrName>style.visibility</p:attrName>
                                        </p:attrNameLst>
                                      </p:cBhvr>
                                      <p:to>
                                        <p:strVal val="visible"/>
                                      </p:to>
                                    </p:set>
                                    <p:anim calcmode="lin" valueType="num">
                                      <p:cBhvr>
                                        <p:cTn id="92" dur="300" fill="hold"/>
                                        <p:tgtEl>
                                          <p:spTgt spid="214"/>
                                        </p:tgtEl>
                                        <p:attrNameLst>
                                          <p:attrName>ppt_w</p:attrName>
                                        </p:attrNameLst>
                                      </p:cBhvr>
                                      <p:tavLst>
                                        <p:tav tm="0">
                                          <p:val>
                                            <p:fltVal val="0"/>
                                          </p:val>
                                        </p:tav>
                                        <p:tav tm="100000">
                                          <p:val>
                                            <p:strVal val="#ppt_w"/>
                                          </p:val>
                                        </p:tav>
                                      </p:tavLst>
                                    </p:anim>
                                    <p:anim calcmode="lin" valueType="num">
                                      <p:cBhvr>
                                        <p:cTn id="93" dur="300" fill="hold"/>
                                        <p:tgtEl>
                                          <p:spTgt spid="214"/>
                                        </p:tgtEl>
                                        <p:attrNameLst>
                                          <p:attrName>ppt_h</p:attrName>
                                        </p:attrNameLst>
                                      </p:cBhvr>
                                      <p:tavLst>
                                        <p:tav tm="0">
                                          <p:val>
                                            <p:fltVal val="0"/>
                                          </p:val>
                                        </p:tav>
                                        <p:tav tm="100000">
                                          <p:val>
                                            <p:strVal val="#ppt_h"/>
                                          </p:val>
                                        </p:tav>
                                      </p:tavLst>
                                    </p:anim>
                                    <p:animEffect transition="in" filter="fade">
                                      <p:cBhvr>
                                        <p:cTn id="94" dur="300"/>
                                        <p:tgtEl>
                                          <p:spTgt spid="214"/>
                                        </p:tgtEl>
                                      </p:cBhvr>
                                    </p:animEffect>
                                  </p:childTnLst>
                                </p:cTn>
                              </p:par>
                            </p:childTnLst>
                          </p:cTn>
                        </p:par>
                        <p:par>
                          <p:cTn id="95" fill="hold">
                            <p:stCondLst>
                              <p:cond delay="7100"/>
                            </p:stCondLst>
                            <p:childTnLst>
                              <p:par>
                                <p:cTn id="96" presetID="53" presetClass="entr" presetSubtype="16" fill="hold" nodeType="after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p:cTn id="98" dur="300" fill="hold"/>
                                        <p:tgtEl>
                                          <p:spTgt spid="26"/>
                                        </p:tgtEl>
                                        <p:attrNameLst>
                                          <p:attrName>ppt_w</p:attrName>
                                        </p:attrNameLst>
                                      </p:cBhvr>
                                      <p:tavLst>
                                        <p:tav tm="0">
                                          <p:val>
                                            <p:fltVal val="0"/>
                                          </p:val>
                                        </p:tav>
                                        <p:tav tm="100000">
                                          <p:val>
                                            <p:strVal val="#ppt_w"/>
                                          </p:val>
                                        </p:tav>
                                      </p:tavLst>
                                    </p:anim>
                                    <p:anim calcmode="lin" valueType="num">
                                      <p:cBhvr>
                                        <p:cTn id="99" dur="300" fill="hold"/>
                                        <p:tgtEl>
                                          <p:spTgt spid="26"/>
                                        </p:tgtEl>
                                        <p:attrNameLst>
                                          <p:attrName>ppt_h</p:attrName>
                                        </p:attrNameLst>
                                      </p:cBhvr>
                                      <p:tavLst>
                                        <p:tav tm="0">
                                          <p:val>
                                            <p:fltVal val="0"/>
                                          </p:val>
                                        </p:tav>
                                        <p:tav tm="100000">
                                          <p:val>
                                            <p:strVal val="#ppt_h"/>
                                          </p:val>
                                        </p:tav>
                                      </p:tavLst>
                                    </p:anim>
                                    <p:animEffect transition="in" filter="fade">
                                      <p:cBhvr>
                                        <p:cTn id="100" dur="300"/>
                                        <p:tgtEl>
                                          <p:spTgt spid="26"/>
                                        </p:tgtEl>
                                      </p:cBhvr>
                                    </p:animEffect>
                                  </p:childTnLst>
                                </p:cTn>
                              </p:par>
                            </p:childTnLst>
                          </p:cTn>
                        </p:par>
                        <p:par>
                          <p:cTn id="101" fill="hold">
                            <p:stCondLst>
                              <p:cond delay="7400"/>
                            </p:stCondLst>
                            <p:childTnLst>
                              <p:par>
                                <p:cTn id="102" presetID="2" presetClass="entr" presetSubtype="2" fill="hold" grpId="0" nodeType="afterEffect">
                                  <p:stCondLst>
                                    <p:cond delay="0"/>
                                  </p:stCondLst>
                                  <p:childTnLst>
                                    <p:set>
                                      <p:cBhvr>
                                        <p:cTn id="103" dur="1" fill="hold">
                                          <p:stCondLst>
                                            <p:cond delay="0"/>
                                          </p:stCondLst>
                                        </p:cTn>
                                        <p:tgtEl>
                                          <p:spTgt spid="2"/>
                                        </p:tgtEl>
                                        <p:attrNameLst>
                                          <p:attrName>style.visibility</p:attrName>
                                        </p:attrNameLst>
                                      </p:cBhvr>
                                      <p:to>
                                        <p:strVal val="visible"/>
                                      </p:to>
                                    </p:set>
                                    <p:anim calcmode="lin" valueType="num">
                                      <p:cBhvr additive="base">
                                        <p:cTn id="104" dur="300" fill="hold"/>
                                        <p:tgtEl>
                                          <p:spTgt spid="2"/>
                                        </p:tgtEl>
                                        <p:attrNameLst>
                                          <p:attrName>ppt_x</p:attrName>
                                        </p:attrNameLst>
                                      </p:cBhvr>
                                      <p:tavLst>
                                        <p:tav tm="0">
                                          <p:val>
                                            <p:strVal val="1+#ppt_w/2"/>
                                          </p:val>
                                        </p:tav>
                                        <p:tav tm="100000">
                                          <p:val>
                                            <p:strVal val="#ppt_x"/>
                                          </p:val>
                                        </p:tav>
                                      </p:tavLst>
                                    </p:anim>
                                    <p:anim calcmode="lin" valueType="num">
                                      <p:cBhvr additive="base">
                                        <p:cTn id="105" dur="300" fill="hold"/>
                                        <p:tgtEl>
                                          <p:spTgt spid="2"/>
                                        </p:tgtEl>
                                        <p:attrNameLst>
                                          <p:attrName>ppt_y</p:attrName>
                                        </p:attrNameLst>
                                      </p:cBhvr>
                                      <p:tavLst>
                                        <p:tav tm="0">
                                          <p:val>
                                            <p:strVal val="#ppt_y"/>
                                          </p:val>
                                        </p:tav>
                                        <p:tav tm="100000">
                                          <p:val>
                                            <p:strVal val="#ppt_y"/>
                                          </p:val>
                                        </p:tav>
                                      </p:tavLst>
                                    </p:anim>
                                  </p:childTnLst>
                                </p:cTn>
                              </p:par>
                            </p:childTnLst>
                          </p:cTn>
                        </p:par>
                        <p:par>
                          <p:cTn id="106" fill="hold">
                            <p:stCondLst>
                              <p:cond delay="7700"/>
                            </p:stCondLst>
                            <p:childTnLst>
                              <p:par>
                                <p:cTn id="107" presetID="53" presetClass="entr" presetSubtype="16" fill="hold" nodeType="afterEffect">
                                  <p:stCondLst>
                                    <p:cond delay="0"/>
                                  </p:stCondLst>
                                  <p:childTnLst>
                                    <p:set>
                                      <p:cBhvr>
                                        <p:cTn id="108" dur="1" fill="hold">
                                          <p:stCondLst>
                                            <p:cond delay="0"/>
                                          </p:stCondLst>
                                        </p:cTn>
                                        <p:tgtEl>
                                          <p:spTgt spid="12"/>
                                        </p:tgtEl>
                                        <p:attrNameLst>
                                          <p:attrName>style.visibility</p:attrName>
                                        </p:attrNameLst>
                                      </p:cBhvr>
                                      <p:to>
                                        <p:strVal val="visible"/>
                                      </p:to>
                                    </p:set>
                                    <p:anim calcmode="lin" valueType="num">
                                      <p:cBhvr>
                                        <p:cTn id="109" dur="300" fill="hold"/>
                                        <p:tgtEl>
                                          <p:spTgt spid="12"/>
                                        </p:tgtEl>
                                        <p:attrNameLst>
                                          <p:attrName>ppt_w</p:attrName>
                                        </p:attrNameLst>
                                      </p:cBhvr>
                                      <p:tavLst>
                                        <p:tav tm="0">
                                          <p:val>
                                            <p:fltVal val="0"/>
                                          </p:val>
                                        </p:tav>
                                        <p:tav tm="100000">
                                          <p:val>
                                            <p:strVal val="#ppt_w"/>
                                          </p:val>
                                        </p:tav>
                                      </p:tavLst>
                                    </p:anim>
                                    <p:anim calcmode="lin" valueType="num">
                                      <p:cBhvr>
                                        <p:cTn id="110" dur="300" fill="hold"/>
                                        <p:tgtEl>
                                          <p:spTgt spid="12"/>
                                        </p:tgtEl>
                                        <p:attrNameLst>
                                          <p:attrName>ppt_h</p:attrName>
                                        </p:attrNameLst>
                                      </p:cBhvr>
                                      <p:tavLst>
                                        <p:tav tm="0">
                                          <p:val>
                                            <p:fltVal val="0"/>
                                          </p:val>
                                        </p:tav>
                                        <p:tav tm="100000">
                                          <p:val>
                                            <p:strVal val="#ppt_h"/>
                                          </p:val>
                                        </p:tav>
                                      </p:tavLst>
                                    </p:anim>
                                    <p:animEffect transition="in" filter="fade">
                                      <p:cBhvr>
                                        <p:cTn id="111" dur="300"/>
                                        <p:tgtEl>
                                          <p:spTgt spid="12"/>
                                        </p:tgtEl>
                                      </p:cBhvr>
                                    </p:animEffect>
                                  </p:childTnLst>
                                </p:cTn>
                              </p:par>
                            </p:childTnLst>
                          </p:cTn>
                        </p:par>
                        <p:par>
                          <p:cTn id="112" fill="hold">
                            <p:stCondLst>
                              <p:cond delay="8000"/>
                            </p:stCondLst>
                            <p:childTnLst>
                              <p:par>
                                <p:cTn id="113" presetID="2" presetClass="entr" presetSubtype="2" fill="hold" grpId="0" nodeType="afterEffect">
                                  <p:stCondLst>
                                    <p:cond delay="0"/>
                                  </p:stCondLst>
                                  <p:childTnLst>
                                    <p:set>
                                      <p:cBhvr>
                                        <p:cTn id="114" dur="1" fill="hold">
                                          <p:stCondLst>
                                            <p:cond delay="0"/>
                                          </p:stCondLst>
                                        </p:cTn>
                                        <p:tgtEl>
                                          <p:spTgt spid="3"/>
                                        </p:tgtEl>
                                        <p:attrNameLst>
                                          <p:attrName>style.visibility</p:attrName>
                                        </p:attrNameLst>
                                      </p:cBhvr>
                                      <p:to>
                                        <p:strVal val="visible"/>
                                      </p:to>
                                    </p:set>
                                    <p:anim calcmode="lin" valueType="num">
                                      <p:cBhvr additive="base">
                                        <p:cTn id="115" dur="300" fill="hold"/>
                                        <p:tgtEl>
                                          <p:spTgt spid="3"/>
                                        </p:tgtEl>
                                        <p:attrNameLst>
                                          <p:attrName>ppt_x</p:attrName>
                                        </p:attrNameLst>
                                      </p:cBhvr>
                                      <p:tavLst>
                                        <p:tav tm="0">
                                          <p:val>
                                            <p:strVal val="1+#ppt_w/2"/>
                                          </p:val>
                                        </p:tav>
                                        <p:tav tm="100000">
                                          <p:val>
                                            <p:strVal val="#ppt_x"/>
                                          </p:val>
                                        </p:tav>
                                      </p:tavLst>
                                    </p:anim>
                                    <p:anim calcmode="lin" valueType="num">
                                      <p:cBhvr additive="base">
                                        <p:cTn id="116" dur="300" fill="hold"/>
                                        <p:tgtEl>
                                          <p:spTgt spid="3"/>
                                        </p:tgtEl>
                                        <p:attrNameLst>
                                          <p:attrName>ppt_y</p:attrName>
                                        </p:attrNameLst>
                                      </p:cBhvr>
                                      <p:tavLst>
                                        <p:tav tm="0">
                                          <p:val>
                                            <p:strVal val="#ppt_y"/>
                                          </p:val>
                                        </p:tav>
                                        <p:tav tm="100000">
                                          <p:val>
                                            <p:strVal val="#ppt_y"/>
                                          </p:val>
                                        </p:tav>
                                      </p:tavLst>
                                    </p:anim>
                                  </p:childTnLst>
                                </p:cTn>
                              </p:par>
                            </p:childTnLst>
                          </p:cTn>
                        </p:par>
                        <p:par>
                          <p:cTn id="117" fill="hold">
                            <p:stCondLst>
                              <p:cond delay="8300"/>
                            </p:stCondLst>
                            <p:childTnLst>
                              <p:par>
                                <p:cTn id="118" presetID="53" presetClass="entr" presetSubtype="16" fill="hold" nodeType="afterEffect">
                                  <p:stCondLst>
                                    <p:cond delay="0"/>
                                  </p:stCondLst>
                                  <p:childTnLst>
                                    <p:set>
                                      <p:cBhvr>
                                        <p:cTn id="119" dur="1" fill="hold">
                                          <p:stCondLst>
                                            <p:cond delay="0"/>
                                          </p:stCondLst>
                                        </p:cTn>
                                        <p:tgtEl>
                                          <p:spTgt spid="18"/>
                                        </p:tgtEl>
                                        <p:attrNameLst>
                                          <p:attrName>style.visibility</p:attrName>
                                        </p:attrNameLst>
                                      </p:cBhvr>
                                      <p:to>
                                        <p:strVal val="visible"/>
                                      </p:to>
                                    </p:set>
                                    <p:anim calcmode="lin" valueType="num">
                                      <p:cBhvr>
                                        <p:cTn id="120" dur="300" fill="hold"/>
                                        <p:tgtEl>
                                          <p:spTgt spid="18"/>
                                        </p:tgtEl>
                                        <p:attrNameLst>
                                          <p:attrName>ppt_w</p:attrName>
                                        </p:attrNameLst>
                                      </p:cBhvr>
                                      <p:tavLst>
                                        <p:tav tm="0">
                                          <p:val>
                                            <p:fltVal val="0"/>
                                          </p:val>
                                        </p:tav>
                                        <p:tav tm="100000">
                                          <p:val>
                                            <p:strVal val="#ppt_w"/>
                                          </p:val>
                                        </p:tav>
                                      </p:tavLst>
                                    </p:anim>
                                    <p:anim calcmode="lin" valueType="num">
                                      <p:cBhvr>
                                        <p:cTn id="121" dur="300" fill="hold"/>
                                        <p:tgtEl>
                                          <p:spTgt spid="18"/>
                                        </p:tgtEl>
                                        <p:attrNameLst>
                                          <p:attrName>ppt_h</p:attrName>
                                        </p:attrNameLst>
                                      </p:cBhvr>
                                      <p:tavLst>
                                        <p:tav tm="0">
                                          <p:val>
                                            <p:fltVal val="0"/>
                                          </p:val>
                                        </p:tav>
                                        <p:tav tm="100000">
                                          <p:val>
                                            <p:strVal val="#ppt_h"/>
                                          </p:val>
                                        </p:tav>
                                      </p:tavLst>
                                    </p:anim>
                                    <p:animEffect transition="in" filter="fade">
                                      <p:cBhvr>
                                        <p:cTn id="122" dur="300"/>
                                        <p:tgtEl>
                                          <p:spTgt spid="18"/>
                                        </p:tgtEl>
                                      </p:cBhvr>
                                    </p:animEffect>
                                  </p:childTnLst>
                                </p:cTn>
                              </p:par>
                            </p:childTnLst>
                          </p:cTn>
                        </p:par>
                        <p:par>
                          <p:cTn id="123" fill="hold">
                            <p:stCondLst>
                              <p:cond delay="8600"/>
                            </p:stCondLst>
                            <p:childTnLst>
                              <p:par>
                                <p:cTn id="124" presetID="2" presetClass="entr" presetSubtype="2" fill="hold" grpId="0" nodeType="afterEffect">
                                  <p:stCondLst>
                                    <p:cond delay="0"/>
                                  </p:stCondLst>
                                  <p:childTnLst>
                                    <p:set>
                                      <p:cBhvr>
                                        <p:cTn id="125" dur="1" fill="hold">
                                          <p:stCondLst>
                                            <p:cond delay="0"/>
                                          </p:stCondLst>
                                        </p:cTn>
                                        <p:tgtEl>
                                          <p:spTgt spid="4"/>
                                        </p:tgtEl>
                                        <p:attrNameLst>
                                          <p:attrName>style.visibility</p:attrName>
                                        </p:attrNameLst>
                                      </p:cBhvr>
                                      <p:to>
                                        <p:strVal val="visible"/>
                                      </p:to>
                                    </p:set>
                                    <p:anim calcmode="lin" valueType="num">
                                      <p:cBhvr additive="base">
                                        <p:cTn id="126" dur="300" fill="hold"/>
                                        <p:tgtEl>
                                          <p:spTgt spid="4"/>
                                        </p:tgtEl>
                                        <p:attrNameLst>
                                          <p:attrName>ppt_x</p:attrName>
                                        </p:attrNameLst>
                                      </p:cBhvr>
                                      <p:tavLst>
                                        <p:tav tm="0">
                                          <p:val>
                                            <p:strVal val="1+#ppt_w/2"/>
                                          </p:val>
                                        </p:tav>
                                        <p:tav tm="100000">
                                          <p:val>
                                            <p:strVal val="#ppt_x"/>
                                          </p:val>
                                        </p:tav>
                                      </p:tavLst>
                                    </p:anim>
                                    <p:anim calcmode="lin" valueType="num">
                                      <p:cBhvr additive="base">
                                        <p:cTn id="127" dur="300" fill="hold"/>
                                        <p:tgtEl>
                                          <p:spTgt spid="4"/>
                                        </p:tgtEl>
                                        <p:attrNameLst>
                                          <p:attrName>ppt_y</p:attrName>
                                        </p:attrNameLst>
                                      </p:cBhvr>
                                      <p:tavLst>
                                        <p:tav tm="0">
                                          <p:val>
                                            <p:strVal val="#ppt_y"/>
                                          </p:val>
                                        </p:tav>
                                        <p:tav tm="100000">
                                          <p:val>
                                            <p:strVal val="#ppt_y"/>
                                          </p:val>
                                        </p:tav>
                                      </p:tavLst>
                                    </p:anim>
                                  </p:childTnLst>
                                </p:cTn>
                              </p:par>
                            </p:childTnLst>
                          </p:cTn>
                        </p:par>
                        <p:par>
                          <p:cTn id="128" fill="hold">
                            <p:stCondLst>
                              <p:cond delay="8900"/>
                            </p:stCondLst>
                            <p:childTnLst>
                              <p:par>
                                <p:cTn id="129" presetID="53" presetClass="entr" presetSubtype="16" fill="hold" nodeType="afterEffect">
                                  <p:stCondLst>
                                    <p:cond delay="0"/>
                                  </p:stCondLst>
                                  <p:childTnLst>
                                    <p:set>
                                      <p:cBhvr>
                                        <p:cTn id="130" dur="1" fill="hold">
                                          <p:stCondLst>
                                            <p:cond delay="0"/>
                                          </p:stCondLst>
                                        </p:cTn>
                                        <p:tgtEl>
                                          <p:spTgt spid="6"/>
                                        </p:tgtEl>
                                        <p:attrNameLst>
                                          <p:attrName>style.visibility</p:attrName>
                                        </p:attrNameLst>
                                      </p:cBhvr>
                                      <p:to>
                                        <p:strVal val="visible"/>
                                      </p:to>
                                    </p:set>
                                    <p:anim calcmode="lin" valueType="num">
                                      <p:cBhvr>
                                        <p:cTn id="131" dur="300" fill="hold"/>
                                        <p:tgtEl>
                                          <p:spTgt spid="6"/>
                                        </p:tgtEl>
                                        <p:attrNameLst>
                                          <p:attrName>ppt_w</p:attrName>
                                        </p:attrNameLst>
                                      </p:cBhvr>
                                      <p:tavLst>
                                        <p:tav tm="0">
                                          <p:val>
                                            <p:fltVal val="0"/>
                                          </p:val>
                                        </p:tav>
                                        <p:tav tm="100000">
                                          <p:val>
                                            <p:strVal val="#ppt_w"/>
                                          </p:val>
                                        </p:tav>
                                      </p:tavLst>
                                    </p:anim>
                                    <p:anim calcmode="lin" valueType="num">
                                      <p:cBhvr>
                                        <p:cTn id="132" dur="300" fill="hold"/>
                                        <p:tgtEl>
                                          <p:spTgt spid="6"/>
                                        </p:tgtEl>
                                        <p:attrNameLst>
                                          <p:attrName>ppt_h</p:attrName>
                                        </p:attrNameLst>
                                      </p:cBhvr>
                                      <p:tavLst>
                                        <p:tav tm="0">
                                          <p:val>
                                            <p:fltVal val="0"/>
                                          </p:val>
                                        </p:tav>
                                        <p:tav tm="100000">
                                          <p:val>
                                            <p:strVal val="#ppt_h"/>
                                          </p:val>
                                        </p:tav>
                                      </p:tavLst>
                                    </p:anim>
                                    <p:animEffect transition="in" filter="fade">
                                      <p:cBhvr>
                                        <p:cTn id="133" dur="300"/>
                                        <p:tgtEl>
                                          <p:spTgt spid="6"/>
                                        </p:tgtEl>
                                      </p:cBhvr>
                                    </p:animEffect>
                                  </p:childTnLst>
                                </p:cTn>
                              </p:par>
                            </p:childTnLst>
                          </p:cTn>
                        </p:par>
                        <p:par>
                          <p:cTn id="134" fill="hold">
                            <p:stCondLst>
                              <p:cond delay="9200"/>
                            </p:stCondLst>
                            <p:childTnLst>
                              <p:par>
                                <p:cTn id="135" presetID="2" presetClass="entr" presetSubtype="2" fill="hold" grpId="0" nodeType="after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additive="base">
                                        <p:cTn id="137" dur="300" fill="hold"/>
                                        <p:tgtEl>
                                          <p:spTgt spid="5"/>
                                        </p:tgtEl>
                                        <p:attrNameLst>
                                          <p:attrName>ppt_x</p:attrName>
                                        </p:attrNameLst>
                                      </p:cBhvr>
                                      <p:tavLst>
                                        <p:tav tm="0">
                                          <p:val>
                                            <p:strVal val="1+#ppt_w/2"/>
                                          </p:val>
                                        </p:tav>
                                        <p:tav tm="100000">
                                          <p:val>
                                            <p:strVal val="#ppt_x"/>
                                          </p:val>
                                        </p:tav>
                                      </p:tavLst>
                                    </p:anim>
                                    <p:anim calcmode="lin" valueType="num">
                                      <p:cBhvr additive="base">
                                        <p:cTn id="138" dur="3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31" grpId="0"/>
      <p:bldP spid="77" grpId="0"/>
      <p:bldP spid="123" grpId="0"/>
      <p:bldP spid="214" grpId="0"/>
      <p:bldP spid="2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2">
            <a:extLst>
              <a:ext uri="{FF2B5EF4-FFF2-40B4-BE49-F238E27FC236}">
                <a16:creationId xmlns="" xmlns:a16="http://schemas.microsoft.com/office/drawing/2014/main" id="{E87D55AA-EDD6-42EE-9968-27595D7D5876}"/>
              </a:ext>
            </a:extLst>
          </p:cNvPr>
          <p:cNvSpPr/>
          <p:nvPr/>
        </p:nvSpPr>
        <p:spPr>
          <a:xfrm>
            <a:off x="6649954" y="4642883"/>
            <a:ext cx="5313886"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3" name="圆角矩形 13">
            <a:extLst>
              <a:ext uri="{FF2B5EF4-FFF2-40B4-BE49-F238E27FC236}">
                <a16:creationId xmlns="" xmlns:a16="http://schemas.microsoft.com/office/drawing/2014/main" id="{235830E2-A7BA-42F2-BE85-49EF291ABD06}"/>
              </a:ext>
            </a:extLst>
          </p:cNvPr>
          <p:cNvSpPr/>
          <p:nvPr/>
        </p:nvSpPr>
        <p:spPr>
          <a:xfrm>
            <a:off x="4026700" y="2590030"/>
            <a:ext cx="5511015"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grpSp>
        <p:nvGrpSpPr>
          <p:cNvPr id="4" name="组合 3">
            <a:extLst>
              <a:ext uri="{FF2B5EF4-FFF2-40B4-BE49-F238E27FC236}">
                <a16:creationId xmlns="" xmlns:a16="http://schemas.microsoft.com/office/drawing/2014/main" id="{92160673-46A8-48B4-A7BF-DACE963897D3}"/>
              </a:ext>
            </a:extLst>
          </p:cNvPr>
          <p:cNvGrpSpPr/>
          <p:nvPr/>
        </p:nvGrpSpPr>
        <p:grpSpPr>
          <a:xfrm>
            <a:off x="1138519" y="1406258"/>
            <a:ext cx="1436856" cy="1972078"/>
            <a:chOff x="1032992" y="2432634"/>
            <a:chExt cx="1230525" cy="1688231"/>
          </a:xfrm>
        </p:grpSpPr>
        <p:sp>
          <p:nvSpPr>
            <p:cNvPr id="5" name="任意多边形 15">
              <a:extLst>
                <a:ext uri="{FF2B5EF4-FFF2-40B4-BE49-F238E27FC236}">
                  <a16:creationId xmlns="" xmlns:a16="http://schemas.microsoft.com/office/drawing/2014/main" id="{D46D0D75-0BFE-4F9D-B55F-55B16435648B}"/>
                </a:ext>
              </a:extLst>
            </p:cNvPr>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KSO_Shape">
              <a:extLst>
                <a:ext uri="{FF2B5EF4-FFF2-40B4-BE49-F238E27FC236}">
                  <a16:creationId xmlns="" xmlns:a16="http://schemas.microsoft.com/office/drawing/2014/main" id="{09D14DA2-87EF-4EA2-8B35-80A4998A8C4C}"/>
                </a:ext>
              </a:extLst>
            </p:cNvPr>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7"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7"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7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7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cs typeface="+mn-ea"/>
                <a:sym typeface="+mn-lt"/>
              </a:endParaRPr>
            </a:p>
          </p:txBody>
        </p:sp>
        <p:sp>
          <p:nvSpPr>
            <p:cNvPr id="7" name="文本框 6">
              <a:extLst>
                <a:ext uri="{FF2B5EF4-FFF2-40B4-BE49-F238E27FC236}">
                  <a16:creationId xmlns="" xmlns:a16="http://schemas.microsoft.com/office/drawing/2014/main" id="{2F09CAD3-305A-43C5-92EE-29EA660FDAB6}"/>
                </a:ext>
              </a:extLst>
            </p:cNvPr>
            <p:cNvSpPr txBox="1"/>
            <p:nvPr/>
          </p:nvSpPr>
          <p:spPr>
            <a:xfrm>
              <a:off x="1032992" y="3398149"/>
              <a:ext cx="1193800" cy="316173"/>
            </a:xfrm>
            <a:prstGeom prst="rect">
              <a:avLst/>
            </a:prstGeom>
            <a:noFill/>
          </p:spPr>
          <p:txBody>
            <a:bodyPr wrap="square" rtlCol="0">
              <a:spAutoFit/>
            </a:bodyPr>
            <a:lstStyle/>
            <a:p>
              <a:pPr algn="ctr"/>
              <a:r>
                <a:rPr lang="zh-CN" altLang="en-US" dirty="0">
                  <a:solidFill>
                    <a:schemeClr val="bg1"/>
                  </a:solidFill>
                  <a:cs typeface="+mn-ea"/>
                  <a:sym typeface="+mn-lt"/>
                </a:rPr>
                <a:t> 输入标题</a:t>
              </a:r>
            </a:p>
          </p:txBody>
        </p:sp>
      </p:grpSp>
      <p:grpSp>
        <p:nvGrpSpPr>
          <p:cNvPr id="8" name="组合 7">
            <a:extLst>
              <a:ext uri="{FF2B5EF4-FFF2-40B4-BE49-F238E27FC236}">
                <a16:creationId xmlns="" xmlns:a16="http://schemas.microsoft.com/office/drawing/2014/main" id="{7F197466-4048-4149-B2EF-799B16E6358F}"/>
              </a:ext>
            </a:extLst>
          </p:cNvPr>
          <p:cNvGrpSpPr/>
          <p:nvPr/>
        </p:nvGrpSpPr>
        <p:grpSpPr>
          <a:xfrm>
            <a:off x="2358894" y="2215760"/>
            <a:ext cx="1446523" cy="1972077"/>
            <a:chOff x="2255236" y="3004658"/>
            <a:chExt cx="1238805" cy="1688231"/>
          </a:xfrm>
        </p:grpSpPr>
        <p:sp>
          <p:nvSpPr>
            <p:cNvPr id="9" name="任意多边形 19">
              <a:extLst>
                <a:ext uri="{FF2B5EF4-FFF2-40B4-BE49-F238E27FC236}">
                  <a16:creationId xmlns="" xmlns:a16="http://schemas.microsoft.com/office/drawing/2014/main" id="{26C21336-A598-4CA0-BF86-133EAB6E6CF2}"/>
                </a:ext>
              </a:extLst>
            </p:cNvPr>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0" name="KSO_Shape">
              <a:extLst>
                <a:ext uri="{FF2B5EF4-FFF2-40B4-BE49-F238E27FC236}">
                  <a16:creationId xmlns="" xmlns:a16="http://schemas.microsoft.com/office/drawing/2014/main" id="{BABB7196-87F8-423B-9595-FF15CD74C659}"/>
                </a:ext>
              </a:extLst>
            </p:cNvPr>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11" name="文本框 85">
              <a:extLst>
                <a:ext uri="{FF2B5EF4-FFF2-40B4-BE49-F238E27FC236}">
                  <a16:creationId xmlns="" xmlns:a16="http://schemas.microsoft.com/office/drawing/2014/main" id="{E9E116D9-A5C1-4EC8-8BC4-DFA02C71DF73}"/>
                </a:ext>
              </a:extLst>
            </p:cNvPr>
            <p:cNvSpPr txBox="1"/>
            <p:nvPr/>
          </p:nvSpPr>
          <p:spPr>
            <a:xfrm>
              <a:off x="2255236" y="3965724"/>
              <a:ext cx="1193800" cy="316173"/>
            </a:xfrm>
            <a:prstGeom prst="rect">
              <a:avLst/>
            </a:prstGeom>
            <a:noFill/>
          </p:spPr>
          <p:txBody>
            <a:bodyPr wrap="square" rtlCol="0">
              <a:spAutoFit/>
            </a:bodyPr>
            <a:lstStyle/>
            <a:p>
              <a:pPr algn="ctr"/>
              <a:r>
                <a:rPr lang="zh-CN" altLang="en-US" dirty="0">
                  <a:solidFill>
                    <a:schemeClr val="bg1"/>
                  </a:solidFill>
                  <a:cs typeface="+mn-ea"/>
                  <a:sym typeface="+mn-lt"/>
                </a:rPr>
                <a:t> 输入标题</a:t>
              </a:r>
            </a:p>
          </p:txBody>
        </p:sp>
      </p:grpSp>
      <p:cxnSp>
        <p:nvCxnSpPr>
          <p:cNvPr id="12" name="直接连接符 11">
            <a:extLst>
              <a:ext uri="{FF2B5EF4-FFF2-40B4-BE49-F238E27FC236}">
                <a16:creationId xmlns="" xmlns:a16="http://schemas.microsoft.com/office/drawing/2014/main" id="{D614B350-AF53-4B86-A681-7B6ABC9DF6B6}"/>
              </a:ext>
            </a:extLst>
          </p:cNvPr>
          <p:cNvCxnSpPr/>
          <p:nvPr/>
        </p:nvCxnSpPr>
        <p:spPr>
          <a:xfrm>
            <a:off x="2696199" y="1808710"/>
            <a:ext cx="972791" cy="0"/>
          </a:xfrm>
          <a:prstGeom prst="line">
            <a:avLst/>
          </a:prstGeom>
          <a:ln>
            <a:solidFill>
              <a:srgbClr val="344F66"/>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 xmlns:a16="http://schemas.microsoft.com/office/drawing/2014/main" id="{81D454DE-785E-4F18-B8FF-587C9AF3A873}"/>
              </a:ext>
            </a:extLst>
          </p:cNvPr>
          <p:cNvCxnSpPr/>
          <p:nvPr/>
        </p:nvCxnSpPr>
        <p:spPr>
          <a:xfrm>
            <a:off x="3840198" y="2951008"/>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 xmlns:a16="http://schemas.microsoft.com/office/drawing/2014/main" id="{C89F6358-C18F-42C1-8559-CB96338487E6}"/>
              </a:ext>
            </a:extLst>
          </p:cNvPr>
          <p:cNvCxnSpPr/>
          <p:nvPr/>
        </p:nvCxnSpPr>
        <p:spPr>
          <a:xfrm>
            <a:off x="5089880" y="3868757"/>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15" name="圆角矩形 25">
            <a:extLst>
              <a:ext uri="{FF2B5EF4-FFF2-40B4-BE49-F238E27FC236}">
                <a16:creationId xmlns="" xmlns:a16="http://schemas.microsoft.com/office/drawing/2014/main" id="{8E8AC735-464F-4CD0-B6C4-F0A5746A8172}"/>
              </a:ext>
            </a:extLst>
          </p:cNvPr>
          <p:cNvSpPr/>
          <p:nvPr/>
        </p:nvSpPr>
        <p:spPr>
          <a:xfrm>
            <a:off x="5413626" y="3576075"/>
            <a:ext cx="5313886"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6" name="圆角矩形 26">
            <a:extLst>
              <a:ext uri="{FF2B5EF4-FFF2-40B4-BE49-F238E27FC236}">
                <a16:creationId xmlns="" xmlns:a16="http://schemas.microsoft.com/office/drawing/2014/main" id="{C410B176-7AE1-4B09-B92E-6B6F2EB6A26C}"/>
              </a:ext>
            </a:extLst>
          </p:cNvPr>
          <p:cNvSpPr/>
          <p:nvPr/>
        </p:nvSpPr>
        <p:spPr>
          <a:xfrm>
            <a:off x="3484818" y="1445692"/>
            <a:ext cx="5155131" cy="764070"/>
          </a:xfrm>
          <a:prstGeom prst="roundRect">
            <a:avLst>
              <a:gd name="adj" fmla="val 50000"/>
            </a:avLst>
          </a:prstGeom>
          <a:solidFill>
            <a:schemeClr val="bg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2">
                  <a:lumMod val="50000"/>
                </a:schemeClr>
              </a:solidFill>
              <a:cs typeface="+mn-ea"/>
              <a:sym typeface="+mn-lt"/>
            </a:endParaRPr>
          </a:p>
        </p:txBody>
      </p:sp>
      <p:sp>
        <p:nvSpPr>
          <p:cNvPr id="17" name="文本框 13">
            <a:extLst>
              <a:ext uri="{FF2B5EF4-FFF2-40B4-BE49-F238E27FC236}">
                <a16:creationId xmlns="" xmlns:a16="http://schemas.microsoft.com/office/drawing/2014/main" id="{E590D3B5-7CB4-4899-BBEB-73764F437AD3}"/>
              </a:ext>
            </a:extLst>
          </p:cNvPr>
          <p:cNvSpPr txBox="1"/>
          <p:nvPr/>
        </p:nvSpPr>
        <p:spPr>
          <a:xfrm>
            <a:off x="4453462" y="1613206"/>
            <a:ext cx="3769111" cy="609398"/>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请在这里输入文字信息和简介，表达图表的含义，更好的理解。</a:t>
            </a:r>
          </a:p>
        </p:txBody>
      </p:sp>
      <p:sp>
        <p:nvSpPr>
          <p:cNvPr id="18" name="文本框 89">
            <a:extLst>
              <a:ext uri="{FF2B5EF4-FFF2-40B4-BE49-F238E27FC236}">
                <a16:creationId xmlns="" xmlns:a16="http://schemas.microsoft.com/office/drawing/2014/main" id="{00765D05-8D47-43F2-98FD-B830E3B7E68A}"/>
              </a:ext>
            </a:extLst>
          </p:cNvPr>
          <p:cNvSpPr txBox="1"/>
          <p:nvPr/>
        </p:nvSpPr>
        <p:spPr>
          <a:xfrm>
            <a:off x="5545874" y="2715161"/>
            <a:ext cx="3769111" cy="609398"/>
          </a:xfrm>
          <a:prstGeom prst="rect">
            <a:avLst/>
          </a:prstGeom>
          <a:noFill/>
        </p:spPr>
        <p:txBody>
          <a:bodyPr wrap="square"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zh-CN" altLang="en-US" sz="1400" dirty="0">
                <a:solidFill>
                  <a:srgbClr val="555555"/>
                </a:solidFill>
                <a:latin typeface="+mn-lt"/>
                <a:ea typeface="+mn-ea"/>
                <a:cs typeface="+mn-ea"/>
                <a:sym typeface="+mn-lt"/>
              </a:rPr>
              <a:t>请在这里输入文字信息和简介，表达图表的含义，更好的理解。</a:t>
            </a:r>
          </a:p>
        </p:txBody>
      </p:sp>
      <p:sp>
        <p:nvSpPr>
          <p:cNvPr id="19" name="文本框 91">
            <a:extLst>
              <a:ext uri="{FF2B5EF4-FFF2-40B4-BE49-F238E27FC236}">
                <a16:creationId xmlns="" xmlns:a16="http://schemas.microsoft.com/office/drawing/2014/main" id="{A8F33EB7-F62D-443D-A462-FD9DD0EB1D41}"/>
              </a:ext>
            </a:extLst>
          </p:cNvPr>
          <p:cNvSpPr txBox="1"/>
          <p:nvPr/>
        </p:nvSpPr>
        <p:spPr>
          <a:xfrm>
            <a:off x="6782208" y="3620065"/>
            <a:ext cx="3769111" cy="867930"/>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请在这里输入文字信息和简介，表达图表的含义，更好的理解。</a:t>
            </a:r>
          </a:p>
          <a:p>
            <a:pPr>
              <a:lnSpc>
                <a:spcPct val="120000"/>
              </a:lnSpc>
            </a:pPr>
            <a:endParaRPr lang="zh-CN" altLang="en-US" sz="1400" dirty="0">
              <a:solidFill>
                <a:srgbClr val="555555"/>
              </a:solidFill>
              <a:cs typeface="+mn-ea"/>
              <a:sym typeface="+mn-lt"/>
            </a:endParaRPr>
          </a:p>
        </p:txBody>
      </p:sp>
      <p:grpSp>
        <p:nvGrpSpPr>
          <p:cNvPr id="20" name="组合 19">
            <a:extLst>
              <a:ext uri="{FF2B5EF4-FFF2-40B4-BE49-F238E27FC236}">
                <a16:creationId xmlns="" xmlns:a16="http://schemas.microsoft.com/office/drawing/2014/main" id="{43EEB03B-0734-4B6A-9CF9-B32E6ADCBB94}"/>
              </a:ext>
            </a:extLst>
          </p:cNvPr>
          <p:cNvGrpSpPr/>
          <p:nvPr/>
        </p:nvGrpSpPr>
        <p:grpSpPr>
          <a:xfrm>
            <a:off x="4822163" y="3956833"/>
            <a:ext cx="1436856" cy="1972078"/>
            <a:chOff x="3494041" y="3716886"/>
            <a:chExt cx="1230525" cy="1688231"/>
          </a:xfrm>
        </p:grpSpPr>
        <p:sp>
          <p:nvSpPr>
            <p:cNvPr id="21" name="任意多边形 31">
              <a:extLst>
                <a:ext uri="{FF2B5EF4-FFF2-40B4-BE49-F238E27FC236}">
                  <a16:creationId xmlns="" xmlns:a16="http://schemas.microsoft.com/office/drawing/2014/main" id="{8E2663B4-BD4B-4440-A0AC-C6BF4EF096DC}"/>
                </a:ext>
              </a:extLst>
            </p:cNvPr>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2" name="KSO_Shape">
              <a:extLst>
                <a:ext uri="{FF2B5EF4-FFF2-40B4-BE49-F238E27FC236}">
                  <a16:creationId xmlns="" xmlns:a16="http://schemas.microsoft.com/office/drawing/2014/main" id="{A99CF707-D5FE-42FD-9748-3469537DDFB7}"/>
                </a:ext>
              </a:extLst>
            </p:cNvPr>
            <p:cNvSpPr/>
            <p:nvPr/>
          </p:nvSpPr>
          <p:spPr bwMode="auto">
            <a:xfrm>
              <a:off x="3899886" y="4107374"/>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7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7"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7"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7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7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b="1">
                <a:solidFill>
                  <a:srgbClr val="FFFFFF"/>
                </a:solidFill>
                <a:cs typeface="+mn-ea"/>
                <a:sym typeface="+mn-lt"/>
              </a:endParaRPr>
            </a:p>
          </p:txBody>
        </p:sp>
        <p:sp>
          <p:nvSpPr>
            <p:cNvPr id="23" name="文本框 86">
              <a:extLst>
                <a:ext uri="{FF2B5EF4-FFF2-40B4-BE49-F238E27FC236}">
                  <a16:creationId xmlns="" xmlns:a16="http://schemas.microsoft.com/office/drawing/2014/main" id="{BB3CA04E-56CD-4A33-B909-26BC9429BF3D}"/>
                </a:ext>
              </a:extLst>
            </p:cNvPr>
            <p:cNvSpPr txBox="1"/>
            <p:nvPr/>
          </p:nvSpPr>
          <p:spPr>
            <a:xfrm>
              <a:off x="3494041" y="4712872"/>
              <a:ext cx="1193800" cy="316173"/>
            </a:xfrm>
            <a:prstGeom prst="rect">
              <a:avLst/>
            </a:prstGeom>
            <a:noFill/>
          </p:spPr>
          <p:txBody>
            <a:bodyPr wrap="square" rtlCol="0">
              <a:spAutoFit/>
            </a:bodyPr>
            <a:lstStyle/>
            <a:p>
              <a:pPr algn="ctr"/>
              <a:r>
                <a:rPr lang="zh-CN" altLang="en-US" dirty="0">
                  <a:solidFill>
                    <a:schemeClr val="bg1"/>
                  </a:solidFill>
                  <a:cs typeface="+mn-ea"/>
                  <a:sym typeface="+mn-lt"/>
                </a:rPr>
                <a:t> 输入标题</a:t>
              </a:r>
            </a:p>
          </p:txBody>
        </p:sp>
      </p:grpSp>
      <p:cxnSp>
        <p:nvCxnSpPr>
          <p:cNvPr id="24" name="直接连接符 23">
            <a:extLst>
              <a:ext uri="{FF2B5EF4-FFF2-40B4-BE49-F238E27FC236}">
                <a16:creationId xmlns="" xmlns:a16="http://schemas.microsoft.com/office/drawing/2014/main" id="{FBCDC65E-3921-487F-8F54-B3D0BCFFAF4F}"/>
              </a:ext>
            </a:extLst>
          </p:cNvPr>
          <p:cNvCxnSpPr/>
          <p:nvPr/>
        </p:nvCxnSpPr>
        <p:spPr>
          <a:xfrm>
            <a:off x="6287559" y="4930915"/>
            <a:ext cx="972791" cy="0"/>
          </a:xfrm>
          <a:prstGeom prst="line">
            <a:avLst/>
          </a:prstGeom>
          <a:ln>
            <a:solidFill>
              <a:srgbClr val="1B3378"/>
            </a:solidFill>
            <a:prstDash val="solid"/>
            <a:tailEnd type="oval"/>
          </a:ln>
        </p:spPr>
        <p:style>
          <a:lnRef idx="1">
            <a:schemeClr val="accent1"/>
          </a:lnRef>
          <a:fillRef idx="0">
            <a:schemeClr val="accent1"/>
          </a:fillRef>
          <a:effectRef idx="0">
            <a:schemeClr val="accent1"/>
          </a:effectRef>
          <a:fontRef idx="minor">
            <a:schemeClr val="tx1"/>
          </a:fontRef>
        </p:style>
      </p:cxnSp>
      <p:sp>
        <p:nvSpPr>
          <p:cNvPr id="25" name="文本框 91">
            <a:extLst>
              <a:ext uri="{FF2B5EF4-FFF2-40B4-BE49-F238E27FC236}">
                <a16:creationId xmlns="" xmlns:a16="http://schemas.microsoft.com/office/drawing/2014/main" id="{D4BFB3B2-B58B-4A82-A510-96F22AEEF401}"/>
              </a:ext>
            </a:extLst>
          </p:cNvPr>
          <p:cNvSpPr txBox="1"/>
          <p:nvPr/>
        </p:nvSpPr>
        <p:spPr>
          <a:xfrm>
            <a:off x="8050771" y="4686874"/>
            <a:ext cx="3769111" cy="867930"/>
          </a:xfrm>
          <a:prstGeom prst="rect">
            <a:avLst/>
          </a:prstGeom>
          <a:noFill/>
        </p:spPr>
        <p:txBody>
          <a:bodyPr wrap="square" rtlCol="0">
            <a:spAutoFit/>
          </a:bodyPr>
          <a:lstStyle/>
          <a:p>
            <a:pPr>
              <a:lnSpc>
                <a:spcPct val="120000"/>
              </a:lnSpc>
            </a:pPr>
            <a:r>
              <a:rPr lang="zh-CN" altLang="en-US" sz="1400" dirty="0">
                <a:solidFill>
                  <a:srgbClr val="555555"/>
                </a:solidFill>
                <a:cs typeface="+mn-ea"/>
                <a:sym typeface="+mn-lt"/>
              </a:rPr>
              <a:t>请在这里输入文字信息和简介，表达图表的含义，更好的理解。。</a:t>
            </a:r>
          </a:p>
          <a:p>
            <a:pPr>
              <a:lnSpc>
                <a:spcPct val="120000"/>
              </a:lnSpc>
            </a:pPr>
            <a:endParaRPr lang="zh-CN" altLang="en-US" sz="1400" dirty="0">
              <a:solidFill>
                <a:srgbClr val="555555"/>
              </a:solidFill>
              <a:cs typeface="+mn-ea"/>
              <a:sym typeface="+mn-lt"/>
            </a:endParaRPr>
          </a:p>
        </p:txBody>
      </p:sp>
      <p:grpSp>
        <p:nvGrpSpPr>
          <p:cNvPr id="26" name="组合 25">
            <a:extLst>
              <a:ext uri="{FF2B5EF4-FFF2-40B4-BE49-F238E27FC236}">
                <a16:creationId xmlns="" xmlns:a16="http://schemas.microsoft.com/office/drawing/2014/main" id="{017A409E-23B9-4732-AA35-A43CD6E647E4}"/>
              </a:ext>
            </a:extLst>
          </p:cNvPr>
          <p:cNvGrpSpPr/>
          <p:nvPr/>
        </p:nvGrpSpPr>
        <p:grpSpPr>
          <a:xfrm>
            <a:off x="3598607" y="3104526"/>
            <a:ext cx="1436856" cy="1972078"/>
            <a:chOff x="3937449" y="3388370"/>
            <a:chExt cx="1230525" cy="1688231"/>
          </a:xfrm>
        </p:grpSpPr>
        <p:grpSp>
          <p:nvGrpSpPr>
            <p:cNvPr id="27" name="组合 26">
              <a:extLst>
                <a:ext uri="{FF2B5EF4-FFF2-40B4-BE49-F238E27FC236}">
                  <a16:creationId xmlns="" xmlns:a16="http://schemas.microsoft.com/office/drawing/2014/main" id="{A1D389B0-E525-4DB0-B5B0-5D95A0080862}"/>
                </a:ext>
              </a:extLst>
            </p:cNvPr>
            <p:cNvGrpSpPr/>
            <p:nvPr/>
          </p:nvGrpSpPr>
          <p:grpSpPr>
            <a:xfrm>
              <a:off x="3937449" y="3388370"/>
              <a:ext cx="1230525" cy="1688231"/>
              <a:chOff x="3494041" y="3716886"/>
              <a:chExt cx="1230525" cy="1688231"/>
            </a:xfrm>
            <a:solidFill>
              <a:srgbClr val="FC4B41"/>
            </a:solidFill>
          </p:grpSpPr>
          <p:sp>
            <p:nvSpPr>
              <p:cNvPr id="29" name="任意多边形 39">
                <a:extLst>
                  <a:ext uri="{FF2B5EF4-FFF2-40B4-BE49-F238E27FC236}">
                    <a16:creationId xmlns="" xmlns:a16="http://schemas.microsoft.com/office/drawing/2014/main" id="{1DB73440-BFAB-41A8-B545-20166B316B26}"/>
                  </a:ext>
                </a:extLst>
              </p:cNvPr>
              <p:cNvSpPr/>
              <p:nvPr/>
            </p:nvSpPr>
            <p:spPr>
              <a:xfrm flipH="1">
                <a:off x="3528835" y="3716886"/>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30" name="文本框 86">
                <a:extLst>
                  <a:ext uri="{FF2B5EF4-FFF2-40B4-BE49-F238E27FC236}">
                    <a16:creationId xmlns="" xmlns:a16="http://schemas.microsoft.com/office/drawing/2014/main" id="{5E60E20F-2EF1-45EB-9EF6-9C95E5B10CDE}"/>
                  </a:ext>
                </a:extLst>
              </p:cNvPr>
              <p:cNvSpPr txBox="1"/>
              <p:nvPr/>
            </p:nvSpPr>
            <p:spPr>
              <a:xfrm>
                <a:off x="3494041" y="4712872"/>
                <a:ext cx="1193800" cy="316173"/>
              </a:xfrm>
              <a:prstGeom prst="rect">
                <a:avLst/>
              </a:prstGeom>
              <a:noFill/>
            </p:spPr>
            <p:txBody>
              <a:bodyPr wrap="square" rtlCol="0">
                <a:spAutoFit/>
              </a:bodyPr>
              <a:lstStyle/>
              <a:p>
                <a:pPr algn="ctr"/>
                <a:r>
                  <a:rPr lang="zh-CN" altLang="en-US" dirty="0">
                    <a:solidFill>
                      <a:schemeClr val="bg1"/>
                    </a:solidFill>
                    <a:cs typeface="+mn-ea"/>
                    <a:sym typeface="+mn-lt"/>
                  </a:rPr>
                  <a:t> 输入标题 </a:t>
                </a:r>
              </a:p>
            </p:txBody>
          </p:sp>
        </p:grpSp>
        <p:sp>
          <p:nvSpPr>
            <p:cNvPr id="28" name="Freeform 126">
              <a:extLst>
                <a:ext uri="{FF2B5EF4-FFF2-40B4-BE49-F238E27FC236}">
                  <a16:creationId xmlns="" xmlns:a16="http://schemas.microsoft.com/office/drawing/2014/main" id="{AE1E7A2D-342F-4CC7-A3B9-27B2D630BA5B}"/>
                </a:ext>
              </a:extLst>
            </p:cNvPr>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600">
                <a:solidFill>
                  <a:srgbClr val="0EDEBA"/>
                </a:solidFill>
                <a:cs typeface="+mn-ea"/>
                <a:sym typeface="+mn-lt"/>
              </a:endParaRPr>
            </a:p>
          </p:txBody>
        </p:sp>
      </p:grpSp>
      <p:sp>
        <p:nvSpPr>
          <p:cNvPr id="31" name="TextBox 42">
            <a:extLst>
              <a:ext uri="{FF2B5EF4-FFF2-40B4-BE49-F238E27FC236}">
                <a16:creationId xmlns="" xmlns:a16="http://schemas.microsoft.com/office/drawing/2014/main" id="{85791B50-FA17-4D1C-8693-2034891F4380}"/>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5.3 </a:t>
            </a:r>
            <a:r>
              <a:rPr lang="zh-CN" altLang="en-US" b="0" dirty="0">
                <a:solidFill>
                  <a:srgbClr val="444444"/>
                </a:solidFill>
                <a:latin typeface="+mn-lt"/>
                <a:ea typeface="+mn-ea"/>
                <a:cs typeface="+mn-ea"/>
                <a:sym typeface="+mn-lt"/>
              </a:rPr>
              <a:t>相关建议</a:t>
            </a:r>
          </a:p>
        </p:txBody>
      </p:sp>
    </p:spTree>
    <p:extLst>
      <p:ext uri="{BB962C8B-B14F-4D97-AF65-F5344CB8AC3E}">
        <p14:creationId xmlns:p14="http://schemas.microsoft.com/office/powerpoint/2010/main" val="3729046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ppt_w/2"/>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ppt_w</p:attrName>
                                        </p:attrNameLst>
                                      </p:cBhvr>
                                      <p:tavLst>
                                        <p:tav tm="0">
                                          <p:val>
                                            <p:fltVal val="0"/>
                                          </p:val>
                                        </p:tav>
                                        <p:tav tm="100000">
                                          <p:val>
                                            <p:strVal val="#ppt_w"/>
                                          </p:val>
                                        </p:tav>
                                      </p:tavLst>
                                    </p:anim>
                                    <p:anim calcmode="lin" valueType="num">
                                      <p:cBhvr>
                                        <p:cTn id="10" dur="500" fill="hold"/>
                                        <p:tgtEl>
                                          <p:spTgt spid="3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ppt_x</p:attrName>
                                        </p:attrNameLst>
                                      </p:cBhvr>
                                      <p:tavLst>
                                        <p:tav tm="0">
                                          <p:val>
                                            <p:strVal val="#ppt_x"/>
                                          </p:val>
                                        </p:tav>
                                        <p:tav tm="100000">
                                          <p:val>
                                            <p:strVal val="#ppt_x"/>
                                          </p:val>
                                        </p:tav>
                                      </p:tavLst>
                                    </p:anim>
                                    <p:anim calcmode="lin" valueType="num">
                                      <p:cBhvr>
                                        <p:cTn id="16" dur="75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1250"/>
                            </p:stCondLst>
                            <p:childTnLst>
                              <p:par>
                                <p:cTn id="18" presetID="2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75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275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375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4250"/>
                            </p:stCondLst>
                            <p:childTnLst>
                              <p:par>
                                <p:cTn id="40" presetID="10"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475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250"/>
                            </p:stCondLst>
                            <p:childTnLst>
                              <p:par>
                                <p:cTn id="48" presetID="42"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par>
                          <p:cTn id="53" fill="hold">
                            <p:stCondLst>
                              <p:cond delay="6250"/>
                            </p:stCondLst>
                            <p:childTnLst>
                              <p:par>
                                <p:cTn id="54" presetID="22" presetClass="entr" presetSubtype="8"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675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725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par>
                          <p:cTn id="65" fill="hold">
                            <p:stCondLst>
                              <p:cond delay="7750"/>
                            </p:stCondLst>
                            <p:childTnLst>
                              <p:par>
                                <p:cTn id="66" presetID="42" presetClass="entr" presetSubtype="0"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par>
                          <p:cTn id="71" fill="hold">
                            <p:stCondLst>
                              <p:cond delay="8750"/>
                            </p:stCondLst>
                            <p:childTnLst>
                              <p:par>
                                <p:cTn id="72" presetID="22" presetClass="entr" presetSubtype="8"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par>
                          <p:cTn id="75" fill="hold">
                            <p:stCondLst>
                              <p:cond delay="9250"/>
                            </p:stCondLst>
                            <p:childTnLst>
                              <p:par>
                                <p:cTn id="76" presetID="10" presetClass="entr" presetSubtype="0" fill="hold" grpId="0" nodeType="after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par>
                          <p:cTn id="79" fill="hold">
                            <p:stCondLst>
                              <p:cond delay="975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5" grpId="0" animBg="1"/>
      <p:bldP spid="16" grpId="0" animBg="1"/>
      <p:bldP spid="17" grpId="0"/>
      <p:bldP spid="18" grpId="0"/>
      <p:bldP spid="19" grpId="0"/>
      <p:bldP spid="25"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 形 1">
            <a:extLst>
              <a:ext uri="{FF2B5EF4-FFF2-40B4-BE49-F238E27FC236}">
                <a16:creationId xmlns="" xmlns:a16="http://schemas.microsoft.com/office/drawing/2014/main" id="{B7021D95-2E9C-4FA7-9587-6C9BFB589028}"/>
              </a:ext>
            </a:extLst>
          </p:cNvPr>
          <p:cNvSpPr/>
          <p:nvPr/>
        </p:nvSpPr>
        <p:spPr>
          <a:xfrm rot="2686645">
            <a:off x="4746086" y="2271643"/>
            <a:ext cx="1430064" cy="1443667"/>
          </a:xfrm>
          <a:prstGeom prst="corner">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cs typeface="+mn-ea"/>
              <a:sym typeface="+mn-lt"/>
            </a:endParaRPr>
          </a:p>
        </p:txBody>
      </p:sp>
      <p:sp>
        <p:nvSpPr>
          <p:cNvPr id="3" name="L 形 2">
            <a:extLst>
              <a:ext uri="{FF2B5EF4-FFF2-40B4-BE49-F238E27FC236}">
                <a16:creationId xmlns="" xmlns:a16="http://schemas.microsoft.com/office/drawing/2014/main" id="{8E08C8EC-E51E-4D36-9397-6D478F20B1BF}"/>
              </a:ext>
            </a:extLst>
          </p:cNvPr>
          <p:cNvSpPr/>
          <p:nvPr/>
        </p:nvSpPr>
        <p:spPr>
          <a:xfrm rot="8086645">
            <a:off x="5959783" y="2275870"/>
            <a:ext cx="1420689" cy="1392304"/>
          </a:xfrm>
          <a:prstGeom prst="corner">
            <a:avLst/>
          </a:prstGeom>
          <a:solidFill>
            <a:srgbClr val="CF3B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cs typeface="+mn-ea"/>
              <a:sym typeface="+mn-lt"/>
            </a:endParaRPr>
          </a:p>
        </p:txBody>
      </p:sp>
      <p:sp>
        <p:nvSpPr>
          <p:cNvPr id="4" name="L 形 3">
            <a:extLst>
              <a:ext uri="{FF2B5EF4-FFF2-40B4-BE49-F238E27FC236}">
                <a16:creationId xmlns="" xmlns:a16="http://schemas.microsoft.com/office/drawing/2014/main" id="{6E0367C9-238F-412B-BB34-784536C91DCD}"/>
              </a:ext>
            </a:extLst>
          </p:cNvPr>
          <p:cNvSpPr/>
          <p:nvPr/>
        </p:nvSpPr>
        <p:spPr>
          <a:xfrm rot="13486645">
            <a:off x="5971541" y="3469885"/>
            <a:ext cx="1428819" cy="1428819"/>
          </a:xfrm>
          <a:prstGeom prst="corner">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cs typeface="+mn-ea"/>
              <a:sym typeface="+mn-lt"/>
            </a:endParaRPr>
          </a:p>
        </p:txBody>
      </p:sp>
      <p:sp>
        <p:nvSpPr>
          <p:cNvPr id="5" name="L 形 4">
            <a:extLst>
              <a:ext uri="{FF2B5EF4-FFF2-40B4-BE49-F238E27FC236}">
                <a16:creationId xmlns="" xmlns:a16="http://schemas.microsoft.com/office/drawing/2014/main" id="{27E4EBE1-6929-4C1F-A1A5-9EDC98DB85D7}"/>
              </a:ext>
            </a:extLst>
          </p:cNvPr>
          <p:cNvSpPr/>
          <p:nvPr/>
        </p:nvSpPr>
        <p:spPr>
          <a:xfrm rot="18886645">
            <a:off x="4771338" y="3499837"/>
            <a:ext cx="1428819" cy="1428819"/>
          </a:xfrm>
          <a:prstGeom prst="corner">
            <a:avLst/>
          </a:prstGeom>
          <a:solidFill>
            <a:srgbClr val="CF3B4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a:cs typeface="+mn-ea"/>
              <a:sym typeface="+mn-lt"/>
            </a:endParaRPr>
          </a:p>
        </p:txBody>
      </p:sp>
      <p:sp>
        <p:nvSpPr>
          <p:cNvPr id="6" name="文本框 5">
            <a:extLst>
              <a:ext uri="{FF2B5EF4-FFF2-40B4-BE49-F238E27FC236}">
                <a16:creationId xmlns="" xmlns:a16="http://schemas.microsoft.com/office/drawing/2014/main" id="{861AF9DE-7C4A-44AA-A07E-DF549FF8F7A1}"/>
              </a:ext>
            </a:extLst>
          </p:cNvPr>
          <p:cNvSpPr txBox="1"/>
          <p:nvPr/>
        </p:nvSpPr>
        <p:spPr>
          <a:xfrm>
            <a:off x="4773344" y="2331266"/>
            <a:ext cx="540648" cy="1099592"/>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cs typeface="+mn-ea"/>
                <a:sym typeface="+mn-lt"/>
              </a:rPr>
              <a:t>S</a:t>
            </a:r>
            <a:endParaRPr lang="zh-CN" altLang="en-US" sz="5500" dirty="0">
              <a:solidFill>
                <a:schemeClr val="bg1"/>
              </a:solidFill>
              <a:cs typeface="+mn-ea"/>
              <a:sym typeface="+mn-lt"/>
            </a:endParaRPr>
          </a:p>
        </p:txBody>
      </p:sp>
      <p:sp>
        <p:nvSpPr>
          <p:cNvPr id="7" name="文本框 6">
            <a:extLst>
              <a:ext uri="{FF2B5EF4-FFF2-40B4-BE49-F238E27FC236}">
                <a16:creationId xmlns="" xmlns:a16="http://schemas.microsoft.com/office/drawing/2014/main" id="{9A6C41EE-B5FB-49C1-84D9-039E9B4CCCC2}"/>
              </a:ext>
            </a:extLst>
          </p:cNvPr>
          <p:cNvSpPr txBox="1"/>
          <p:nvPr/>
        </p:nvSpPr>
        <p:spPr>
          <a:xfrm>
            <a:off x="6274170" y="1819810"/>
            <a:ext cx="540648" cy="1099592"/>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cs typeface="+mn-ea"/>
                <a:sym typeface="+mn-lt"/>
              </a:rPr>
              <a:t>w</a:t>
            </a:r>
            <a:endParaRPr lang="zh-CN" altLang="en-US" sz="5500" dirty="0">
              <a:solidFill>
                <a:schemeClr val="bg1"/>
              </a:solidFill>
              <a:cs typeface="+mn-ea"/>
              <a:sym typeface="+mn-lt"/>
            </a:endParaRPr>
          </a:p>
        </p:txBody>
      </p:sp>
      <p:sp>
        <p:nvSpPr>
          <p:cNvPr id="8" name="文本框 7">
            <a:extLst>
              <a:ext uri="{FF2B5EF4-FFF2-40B4-BE49-F238E27FC236}">
                <a16:creationId xmlns="" xmlns:a16="http://schemas.microsoft.com/office/drawing/2014/main" id="{754EC2A3-4CFD-4C0E-A416-98E7FE4D31C8}"/>
              </a:ext>
            </a:extLst>
          </p:cNvPr>
          <p:cNvSpPr txBox="1"/>
          <p:nvPr/>
        </p:nvSpPr>
        <p:spPr>
          <a:xfrm>
            <a:off x="6824284" y="3552038"/>
            <a:ext cx="540648" cy="1099592"/>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cs typeface="+mn-ea"/>
                <a:sym typeface="+mn-lt"/>
              </a:rPr>
              <a:t>T</a:t>
            </a:r>
            <a:endParaRPr lang="zh-CN" altLang="en-US" sz="5500" dirty="0">
              <a:solidFill>
                <a:schemeClr val="bg1"/>
              </a:solidFill>
              <a:cs typeface="+mn-ea"/>
              <a:sym typeface="+mn-lt"/>
            </a:endParaRPr>
          </a:p>
        </p:txBody>
      </p:sp>
      <p:sp>
        <p:nvSpPr>
          <p:cNvPr id="9" name="文本框 8">
            <a:extLst>
              <a:ext uri="{FF2B5EF4-FFF2-40B4-BE49-F238E27FC236}">
                <a16:creationId xmlns="" xmlns:a16="http://schemas.microsoft.com/office/drawing/2014/main" id="{D2D9B6FD-CFB2-44FC-ADD1-40ACE5AC5072}"/>
              </a:ext>
            </a:extLst>
          </p:cNvPr>
          <p:cNvSpPr txBox="1"/>
          <p:nvPr/>
        </p:nvSpPr>
        <p:spPr>
          <a:xfrm>
            <a:off x="5174084" y="3955466"/>
            <a:ext cx="540648" cy="1099592"/>
          </a:xfrm>
          <a:prstGeom prst="rect">
            <a:avLst/>
          </a:prstGeom>
          <a:noFill/>
        </p:spPr>
        <p:txBody>
          <a:bodyPr wrap="square" lIns="91436" tIns="45718" rIns="91436" bIns="45718" rtlCol="0">
            <a:spAutoFit/>
          </a:bodyPr>
          <a:lstStyle/>
          <a:p>
            <a:pPr>
              <a:lnSpc>
                <a:spcPct val="130000"/>
              </a:lnSpc>
            </a:pPr>
            <a:r>
              <a:rPr lang="en-US" altLang="zh-CN" sz="5500" dirty="0">
                <a:solidFill>
                  <a:schemeClr val="bg1"/>
                </a:solidFill>
                <a:cs typeface="+mn-ea"/>
                <a:sym typeface="+mn-lt"/>
              </a:rPr>
              <a:t>o</a:t>
            </a:r>
            <a:endParaRPr lang="zh-CN" altLang="en-US" sz="5500" dirty="0">
              <a:solidFill>
                <a:schemeClr val="bg1"/>
              </a:solidFill>
              <a:cs typeface="+mn-ea"/>
              <a:sym typeface="+mn-lt"/>
            </a:endParaRPr>
          </a:p>
        </p:txBody>
      </p:sp>
      <p:sp>
        <p:nvSpPr>
          <p:cNvPr id="10" name="圆角矩形 28">
            <a:extLst>
              <a:ext uri="{FF2B5EF4-FFF2-40B4-BE49-F238E27FC236}">
                <a16:creationId xmlns="" xmlns:a16="http://schemas.microsoft.com/office/drawing/2014/main" id="{C5D02168-5020-402E-85CA-CB35C05B3566}"/>
              </a:ext>
            </a:extLst>
          </p:cNvPr>
          <p:cNvSpPr/>
          <p:nvPr/>
        </p:nvSpPr>
        <p:spPr>
          <a:xfrm rot="10800000" flipV="1">
            <a:off x="3536637" y="2040129"/>
            <a:ext cx="272237" cy="276076"/>
          </a:xfrm>
          <a:prstGeom prst="roundRect">
            <a:avLst>
              <a:gd name="adj" fmla="val 5039"/>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1" name="文本框 10">
            <a:extLst>
              <a:ext uri="{FF2B5EF4-FFF2-40B4-BE49-F238E27FC236}">
                <a16:creationId xmlns="" xmlns:a16="http://schemas.microsoft.com/office/drawing/2014/main" id="{EAA67864-770B-4270-ACDB-FDECC457F64B}"/>
              </a:ext>
            </a:extLst>
          </p:cNvPr>
          <p:cNvSpPr txBox="1"/>
          <p:nvPr/>
        </p:nvSpPr>
        <p:spPr>
          <a:xfrm>
            <a:off x="1734674" y="1932853"/>
            <a:ext cx="1769968" cy="417356"/>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cs typeface="+mn-ea"/>
                <a:sym typeface="+mn-lt"/>
              </a:rPr>
              <a:t>优势 </a:t>
            </a:r>
            <a:r>
              <a:rPr lang="en-US" altLang="zh-CN" dirty="0">
                <a:solidFill>
                  <a:schemeClr val="tx2"/>
                </a:solidFill>
                <a:cs typeface="+mn-ea"/>
                <a:sym typeface="+mn-lt"/>
              </a:rPr>
              <a:t>Strengths</a:t>
            </a:r>
            <a:endParaRPr lang="zh-CN" altLang="en-US" dirty="0">
              <a:solidFill>
                <a:schemeClr val="tx2"/>
              </a:solidFill>
              <a:cs typeface="+mn-ea"/>
              <a:sym typeface="+mn-lt"/>
            </a:endParaRPr>
          </a:p>
        </p:txBody>
      </p:sp>
      <p:cxnSp>
        <p:nvCxnSpPr>
          <p:cNvPr id="12" name="直接连接符 11">
            <a:extLst>
              <a:ext uri="{FF2B5EF4-FFF2-40B4-BE49-F238E27FC236}">
                <a16:creationId xmlns="" xmlns:a16="http://schemas.microsoft.com/office/drawing/2014/main" id="{3656BB1F-ABC3-49B5-9DEA-F7E2FAE9BB44}"/>
              </a:ext>
            </a:extLst>
          </p:cNvPr>
          <p:cNvCxnSpPr/>
          <p:nvPr/>
        </p:nvCxnSpPr>
        <p:spPr>
          <a:xfrm>
            <a:off x="1060270" y="231620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 xmlns:a16="http://schemas.microsoft.com/office/drawing/2014/main" id="{6FDFB5DE-EF59-4617-889B-9BDF1CCF9F9F}"/>
              </a:ext>
            </a:extLst>
          </p:cNvPr>
          <p:cNvSpPr/>
          <p:nvPr/>
        </p:nvSpPr>
        <p:spPr>
          <a:xfrm>
            <a:off x="976394" y="2394092"/>
            <a:ext cx="2397219" cy="1314207"/>
          </a:xfrm>
          <a:prstGeom prst="rect">
            <a:avLst/>
          </a:prstGeom>
        </p:spPr>
        <p:txBody>
          <a:bodyPr wrap="square" lIns="91438" tIns="45719" rIns="91438" bIns="45719">
            <a:spAutoFit/>
          </a:bodyPr>
          <a:lstStyle/>
          <a:p>
            <a:pPr>
              <a:lnSpc>
                <a:spcPct val="130000"/>
              </a:lnSpc>
            </a:pPr>
            <a:r>
              <a:rPr lang="zh-CN" altLang="en-US" sz="1200" dirty="0">
                <a:solidFill>
                  <a:srgbClr val="555555"/>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200" dirty="0">
              <a:solidFill>
                <a:srgbClr val="555555"/>
              </a:solidFill>
              <a:cs typeface="+mn-ea"/>
              <a:sym typeface="+mn-lt"/>
            </a:endParaRPr>
          </a:p>
        </p:txBody>
      </p:sp>
      <p:sp>
        <p:nvSpPr>
          <p:cNvPr id="14" name="圆角矩形 34">
            <a:extLst>
              <a:ext uri="{FF2B5EF4-FFF2-40B4-BE49-F238E27FC236}">
                <a16:creationId xmlns="" xmlns:a16="http://schemas.microsoft.com/office/drawing/2014/main" id="{A6219D7B-16D5-4B7E-8EC5-8F351892CC48}"/>
              </a:ext>
            </a:extLst>
          </p:cNvPr>
          <p:cNvSpPr/>
          <p:nvPr/>
        </p:nvSpPr>
        <p:spPr>
          <a:xfrm rot="10800000" flipV="1">
            <a:off x="8430663" y="2054756"/>
            <a:ext cx="272237" cy="276076"/>
          </a:xfrm>
          <a:prstGeom prst="roundRect">
            <a:avLst>
              <a:gd name="adj" fmla="val 5039"/>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5" name="文本框 14">
            <a:extLst>
              <a:ext uri="{FF2B5EF4-FFF2-40B4-BE49-F238E27FC236}">
                <a16:creationId xmlns="" xmlns:a16="http://schemas.microsoft.com/office/drawing/2014/main" id="{BB7DC949-33F1-4E11-8272-20BEC8F090B4}"/>
              </a:ext>
            </a:extLst>
          </p:cNvPr>
          <p:cNvSpPr txBox="1"/>
          <p:nvPr/>
        </p:nvSpPr>
        <p:spPr>
          <a:xfrm>
            <a:off x="8855028" y="2009147"/>
            <a:ext cx="2057419" cy="777455"/>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cs typeface="+mn-ea"/>
                <a:sym typeface="+mn-lt"/>
              </a:rPr>
              <a:t>劣势 </a:t>
            </a:r>
            <a:r>
              <a:rPr lang="en-US" altLang="zh-CN" dirty="0">
                <a:solidFill>
                  <a:schemeClr val="tx2"/>
                </a:solidFill>
                <a:cs typeface="+mn-ea"/>
                <a:sym typeface="+mn-lt"/>
              </a:rPr>
              <a:t>Weaknesses</a:t>
            </a:r>
            <a:endParaRPr lang="zh-CN" altLang="en-US" dirty="0">
              <a:solidFill>
                <a:schemeClr val="tx2"/>
              </a:solidFill>
              <a:cs typeface="+mn-ea"/>
              <a:sym typeface="+mn-lt"/>
            </a:endParaRPr>
          </a:p>
          <a:p>
            <a:pPr>
              <a:lnSpc>
                <a:spcPct val="130000"/>
              </a:lnSpc>
            </a:pPr>
            <a:endParaRPr lang="zh-CN" altLang="en-US" dirty="0">
              <a:solidFill>
                <a:schemeClr val="tx2"/>
              </a:solidFill>
              <a:cs typeface="+mn-ea"/>
              <a:sym typeface="+mn-lt"/>
            </a:endParaRPr>
          </a:p>
        </p:txBody>
      </p:sp>
      <p:cxnSp>
        <p:nvCxnSpPr>
          <p:cNvPr id="16" name="直接连接符 15">
            <a:extLst>
              <a:ext uri="{FF2B5EF4-FFF2-40B4-BE49-F238E27FC236}">
                <a16:creationId xmlns="" xmlns:a16="http://schemas.microsoft.com/office/drawing/2014/main" id="{980298C1-A8AD-4003-B84E-820A0973EE96}"/>
              </a:ext>
            </a:extLst>
          </p:cNvPr>
          <p:cNvCxnSpPr/>
          <p:nvPr/>
        </p:nvCxnSpPr>
        <p:spPr>
          <a:xfrm>
            <a:off x="8943398" y="237787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 xmlns:a16="http://schemas.microsoft.com/office/drawing/2014/main" id="{7FF3ACF1-5126-43A0-A93B-E5B6E5968701}"/>
              </a:ext>
            </a:extLst>
          </p:cNvPr>
          <p:cNvSpPr/>
          <p:nvPr/>
        </p:nvSpPr>
        <p:spPr>
          <a:xfrm>
            <a:off x="8859522" y="2455760"/>
            <a:ext cx="2397219" cy="1314207"/>
          </a:xfrm>
          <a:prstGeom prst="rect">
            <a:avLst/>
          </a:prstGeom>
        </p:spPr>
        <p:txBody>
          <a:bodyPr wrap="square" lIns="91438" tIns="45719" rIns="91438" bIns="45719">
            <a:spAutoFit/>
          </a:bodyPr>
          <a:lstStyle/>
          <a:p>
            <a:pPr>
              <a:lnSpc>
                <a:spcPct val="130000"/>
              </a:lnSpc>
            </a:pPr>
            <a:r>
              <a:rPr lang="zh-CN" altLang="en-US" sz="1200" dirty="0">
                <a:solidFill>
                  <a:srgbClr val="555555"/>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200" dirty="0">
              <a:solidFill>
                <a:srgbClr val="555555"/>
              </a:solidFill>
              <a:cs typeface="+mn-ea"/>
              <a:sym typeface="+mn-lt"/>
            </a:endParaRPr>
          </a:p>
        </p:txBody>
      </p:sp>
      <p:sp>
        <p:nvSpPr>
          <p:cNvPr id="18" name="圆角矩形 39">
            <a:extLst>
              <a:ext uri="{FF2B5EF4-FFF2-40B4-BE49-F238E27FC236}">
                <a16:creationId xmlns="" xmlns:a16="http://schemas.microsoft.com/office/drawing/2014/main" id="{9D9ECEE8-F173-4977-A661-D46DE0C35303}"/>
              </a:ext>
            </a:extLst>
          </p:cNvPr>
          <p:cNvSpPr/>
          <p:nvPr/>
        </p:nvSpPr>
        <p:spPr>
          <a:xfrm rot="10800000" flipV="1">
            <a:off x="3530368" y="4104845"/>
            <a:ext cx="272237" cy="276076"/>
          </a:xfrm>
          <a:prstGeom prst="roundRect">
            <a:avLst>
              <a:gd name="adj" fmla="val 5039"/>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9" name="文本框 18">
            <a:extLst>
              <a:ext uri="{FF2B5EF4-FFF2-40B4-BE49-F238E27FC236}">
                <a16:creationId xmlns="" xmlns:a16="http://schemas.microsoft.com/office/drawing/2014/main" id="{C0EB6EB2-ED51-4804-BEEE-F93B29F6D464}"/>
              </a:ext>
            </a:extLst>
          </p:cNvPr>
          <p:cNvSpPr txBox="1"/>
          <p:nvPr/>
        </p:nvSpPr>
        <p:spPr>
          <a:xfrm>
            <a:off x="1519230" y="4009503"/>
            <a:ext cx="2081848" cy="417356"/>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cs typeface="+mn-ea"/>
                <a:sym typeface="+mn-lt"/>
              </a:rPr>
              <a:t>机遇 </a:t>
            </a:r>
            <a:r>
              <a:rPr lang="en-US" altLang="zh-CN" dirty="0">
                <a:solidFill>
                  <a:schemeClr val="tx2"/>
                </a:solidFill>
                <a:cs typeface="+mn-ea"/>
                <a:sym typeface="+mn-lt"/>
              </a:rPr>
              <a:t>Opportunity</a:t>
            </a:r>
            <a:endParaRPr lang="zh-CN" altLang="en-US" dirty="0">
              <a:solidFill>
                <a:schemeClr val="tx2"/>
              </a:solidFill>
              <a:cs typeface="+mn-ea"/>
              <a:sym typeface="+mn-lt"/>
            </a:endParaRPr>
          </a:p>
        </p:txBody>
      </p:sp>
      <p:cxnSp>
        <p:nvCxnSpPr>
          <p:cNvPr id="20" name="直接连接符 19">
            <a:extLst>
              <a:ext uri="{FF2B5EF4-FFF2-40B4-BE49-F238E27FC236}">
                <a16:creationId xmlns="" xmlns:a16="http://schemas.microsoft.com/office/drawing/2014/main" id="{1642EC69-34AB-48EE-A681-9DAEB2C59EA9}"/>
              </a:ext>
            </a:extLst>
          </p:cNvPr>
          <p:cNvCxnSpPr/>
          <p:nvPr/>
        </p:nvCxnSpPr>
        <p:spPr>
          <a:xfrm>
            <a:off x="1060272" y="437883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 xmlns:a16="http://schemas.microsoft.com/office/drawing/2014/main" id="{C1D93DD0-E21E-49A5-A6C9-20B8DBA502B4}"/>
              </a:ext>
            </a:extLst>
          </p:cNvPr>
          <p:cNvSpPr/>
          <p:nvPr/>
        </p:nvSpPr>
        <p:spPr>
          <a:xfrm>
            <a:off x="976394" y="4456724"/>
            <a:ext cx="2397219" cy="1314207"/>
          </a:xfrm>
          <a:prstGeom prst="rect">
            <a:avLst/>
          </a:prstGeom>
        </p:spPr>
        <p:txBody>
          <a:bodyPr wrap="square" lIns="91438" tIns="45719" rIns="91438" bIns="45719">
            <a:spAutoFit/>
          </a:bodyPr>
          <a:lstStyle/>
          <a:p>
            <a:pPr>
              <a:lnSpc>
                <a:spcPct val="130000"/>
              </a:lnSpc>
            </a:pPr>
            <a:r>
              <a:rPr lang="zh-CN" altLang="en-US" sz="1200" dirty="0">
                <a:solidFill>
                  <a:srgbClr val="555555"/>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200" dirty="0">
              <a:solidFill>
                <a:srgbClr val="555555"/>
              </a:solidFill>
              <a:cs typeface="+mn-ea"/>
              <a:sym typeface="+mn-lt"/>
            </a:endParaRPr>
          </a:p>
        </p:txBody>
      </p:sp>
      <p:sp>
        <p:nvSpPr>
          <p:cNvPr id="22" name="圆角矩形 44">
            <a:extLst>
              <a:ext uri="{FF2B5EF4-FFF2-40B4-BE49-F238E27FC236}">
                <a16:creationId xmlns="" xmlns:a16="http://schemas.microsoft.com/office/drawing/2014/main" id="{011A1C00-A9E8-4F34-8690-801C1C3A8BAE}"/>
              </a:ext>
            </a:extLst>
          </p:cNvPr>
          <p:cNvSpPr/>
          <p:nvPr/>
        </p:nvSpPr>
        <p:spPr>
          <a:xfrm rot="10800000" flipV="1">
            <a:off x="8430660" y="4139607"/>
            <a:ext cx="272237" cy="276076"/>
          </a:xfrm>
          <a:prstGeom prst="roundRect">
            <a:avLst>
              <a:gd name="adj" fmla="val 5039"/>
            </a:avLst>
          </a:prstGeom>
          <a:solidFill>
            <a:srgbClr val="344F6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3" name="文本框 22">
            <a:extLst>
              <a:ext uri="{FF2B5EF4-FFF2-40B4-BE49-F238E27FC236}">
                <a16:creationId xmlns="" xmlns:a16="http://schemas.microsoft.com/office/drawing/2014/main" id="{FEFF1B46-429A-409A-B109-C9D4A63A3803}"/>
              </a:ext>
            </a:extLst>
          </p:cNvPr>
          <p:cNvSpPr txBox="1"/>
          <p:nvPr/>
        </p:nvSpPr>
        <p:spPr>
          <a:xfrm>
            <a:off x="8855024" y="4092978"/>
            <a:ext cx="1529517" cy="416843"/>
          </a:xfrm>
          <a:prstGeom prst="rect">
            <a:avLst/>
          </a:prstGeom>
          <a:noFill/>
        </p:spPr>
        <p:txBody>
          <a:bodyPr wrap="none" lIns="91438" tIns="45719" rIns="91438" bIns="45719" rtlCol="0">
            <a:spAutoFit/>
          </a:bodyPr>
          <a:lstStyle/>
          <a:p>
            <a:pPr>
              <a:lnSpc>
                <a:spcPct val="130000"/>
              </a:lnSpc>
            </a:pPr>
            <a:r>
              <a:rPr lang="zh-CN" altLang="en-US" dirty="0">
                <a:solidFill>
                  <a:schemeClr val="tx2"/>
                </a:solidFill>
                <a:cs typeface="+mn-ea"/>
                <a:sym typeface="+mn-lt"/>
              </a:rPr>
              <a:t>威胁 </a:t>
            </a:r>
            <a:r>
              <a:rPr lang="en-US" altLang="zh-CN" dirty="0">
                <a:solidFill>
                  <a:schemeClr val="tx2"/>
                </a:solidFill>
                <a:cs typeface="+mn-ea"/>
                <a:sym typeface="+mn-lt"/>
              </a:rPr>
              <a:t>Threats</a:t>
            </a:r>
            <a:endParaRPr lang="zh-CN" altLang="en-US" dirty="0">
              <a:solidFill>
                <a:schemeClr val="tx2"/>
              </a:solidFill>
              <a:cs typeface="+mn-ea"/>
              <a:sym typeface="+mn-lt"/>
            </a:endParaRPr>
          </a:p>
        </p:txBody>
      </p:sp>
      <p:cxnSp>
        <p:nvCxnSpPr>
          <p:cNvPr id="24" name="直接连接符 23">
            <a:extLst>
              <a:ext uri="{FF2B5EF4-FFF2-40B4-BE49-F238E27FC236}">
                <a16:creationId xmlns="" xmlns:a16="http://schemas.microsoft.com/office/drawing/2014/main" id="{A7BDD5BF-47DC-4EAE-BD5D-2D88877F3143}"/>
              </a:ext>
            </a:extLst>
          </p:cNvPr>
          <p:cNvCxnSpPr/>
          <p:nvPr/>
        </p:nvCxnSpPr>
        <p:spPr>
          <a:xfrm>
            <a:off x="8943397" y="446170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 xmlns:a16="http://schemas.microsoft.com/office/drawing/2014/main" id="{5FF6FF60-72AF-4C8F-89B7-C10A5EA6A996}"/>
              </a:ext>
            </a:extLst>
          </p:cNvPr>
          <p:cNvSpPr/>
          <p:nvPr/>
        </p:nvSpPr>
        <p:spPr>
          <a:xfrm>
            <a:off x="8859520" y="4539592"/>
            <a:ext cx="2397220" cy="1314207"/>
          </a:xfrm>
          <a:prstGeom prst="rect">
            <a:avLst/>
          </a:prstGeom>
        </p:spPr>
        <p:txBody>
          <a:bodyPr wrap="square" lIns="91438" tIns="45719" rIns="91438" bIns="45719">
            <a:spAutoFit/>
          </a:bodyPr>
          <a:lstStyle/>
          <a:p>
            <a:pPr>
              <a:lnSpc>
                <a:spcPct val="130000"/>
              </a:lnSpc>
            </a:pPr>
            <a:r>
              <a:rPr lang="zh-CN" altLang="en-US" sz="1200" dirty="0">
                <a:solidFill>
                  <a:srgbClr val="555555"/>
                </a:solidFill>
                <a:cs typeface="+mn-ea"/>
                <a:sym typeface="+mn-lt"/>
              </a:rPr>
              <a:t>论文就是用来进行科学研究和描述科研成果的文章，简称之为论文。它既是探讨问题进行科学研究的一种手段，又是描述科研成果进行学术交流的一种工具。</a:t>
            </a:r>
            <a:endParaRPr lang="en-US" altLang="zh-CN" sz="1200" dirty="0">
              <a:solidFill>
                <a:srgbClr val="555555"/>
              </a:solidFill>
              <a:cs typeface="+mn-ea"/>
              <a:sym typeface="+mn-lt"/>
            </a:endParaRPr>
          </a:p>
        </p:txBody>
      </p:sp>
      <p:sp>
        <p:nvSpPr>
          <p:cNvPr id="26" name="TextBox 42">
            <a:extLst>
              <a:ext uri="{FF2B5EF4-FFF2-40B4-BE49-F238E27FC236}">
                <a16:creationId xmlns="" xmlns:a16="http://schemas.microsoft.com/office/drawing/2014/main" id="{05F18288-337C-4308-A078-A7B29E77FCEA}"/>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5.4 </a:t>
            </a:r>
            <a:r>
              <a:rPr lang="zh-CN" altLang="en-US" b="0" dirty="0">
                <a:solidFill>
                  <a:srgbClr val="444444"/>
                </a:solidFill>
                <a:latin typeface="+mn-lt"/>
                <a:ea typeface="+mn-ea"/>
                <a:cs typeface="+mn-ea"/>
                <a:sym typeface="+mn-lt"/>
              </a:rPr>
              <a:t>研究总结</a:t>
            </a:r>
          </a:p>
        </p:txBody>
      </p:sp>
    </p:spTree>
    <p:extLst>
      <p:ext uri="{BB962C8B-B14F-4D97-AF65-F5344CB8AC3E}">
        <p14:creationId xmlns:p14="http://schemas.microsoft.com/office/powerpoint/2010/main" val="3264994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ppt_w/2"/>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par>
                          <p:cTn id="69" fill="hold">
                            <p:stCondLst>
                              <p:cond delay="1500"/>
                            </p:stCondLst>
                            <p:childTnLst>
                              <p:par>
                                <p:cTn id="70" presetID="22" presetClass="entr" presetSubtype="2"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right)">
                                      <p:cBhvr>
                                        <p:cTn id="72" dur="500"/>
                                        <p:tgtEl>
                                          <p:spTgt spid="11"/>
                                        </p:tgtEl>
                                      </p:cBhvr>
                                    </p:animEffect>
                                  </p:childTnLst>
                                </p:cTn>
                              </p:par>
                              <p:par>
                                <p:cTn id="73" presetID="22" presetClass="entr" presetSubtype="2"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right)">
                                      <p:cBhvr>
                                        <p:cTn id="75" dur="500"/>
                                        <p:tgtEl>
                                          <p:spTgt spid="19"/>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500"/>
                                        <p:tgtEl>
                                          <p:spTgt spid="23"/>
                                        </p:tgtEl>
                                      </p:cBhvr>
                                    </p:animEffect>
                                  </p:childTnLst>
                                </p:cTn>
                              </p:par>
                            </p:childTnLst>
                          </p:cTn>
                        </p:par>
                        <p:par>
                          <p:cTn id="82" fill="hold">
                            <p:stCondLst>
                              <p:cond delay="2000"/>
                            </p:stCondLst>
                            <p:childTnLst>
                              <p:par>
                                <p:cTn id="83" presetID="22" presetClass="entr" presetSubtype="2" fill="hold" nodeType="after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right)">
                                      <p:cBhvr>
                                        <p:cTn id="85" dur="500"/>
                                        <p:tgtEl>
                                          <p:spTgt spid="12"/>
                                        </p:tgtEl>
                                      </p:cBhvr>
                                    </p:animEffect>
                                  </p:childTnLst>
                                </p:cTn>
                              </p:par>
                              <p:par>
                                <p:cTn id="86" presetID="22" presetClass="entr" presetSubtype="8" fill="hold"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wipe(left)">
                                      <p:cBhvr>
                                        <p:cTn id="88" dur="500"/>
                                        <p:tgtEl>
                                          <p:spTgt spid="16"/>
                                        </p:tgtEl>
                                      </p:cBhvr>
                                    </p:animEffect>
                                  </p:childTnLst>
                                </p:cTn>
                              </p:par>
                              <p:par>
                                <p:cTn id="89" presetID="22" presetClass="entr" presetSubtype="2"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right)">
                                      <p:cBhvr>
                                        <p:cTn id="91" dur="500"/>
                                        <p:tgtEl>
                                          <p:spTgt spid="20"/>
                                        </p:tgtEl>
                                      </p:cBhvr>
                                    </p:animEffect>
                                  </p:childTnLst>
                                </p:cTn>
                              </p:par>
                              <p:par>
                                <p:cTn id="92" presetID="22" presetClass="entr" presetSubtype="8" fill="hold"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left)">
                                      <p:cBhvr>
                                        <p:cTn id="94" dur="500"/>
                                        <p:tgtEl>
                                          <p:spTgt spid="24"/>
                                        </p:tgtEl>
                                      </p:cBhvr>
                                    </p:animEffect>
                                  </p:childTnLst>
                                </p:cTn>
                              </p:par>
                            </p:childTnLst>
                          </p:cTn>
                        </p:par>
                        <p:par>
                          <p:cTn id="95" fill="hold">
                            <p:stCondLst>
                              <p:cond delay="2500"/>
                            </p:stCondLst>
                            <p:childTnLst>
                              <p:par>
                                <p:cTn id="96" presetID="22" presetClass="entr" presetSubtype="8" fill="hold" grpId="0" nodeType="after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wipe(left)">
                                      <p:cBhvr>
                                        <p:cTn id="98" dur="500"/>
                                        <p:tgtEl>
                                          <p:spTgt spid="13"/>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wipe(left)">
                                      <p:cBhvr>
                                        <p:cTn id="101" dur="500"/>
                                        <p:tgtEl>
                                          <p:spTgt spid="21"/>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wipe(left)">
                                      <p:cBhvr>
                                        <p:cTn id="104" dur="500"/>
                                        <p:tgtEl>
                                          <p:spTgt spid="1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left)">
                                      <p:cBhvr>
                                        <p:cTn id="10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P spid="9" grpId="0"/>
      <p:bldP spid="10" grpId="0" animBg="1"/>
      <p:bldP spid="11" grpId="0"/>
      <p:bldP spid="13" grpId="0"/>
      <p:bldP spid="14" grpId="0" animBg="1"/>
      <p:bldP spid="15" grpId="0"/>
      <p:bldP spid="17" grpId="0"/>
      <p:bldP spid="18" grpId="0" animBg="1"/>
      <p:bldP spid="19" grpId="0"/>
      <p:bldP spid="21" grpId="0"/>
      <p:bldP spid="22" grpId="0" animBg="1"/>
      <p:bldP spid="23"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91A563F9-89D3-4047-9067-E1360CEC5EE9}"/>
              </a:ext>
            </a:extLst>
          </p:cNvPr>
          <p:cNvSpPr/>
          <p:nvPr/>
        </p:nvSpPr>
        <p:spPr>
          <a:xfrm>
            <a:off x="763271" y="1818601"/>
            <a:ext cx="5201710" cy="2311871"/>
          </a:xfrm>
          <a:prstGeom prst="rect">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矩形 2">
            <a:extLst>
              <a:ext uri="{FF2B5EF4-FFF2-40B4-BE49-F238E27FC236}">
                <a16:creationId xmlns="" xmlns:a16="http://schemas.microsoft.com/office/drawing/2014/main" id="{BF06668B-C4E8-4CCB-B223-C18E8FED0C63}"/>
              </a:ext>
            </a:extLst>
          </p:cNvPr>
          <p:cNvSpPr/>
          <p:nvPr/>
        </p:nvSpPr>
        <p:spPr>
          <a:xfrm>
            <a:off x="6350292" y="1818392"/>
            <a:ext cx="5201710" cy="2311871"/>
          </a:xfrm>
          <a:prstGeom prst="rect">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cxnSp>
        <p:nvCxnSpPr>
          <p:cNvPr id="4" name="直接连接符 3">
            <a:extLst>
              <a:ext uri="{FF2B5EF4-FFF2-40B4-BE49-F238E27FC236}">
                <a16:creationId xmlns="" xmlns:a16="http://schemas.microsoft.com/office/drawing/2014/main" id="{9725498A-7917-4AFF-BF25-5C310535D892}"/>
              </a:ext>
            </a:extLst>
          </p:cNvPr>
          <p:cNvCxnSpPr/>
          <p:nvPr/>
        </p:nvCxnSpPr>
        <p:spPr>
          <a:xfrm>
            <a:off x="6157637" y="1914929"/>
            <a:ext cx="0" cy="42382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20">
            <a:extLst>
              <a:ext uri="{FF2B5EF4-FFF2-40B4-BE49-F238E27FC236}">
                <a16:creationId xmlns="" xmlns:a16="http://schemas.microsoft.com/office/drawing/2014/main" id="{23BACF90-133B-4ADA-9F7B-A230D8C86E7B}"/>
              </a:ext>
            </a:extLst>
          </p:cNvPr>
          <p:cNvSpPr txBox="1"/>
          <p:nvPr/>
        </p:nvSpPr>
        <p:spPr>
          <a:xfrm>
            <a:off x="955928" y="4132932"/>
            <a:ext cx="4816396" cy="499624"/>
          </a:xfrm>
          <a:prstGeom prst="rect">
            <a:avLst/>
          </a:prstGeom>
        </p:spPr>
        <p:txBody>
          <a:bodyPr wrap="square">
            <a:spAutoFit/>
          </a:bodyPr>
          <a:lstStyle>
            <a:defPPr>
              <a:defRPr lang="zh-CN"/>
            </a:defPPr>
            <a:lvl1pPr>
              <a:defRPr sz="1400" b="1" i="1">
                <a:solidFill>
                  <a:srgbClr val="1D8AC1"/>
                </a:solidFill>
              </a:defRPr>
            </a:lvl1pPr>
          </a:lstStyle>
          <a:p>
            <a:pPr algn="ctr">
              <a:lnSpc>
                <a:spcPct val="150000"/>
              </a:lnSpc>
            </a:pPr>
            <a:r>
              <a:rPr lang="zh-CN" altLang="en-US" sz="2000" i="0" dirty="0">
                <a:solidFill>
                  <a:srgbClr val="344F66"/>
                </a:solidFill>
                <a:cs typeface="+mn-ea"/>
                <a:sym typeface="+mn-lt"/>
              </a:rPr>
              <a:t>点击此处添加标题</a:t>
            </a:r>
            <a:endParaRPr lang="en-US" altLang="zh-CN" sz="2000" i="0" dirty="0">
              <a:solidFill>
                <a:srgbClr val="344F66"/>
              </a:solidFill>
              <a:cs typeface="+mn-ea"/>
              <a:sym typeface="+mn-lt"/>
            </a:endParaRPr>
          </a:p>
        </p:txBody>
      </p:sp>
      <p:sp>
        <p:nvSpPr>
          <p:cNvPr id="6" name="矩形 5">
            <a:extLst>
              <a:ext uri="{FF2B5EF4-FFF2-40B4-BE49-F238E27FC236}">
                <a16:creationId xmlns="" xmlns:a16="http://schemas.microsoft.com/office/drawing/2014/main" id="{A1D35C6B-7066-4CB9-851A-6CC97E68621A}"/>
              </a:ext>
            </a:extLst>
          </p:cNvPr>
          <p:cNvSpPr/>
          <p:nvPr/>
        </p:nvSpPr>
        <p:spPr>
          <a:xfrm>
            <a:off x="955928" y="4708231"/>
            <a:ext cx="4918794" cy="1129540"/>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zh-CN" altLang="en-US" sz="1200" dirty="0">
                <a:solidFill>
                  <a:srgbClr val="555555"/>
                </a:solidFill>
                <a:cs typeface="+mn-ea"/>
                <a:sym typeface="+mn-lt"/>
              </a:rPr>
              <a:t>标题数字等都可以通过点击和重新输入进行更改，顶部“开始”面板中可以对字体、字号、颜色、行距等进行修改。</a:t>
            </a:r>
            <a:endParaRPr lang="en-US" altLang="zh-CN" sz="1200" dirty="0">
              <a:solidFill>
                <a:srgbClr val="555555"/>
              </a:solidFill>
              <a:cs typeface="+mn-ea"/>
              <a:sym typeface="+mn-lt"/>
            </a:endParaRPr>
          </a:p>
          <a:p>
            <a:pPr marL="171450" indent="-171450">
              <a:lnSpc>
                <a:spcPct val="130000"/>
              </a:lnSpc>
              <a:spcBef>
                <a:spcPts val="600"/>
              </a:spcBef>
              <a:buFont typeface="Arial" panose="020B0604020202020204" pitchFamily="34" charset="0"/>
              <a:buChar char="•"/>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sp>
        <p:nvSpPr>
          <p:cNvPr id="7" name="矩形 6">
            <a:extLst>
              <a:ext uri="{FF2B5EF4-FFF2-40B4-BE49-F238E27FC236}">
                <a16:creationId xmlns="" xmlns:a16="http://schemas.microsoft.com/office/drawing/2014/main" id="{332B495E-0418-4540-B6DF-7E3D5AB0889C}"/>
              </a:ext>
            </a:extLst>
          </p:cNvPr>
          <p:cNvSpPr/>
          <p:nvPr/>
        </p:nvSpPr>
        <p:spPr>
          <a:xfrm>
            <a:off x="6494786" y="4132932"/>
            <a:ext cx="4912724" cy="499624"/>
          </a:xfrm>
          <a:prstGeom prst="rect">
            <a:avLst/>
          </a:prstGeom>
        </p:spPr>
        <p:txBody>
          <a:bodyPr wrap="square">
            <a:spAutoFit/>
          </a:bodyPr>
          <a:lstStyle/>
          <a:p>
            <a:pPr algn="ctr">
              <a:lnSpc>
                <a:spcPct val="150000"/>
              </a:lnSpc>
            </a:pPr>
            <a:r>
              <a:rPr lang="zh-CN" altLang="en-US" sz="2000" b="1" dirty="0">
                <a:solidFill>
                  <a:srgbClr val="344F66"/>
                </a:solidFill>
                <a:cs typeface="+mn-ea"/>
                <a:sym typeface="+mn-lt"/>
              </a:rPr>
              <a:t>点击此处添加标题</a:t>
            </a:r>
            <a:endParaRPr lang="en-US" altLang="zh-CN" sz="2000" b="1" dirty="0">
              <a:solidFill>
                <a:srgbClr val="344F66"/>
              </a:solidFill>
              <a:cs typeface="+mn-ea"/>
              <a:sym typeface="+mn-lt"/>
            </a:endParaRPr>
          </a:p>
        </p:txBody>
      </p:sp>
      <p:sp>
        <p:nvSpPr>
          <p:cNvPr id="8" name="矩形 7">
            <a:extLst>
              <a:ext uri="{FF2B5EF4-FFF2-40B4-BE49-F238E27FC236}">
                <a16:creationId xmlns="" xmlns:a16="http://schemas.microsoft.com/office/drawing/2014/main" id="{11201878-D87A-4E56-8AF6-DE60307E7F91}"/>
              </a:ext>
            </a:extLst>
          </p:cNvPr>
          <p:cNvSpPr/>
          <p:nvPr/>
        </p:nvSpPr>
        <p:spPr>
          <a:xfrm>
            <a:off x="6494786" y="4708231"/>
            <a:ext cx="4912724" cy="1129540"/>
          </a:xfrm>
          <a:prstGeom prst="rect">
            <a:avLst/>
          </a:prstGeom>
        </p:spPr>
        <p:txBody>
          <a:bodyPr wrap="square">
            <a:spAutoFit/>
          </a:bodyPr>
          <a:lstStyle/>
          <a:p>
            <a:pPr marL="171450" indent="-171450">
              <a:lnSpc>
                <a:spcPct val="130000"/>
              </a:lnSpc>
              <a:spcBef>
                <a:spcPts val="600"/>
              </a:spcBef>
              <a:buFont typeface="Arial" panose="020B0604020202020204" pitchFamily="34" charset="0"/>
              <a:buChar char="•"/>
            </a:pPr>
            <a:r>
              <a:rPr lang="zh-CN" altLang="en-US" sz="1200" dirty="0">
                <a:solidFill>
                  <a:srgbClr val="555555"/>
                </a:solidFill>
                <a:cs typeface="+mn-ea"/>
                <a:sym typeface="+mn-lt"/>
              </a:rPr>
              <a:t>标题数字等都可以通过点击和重新输入进行更改，顶部“开始”面板中可以对字体、字号、颜色、行距等进行修改。</a:t>
            </a:r>
          </a:p>
          <a:p>
            <a:pPr marL="171450" indent="-171450">
              <a:lnSpc>
                <a:spcPct val="130000"/>
              </a:lnSpc>
              <a:spcBef>
                <a:spcPts val="600"/>
              </a:spcBef>
              <a:buFont typeface="Arial" panose="020B0604020202020204" pitchFamily="34" charset="0"/>
              <a:buChar char="•"/>
            </a:pPr>
            <a:r>
              <a:rPr lang="zh-CN" altLang="en-US" sz="1200" dirty="0">
                <a:solidFill>
                  <a:srgbClr val="555555"/>
                </a:solidFill>
                <a:cs typeface="+mn-ea"/>
                <a:sym typeface="+mn-lt"/>
              </a:rPr>
              <a:t>标题数字等都可以通过点击和重新输入进行更改，顶部“开始”面板中可以对字体、字号、颜色、行距等进行修改。</a:t>
            </a:r>
          </a:p>
        </p:txBody>
      </p:sp>
      <p:sp>
        <p:nvSpPr>
          <p:cNvPr id="9" name="下箭头 12">
            <a:extLst>
              <a:ext uri="{FF2B5EF4-FFF2-40B4-BE49-F238E27FC236}">
                <a16:creationId xmlns="" xmlns:a16="http://schemas.microsoft.com/office/drawing/2014/main" id="{68B6D3F3-5928-42FD-84B0-89B2455A0BFE}"/>
              </a:ext>
            </a:extLst>
          </p:cNvPr>
          <p:cNvSpPr/>
          <p:nvPr/>
        </p:nvSpPr>
        <p:spPr>
          <a:xfrm>
            <a:off x="859599" y="1818392"/>
            <a:ext cx="825668" cy="16375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下箭头 13">
            <a:extLst>
              <a:ext uri="{FF2B5EF4-FFF2-40B4-BE49-F238E27FC236}">
                <a16:creationId xmlns="" xmlns:a16="http://schemas.microsoft.com/office/drawing/2014/main" id="{C43B3954-F676-4016-ACC0-A41116F75444}"/>
              </a:ext>
            </a:extLst>
          </p:cNvPr>
          <p:cNvSpPr/>
          <p:nvPr/>
        </p:nvSpPr>
        <p:spPr>
          <a:xfrm rot="10800000">
            <a:off x="10588722" y="2492896"/>
            <a:ext cx="825668" cy="16375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1" name="TextBox 26">
            <a:extLst>
              <a:ext uri="{FF2B5EF4-FFF2-40B4-BE49-F238E27FC236}">
                <a16:creationId xmlns="" xmlns:a16="http://schemas.microsoft.com/office/drawing/2014/main" id="{0D126FB2-255A-4338-98F8-F26B61CDE6F3}"/>
              </a:ext>
            </a:extLst>
          </p:cNvPr>
          <p:cNvSpPr txBox="1"/>
          <p:nvPr/>
        </p:nvSpPr>
        <p:spPr>
          <a:xfrm>
            <a:off x="1822879" y="1914720"/>
            <a:ext cx="1926559" cy="769441"/>
          </a:xfrm>
          <a:prstGeom prst="rect">
            <a:avLst/>
          </a:prstGeom>
          <a:noFill/>
          <a:effectLst/>
        </p:spPr>
        <p:txBody>
          <a:bodyPr wrap="square" rtlCol="0">
            <a:spAutoFit/>
          </a:bodyPr>
          <a:lstStyle/>
          <a:p>
            <a:r>
              <a:rPr lang="en-US" altLang="zh-CN" sz="4400" dirty="0">
                <a:solidFill>
                  <a:prstClr val="white"/>
                </a:solidFill>
                <a:cs typeface="+mn-ea"/>
                <a:sym typeface="+mn-lt"/>
              </a:rPr>
              <a:t>66%</a:t>
            </a:r>
            <a:endParaRPr lang="zh-CN" altLang="en-US" sz="4400" dirty="0">
              <a:solidFill>
                <a:prstClr val="white"/>
              </a:solidFill>
              <a:cs typeface="+mn-ea"/>
              <a:sym typeface="+mn-lt"/>
            </a:endParaRPr>
          </a:p>
        </p:txBody>
      </p:sp>
      <p:sp>
        <p:nvSpPr>
          <p:cNvPr id="12" name="TextBox 27">
            <a:extLst>
              <a:ext uri="{FF2B5EF4-FFF2-40B4-BE49-F238E27FC236}">
                <a16:creationId xmlns="" xmlns:a16="http://schemas.microsoft.com/office/drawing/2014/main" id="{1D41772B-9DE4-4A24-9E01-268A982D9F6D}"/>
              </a:ext>
            </a:extLst>
          </p:cNvPr>
          <p:cNvSpPr txBox="1"/>
          <p:nvPr/>
        </p:nvSpPr>
        <p:spPr>
          <a:xfrm>
            <a:off x="8758491" y="3004623"/>
            <a:ext cx="1926559" cy="769441"/>
          </a:xfrm>
          <a:prstGeom prst="rect">
            <a:avLst/>
          </a:prstGeom>
          <a:noFill/>
          <a:effectLst/>
        </p:spPr>
        <p:txBody>
          <a:bodyPr wrap="square" rtlCol="0">
            <a:spAutoFit/>
          </a:bodyPr>
          <a:lstStyle/>
          <a:p>
            <a:pPr algn="r"/>
            <a:r>
              <a:rPr lang="en-US" altLang="zh-CN" sz="4400">
                <a:solidFill>
                  <a:prstClr val="white"/>
                </a:solidFill>
                <a:cs typeface="+mn-ea"/>
                <a:sym typeface="+mn-lt"/>
              </a:rPr>
              <a:t>34%</a:t>
            </a:r>
            <a:endParaRPr lang="zh-CN" altLang="en-US" sz="4400">
              <a:solidFill>
                <a:prstClr val="white"/>
              </a:solidFill>
              <a:cs typeface="+mn-ea"/>
              <a:sym typeface="+mn-lt"/>
            </a:endParaRPr>
          </a:p>
        </p:txBody>
      </p:sp>
      <p:sp>
        <p:nvSpPr>
          <p:cNvPr id="13" name="矩形 12">
            <a:extLst>
              <a:ext uri="{FF2B5EF4-FFF2-40B4-BE49-F238E27FC236}">
                <a16:creationId xmlns="" xmlns:a16="http://schemas.microsoft.com/office/drawing/2014/main" id="{F1C4678C-B187-47EC-B116-95AD1573D0A3}"/>
              </a:ext>
            </a:extLst>
          </p:cNvPr>
          <p:cNvSpPr/>
          <p:nvPr/>
        </p:nvSpPr>
        <p:spPr>
          <a:xfrm>
            <a:off x="1820081" y="2613922"/>
            <a:ext cx="3949446" cy="1444691"/>
          </a:xfrm>
          <a:prstGeom prst="rect">
            <a:avLst/>
          </a:prstGeom>
          <a:effectLst/>
        </p:spPr>
        <p:txBody>
          <a:bodyPr wrap="square">
            <a:spAutoFit/>
          </a:bodyPr>
          <a:lstStyle/>
          <a:p>
            <a:pPr>
              <a:lnSpc>
                <a:spcPct val="150000"/>
              </a:lnSpc>
            </a:pPr>
            <a:r>
              <a:rPr lang="zh-CN" altLang="en-US" sz="1200" b="1" dirty="0">
                <a:solidFill>
                  <a:prstClr val="white"/>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p>
        </p:txBody>
      </p:sp>
      <p:sp>
        <p:nvSpPr>
          <p:cNvPr id="14" name="矩形 13">
            <a:extLst>
              <a:ext uri="{FF2B5EF4-FFF2-40B4-BE49-F238E27FC236}">
                <a16:creationId xmlns="" xmlns:a16="http://schemas.microsoft.com/office/drawing/2014/main" id="{B352D64B-74FF-4667-BC87-327711619908}"/>
              </a:ext>
            </a:extLst>
          </p:cNvPr>
          <p:cNvSpPr/>
          <p:nvPr/>
        </p:nvSpPr>
        <p:spPr>
          <a:xfrm>
            <a:off x="6446620" y="1914720"/>
            <a:ext cx="3949446" cy="1509324"/>
          </a:xfrm>
          <a:prstGeom prst="rect">
            <a:avLst/>
          </a:prstGeom>
          <a:effectLst/>
        </p:spPr>
        <p:txBody>
          <a:bodyPr wrap="square">
            <a:spAutoFit/>
          </a:bodyPr>
          <a:lstStyle/>
          <a:p>
            <a:pPr>
              <a:lnSpc>
                <a:spcPct val="130000"/>
              </a:lnSpc>
            </a:pPr>
            <a:r>
              <a:rPr lang="zh-CN" altLang="en-US" sz="1200" b="1" dirty="0">
                <a:solidFill>
                  <a:srgbClr val="FFFFFF"/>
                </a:solidFill>
                <a:cs typeface="+mn-ea"/>
                <a:sym typeface="+mn-lt"/>
              </a:rPr>
              <a:t>标题数字等都可以通过点击和重新输入进行更改，顶部“开始”面板中可以对字体、字号、颜色、行距等进行修改。</a:t>
            </a:r>
            <a:r>
              <a:rPr lang="zh-CN" altLang="en-US" sz="1200" b="1" dirty="0">
                <a:solidFill>
                  <a:prstClr val="white"/>
                </a:solidFill>
                <a:cs typeface="+mn-ea"/>
                <a:sym typeface="+mn-lt"/>
              </a:rPr>
              <a:t>标题数字等都可以通过点击和重新输入进行更改，顶部“开始”面板中可以对字体、字号、颜色、行距等进行修改。</a:t>
            </a:r>
          </a:p>
          <a:p>
            <a:pPr>
              <a:lnSpc>
                <a:spcPct val="130000"/>
              </a:lnSpc>
            </a:pPr>
            <a:endParaRPr lang="zh-CN" altLang="en-US" sz="1200" b="1" dirty="0">
              <a:solidFill>
                <a:srgbClr val="FFFFFF"/>
              </a:solidFill>
              <a:cs typeface="+mn-ea"/>
              <a:sym typeface="+mn-lt"/>
            </a:endParaRPr>
          </a:p>
        </p:txBody>
      </p:sp>
      <p:sp>
        <p:nvSpPr>
          <p:cNvPr id="15" name="TextBox 42">
            <a:extLst>
              <a:ext uri="{FF2B5EF4-FFF2-40B4-BE49-F238E27FC236}">
                <a16:creationId xmlns="" xmlns:a16="http://schemas.microsoft.com/office/drawing/2014/main" id="{A26C1DF7-545E-4127-B638-853E64AF979D}"/>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84848"/>
                </a:solidFill>
                <a:latin typeface="+mn-lt"/>
                <a:ea typeface="+mn-ea"/>
                <a:cs typeface="+mn-ea"/>
                <a:sym typeface="+mn-lt"/>
              </a:rPr>
              <a:t>5.5 </a:t>
            </a:r>
            <a:r>
              <a:rPr lang="zh-CN" altLang="en-US" b="0" dirty="0">
                <a:solidFill>
                  <a:srgbClr val="484848"/>
                </a:solidFill>
                <a:latin typeface="+mn-lt"/>
                <a:ea typeface="+mn-ea"/>
                <a:cs typeface="+mn-ea"/>
                <a:sym typeface="+mn-lt"/>
              </a:rPr>
              <a:t>亮点与不足</a:t>
            </a:r>
          </a:p>
        </p:txBody>
      </p:sp>
    </p:spTree>
    <p:extLst>
      <p:ext uri="{BB962C8B-B14F-4D97-AF65-F5344CB8AC3E}">
        <p14:creationId xmlns:p14="http://schemas.microsoft.com/office/powerpoint/2010/main" val="2663788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ppt_w/2"/>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ppt_w</p:attrName>
                                        </p:attrNameLst>
                                      </p:cBhvr>
                                      <p:tavLst>
                                        <p:tav tm="0">
                                          <p:val>
                                            <p:fltVal val="0"/>
                                          </p:val>
                                        </p:tav>
                                        <p:tav tm="100000">
                                          <p:val>
                                            <p:strVal val="#ppt_w"/>
                                          </p:val>
                                        </p:tav>
                                      </p:tavLst>
                                    </p:anim>
                                    <p:anim calcmode="lin" valueType="num">
                                      <p:cBhvr>
                                        <p:cTn id="10" dur="500" fill="hold"/>
                                        <p:tgtEl>
                                          <p:spTgt spid="15"/>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 presetClass="entr" presetSubtype="4"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P spid="7" grpId="0"/>
      <p:bldP spid="8" grpId="0"/>
      <p:bldP spid="9" grpId="0" animBg="1"/>
      <p:bldP spid="10" grpId="0" animBg="1"/>
      <p:bldP spid="11" grpId="0"/>
      <p:bldP spid="12" grpId="0"/>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7" name="图片 6">
            <a:extLst>
              <a:ext uri="{FF2B5EF4-FFF2-40B4-BE49-F238E27FC236}">
                <a16:creationId xmlns="" xmlns:a16="http://schemas.microsoft.com/office/drawing/2014/main"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400" y="536575"/>
            <a:ext cx="1473200" cy="1679326"/>
          </a:xfrm>
          <a:prstGeom prst="rect">
            <a:avLst/>
          </a:prstGeom>
        </p:spPr>
      </p:pic>
      <p:sp>
        <p:nvSpPr>
          <p:cNvPr id="17" name="文本框 16">
            <a:extLst>
              <a:ext uri="{FF2B5EF4-FFF2-40B4-BE49-F238E27FC236}">
                <a16:creationId xmlns="" xmlns:a16="http://schemas.microsoft.com/office/drawing/2014/main" id="{FAE64323-C918-4DDA-8DE5-3A39BDC59763}"/>
              </a:ext>
            </a:extLst>
          </p:cNvPr>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谢谢您的观看</a:t>
            </a:r>
          </a:p>
        </p:txBody>
      </p:sp>
      <p:sp>
        <p:nvSpPr>
          <p:cNvPr id="18" name="文本框 17">
            <a:extLst>
              <a:ext uri="{FF2B5EF4-FFF2-40B4-BE49-F238E27FC236}">
                <a16:creationId xmlns="" xmlns:a16="http://schemas.microsoft.com/office/drawing/2014/main"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dirty="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19" name="文本框 18">
            <a:extLst>
              <a:ext uri="{FF2B5EF4-FFF2-40B4-BE49-F238E27FC236}">
                <a16:creationId xmlns="" xmlns:a16="http://schemas.microsoft.com/office/drawing/2014/main" id="{08DC3E3B-3D7C-4EF5-8B63-EE3E5B39BE39}"/>
              </a:ext>
            </a:extLst>
          </p:cNvPr>
          <p:cNvSpPr txBox="1"/>
          <p:nvPr/>
        </p:nvSpPr>
        <p:spPr>
          <a:xfrm>
            <a:off x="4155733" y="4896280"/>
            <a:ext cx="3880529" cy="523220"/>
          </a:xfrm>
          <a:prstGeom prst="rect">
            <a:avLst/>
          </a:prstGeom>
          <a:noFill/>
        </p:spPr>
        <p:txBody>
          <a:bodyPr wrap="square" rtlCol="0">
            <a:spAutoFit/>
          </a:bodyPr>
          <a:lstStyle/>
          <a:p>
            <a:pPr algn="dist"/>
            <a:r>
              <a:rPr lang="zh-CN" altLang="en-US" sz="2800" dirty="0">
                <a:solidFill>
                  <a:srgbClr val="484848"/>
                </a:solidFill>
                <a:cs typeface="+mn-ea"/>
                <a:sym typeface="+mn-lt"/>
              </a:rPr>
              <a:t>影视动画后期合成专业</a:t>
            </a:r>
          </a:p>
        </p:txBody>
      </p:sp>
      <p:sp>
        <p:nvSpPr>
          <p:cNvPr id="20" name="文本框 19">
            <a:extLst>
              <a:ext uri="{FF2B5EF4-FFF2-40B4-BE49-F238E27FC236}">
                <a16:creationId xmlns="" xmlns:a16="http://schemas.microsoft.com/office/drawing/2014/main" id="{B6D91718-7C03-4496-9D75-5412335226DA}"/>
              </a:ext>
            </a:extLst>
          </p:cNvPr>
          <p:cNvSpPr txBox="1"/>
          <p:nvPr/>
        </p:nvSpPr>
        <p:spPr>
          <a:xfrm>
            <a:off x="4442734" y="6013648"/>
            <a:ext cx="1717900" cy="307777"/>
          </a:xfrm>
          <a:prstGeom prst="rect">
            <a:avLst/>
          </a:prstGeom>
          <a:noFill/>
        </p:spPr>
        <p:txBody>
          <a:bodyPr wrap="square" rtlCol="0">
            <a:spAutoFit/>
          </a:bodyPr>
          <a:lstStyle/>
          <a:p>
            <a:r>
              <a:rPr lang="zh-CN" altLang="en-US" sz="1400" dirty="0">
                <a:solidFill>
                  <a:srgbClr val="484848"/>
                </a:solidFill>
                <a:cs typeface="+mn-ea"/>
                <a:sym typeface="+mn-lt"/>
              </a:rPr>
              <a:t>答辩人</a:t>
            </a:r>
            <a:r>
              <a:rPr lang="zh-CN" altLang="en-US" sz="1400" dirty="0" smtClean="0">
                <a:solidFill>
                  <a:srgbClr val="484848"/>
                </a:solidFill>
                <a:cs typeface="+mn-ea"/>
                <a:sym typeface="+mn-lt"/>
              </a:rPr>
              <a:t>：</a:t>
            </a:r>
            <a:r>
              <a:rPr lang="zh-CN" altLang="en-US" sz="1400" dirty="0">
                <a:solidFill>
                  <a:srgbClr val="484848"/>
                </a:solidFill>
                <a:cs typeface="+mn-ea"/>
                <a:sym typeface="+mn-lt"/>
              </a:rPr>
              <a:t>优</a:t>
            </a:r>
            <a:r>
              <a:rPr lang="zh-CN" altLang="en-US" sz="1400" dirty="0" smtClean="0">
                <a:solidFill>
                  <a:srgbClr val="484848"/>
                </a:solidFill>
                <a:cs typeface="+mn-ea"/>
                <a:sym typeface="+mn-lt"/>
              </a:rPr>
              <a:t>品</a:t>
            </a:r>
            <a:r>
              <a:rPr lang="en-US" altLang="zh-CN" sz="1400" dirty="0" smtClean="0">
                <a:solidFill>
                  <a:srgbClr val="484848"/>
                </a:solidFill>
                <a:cs typeface="+mn-ea"/>
                <a:sym typeface="+mn-lt"/>
              </a:rPr>
              <a:t>PPT</a:t>
            </a:r>
            <a:endParaRPr lang="zh-CN" altLang="en-US" sz="1400" dirty="0">
              <a:solidFill>
                <a:srgbClr val="484848"/>
              </a:solidFill>
              <a:cs typeface="+mn-ea"/>
              <a:sym typeface="+mn-lt"/>
            </a:endParaRPr>
          </a:p>
        </p:txBody>
      </p:sp>
      <p:sp>
        <p:nvSpPr>
          <p:cNvPr id="21" name="文本框 20">
            <a:extLst>
              <a:ext uri="{FF2B5EF4-FFF2-40B4-BE49-F238E27FC236}">
                <a16:creationId xmlns="" xmlns:a16="http://schemas.microsoft.com/office/drawing/2014/main" id="{6FCB4093-774F-446C-81DC-029795C63C9F}"/>
              </a:ext>
            </a:extLst>
          </p:cNvPr>
          <p:cNvSpPr txBox="1"/>
          <p:nvPr/>
        </p:nvSpPr>
        <p:spPr>
          <a:xfrm>
            <a:off x="7153272" y="6013648"/>
            <a:ext cx="1282465" cy="307777"/>
          </a:xfrm>
          <a:prstGeom prst="rect">
            <a:avLst/>
          </a:prstGeom>
          <a:noFill/>
        </p:spPr>
        <p:txBody>
          <a:bodyPr wrap="square" rtlCol="0">
            <a:spAutoFit/>
          </a:bodyPr>
          <a:lstStyle/>
          <a:p>
            <a:r>
              <a:rPr lang="zh-CN" altLang="en-US" sz="1400" dirty="0">
                <a:solidFill>
                  <a:srgbClr val="484848"/>
                </a:solidFill>
                <a:cs typeface="+mn-ea"/>
                <a:sym typeface="+mn-lt"/>
              </a:rPr>
              <a:t>导师</a:t>
            </a:r>
            <a:r>
              <a:rPr lang="zh-CN" altLang="en-US" sz="1400" dirty="0" smtClean="0">
                <a:solidFill>
                  <a:srgbClr val="484848"/>
                </a:solidFill>
                <a:cs typeface="+mn-ea"/>
                <a:sym typeface="+mn-lt"/>
              </a:rPr>
              <a:t>：</a:t>
            </a:r>
            <a:r>
              <a:rPr lang="en-US" altLang="zh-CN" sz="1400" dirty="0" smtClean="0">
                <a:solidFill>
                  <a:srgbClr val="484848"/>
                </a:solidFill>
                <a:cs typeface="+mn-ea"/>
                <a:sym typeface="+mn-lt"/>
              </a:rPr>
              <a:t>X</a:t>
            </a:r>
            <a:r>
              <a:rPr lang="zh-CN" altLang="en-US" sz="1400" dirty="0" smtClean="0">
                <a:solidFill>
                  <a:srgbClr val="484848"/>
                </a:solidFill>
                <a:cs typeface="+mn-ea"/>
                <a:sym typeface="+mn-lt"/>
              </a:rPr>
              <a:t>叫兽</a:t>
            </a:r>
            <a:endParaRPr lang="zh-CN" altLang="en-US" sz="1400" dirty="0">
              <a:solidFill>
                <a:srgbClr val="484848"/>
              </a:solidFill>
              <a:cs typeface="+mn-ea"/>
              <a:sym typeface="+mn-lt"/>
            </a:endParaRPr>
          </a:p>
        </p:txBody>
      </p:sp>
      <p:pic>
        <p:nvPicPr>
          <p:cNvPr id="23" name="图片 22">
            <a:extLst>
              <a:ext uri="{FF2B5EF4-FFF2-40B4-BE49-F238E27FC236}">
                <a16:creationId xmlns="" xmlns:a16="http://schemas.microsoft.com/office/drawing/2014/main" id="{D07425EA-91E3-494B-ACFF-1B824A8EE4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70298" y="5888769"/>
            <a:ext cx="769973" cy="433059"/>
          </a:xfrm>
          <a:prstGeom prst="rect">
            <a:avLst/>
          </a:prstGeom>
        </p:spPr>
      </p:pic>
      <p:pic>
        <p:nvPicPr>
          <p:cNvPr id="25" name="图片 24">
            <a:extLst>
              <a:ext uri="{FF2B5EF4-FFF2-40B4-BE49-F238E27FC236}">
                <a16:creationId xmlns="" xmlns:a16="http://schemas.microsoft.com/office/drawing/2014/main" id="{1715AEF4-89BE-48C4-B1B2-AE2EEA59D8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4804" y="5888769"/>
            <a:ext cx="769257" cy="432656"/>
          </a:xfrm>
          <a:prstGeom prst="rect">
            <a:avLst/>
          </a:prstGeom>
        </p:spPr>
      </p:pic>
      <p:grpSp>
        <p:nvGrpSpPr>
          <p:cNvPr id="2" name="组合 1">
            <a:extLst>
              <a:ext uri="{FF2B5EF4-FFF2-40B4-BE49-F238E27FC236}">
                <a16:creationId xmlns="" xmlns:a16="http://schemas.microsoft.com/office/drawing/2014/main"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357855173"/>
      </p:ext>
    </p:extLst>
  </p:cSld>
  <p:clrMapOvr>
    <a:masterClrMapping/>
  </p:clrMapOvr>
  <mc:AlternateContent xmlns:mc="http://schemas.openxmlformats.org/markup-compatibility/2006">
    <mc:Choice xmlns:p14="http://schemas.microsoft.com/office/powerpoint/2010/main" Requires="p14">
      <p:transition spd="slow" p14:dur="800">
        <p14:flythrough dir="ou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par>
                          <p:cTn id="31" fill="hold">
                            <p:stCondLst>
                              <p:cond delay="2750"/>
                            </p:stCondLst>
                            <p:childTnLst>
                              <p:par>
                                <p:cTn id="32" presetID="2" presetClass="entr" presetSubtype="4"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fill="hold"/>
                                        <p:tgtEl>
                                          <p:spTgt spid="25"/>
                                        </p:tgtEl>
                                        <p:attrNameLst>
                                          <p:attrName>ppt_x</p:attrName>
                                        </p:attrNameLst>
                                      </p:cBhvr>
                                      <p:tavLst>
                                        <p:tav tm="0">
                                          <p:val>
                                            <p:strVal val="#ppt_x"/>
                                          </p:val>
                                        </p:tav>
                                        <p:tav tm="100000">
                                          <p:val>
                                            <p:strVal val="#ppt_x"/>
                                          </p:val>
                                        </p:tav>
                                      </p:tavLst>
                                    </p:anim>
                                    <p:anim calcmode="lin" valueType="num">
                                      <p:cBhvr additive="base">
                                        <p:cTn id="39" dur="500" fill="hold"/>
                                        <p:tgtEl>
                                          <p:spTgt spid="2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582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第一部分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绪论</a:t>
            </a:r>
          </a:p>
        </p:txBody>
      </p:sp>
    </p:spTree>
    <p:extLst>
      <p:ext uri="{BB962C8B-B14F-4D97-AF65-F5344CB8AC3E}">
        <p14:creationId xmlns:p14="http://schemas.microsoft.com/office/powerpoint/2010/main" val="108484862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0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45">
            <a:extLst>
              <a:ext uri="{FF2B5EF4-FFF2-40B4-BE49-F238E27FC236}">
                <a16:creationId xmlns="" xmlns:a16="http://schemas.microsoft.com/office/drawing/2014/main" id="{E1266A78-4BE4-4636-B003-9B8E68D5535E}"/>
              </a:ext>
            </a:extLst>
          </p:cNvPr>
          <p:cNvSpPr/>
          <p:nvPr/>
        </p:nvSpPr>
        <p:spPr>
          <a:xfrm>
            <a:off x="1513216" y="3913205"/>
            <a:ext cx="1773057" cy="95986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 xmlns:a16="http://schemas.microsoft.com/office/drawing/2014/main" id="{B272CF9D-5698-4FBC-8F4C-F0BFE67A0162}"/>
              </a:ext>
            </a:extLst>
          </p:cNvPr>
          <p:cNvSpPr txBox="1"/>
          <p:nvPr/>
        </p:nvSpPr>
        <p:spPr>
          <a:xfrm>
            <a:off x="1513216" y="5115149"/>
            <a:ext cx="9737489" cy="434478"/>
          </a:xfrm>
          <a:prstGeom prst="rect">
            <a:avLst/>
          </a:prstGeom>
          <a:noFill/>
        </p:spPr>
        <p:txBody>
          <a:bodyPr wrap="square" lIns="0" tIns="0" rIns="0" bIns="0" rtlCol="0">
            <a:spAutoFit/>
          </a:bodyPr>
          <a:lstStyle/>
          <a:p>
            <a:pPr algn="just">
              <a:lnSpc>
                <a:spcPct val="150000"/>
              </a:lnSpc>
            </a:pPr>
            <a:r>
              <a:rPr lang="zh-CN" altLang="en-US" sz="1000" dirty="0">
                <a:solidFill>
                  <a:schemeClr val="tx1">
                    <a:lumMod val="65000"/>
                    <a:lumOff val="35000"/>
                  </a:schemeClr>
                </a:solidFill>
                <a:latin typeface="微软雅黑" pitchFamily="34" charset="-122"/>
                <a:ea typeface="微软雅黑"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1000" dirty="0">
                <a:solidFill>
                  <a:schemeClr val="tx1">
                    <a:lumMod val="65000"/>
                    <a:lumOff val="35000"/>
                  </a:schemeClr>
                </a:solidFill>
                <a:latin typeface="微软雅黑" pitchFamily="34" charset="-122"/>
                <a:ea typeface="微软雅黑" pitchFamily="34" charset="-122"/>
              </a:rPr>
              <a:t>……</a:t>
            </a:r>
          </a:p>
        </p:txBody>
      </p:sp>
      <p:sp>
        <p:nvSpPr>
          <p:cNvPr id="4" name="TextBox 10">
            <a:extLst>
              <a:ext uri="{FF2B5EF4-FFF2-40B4-BE49-F238E27FC236}">
                <a16:creationId xmlns="" xmlns:a16="http://schemas.microsoft.com/office/drawing/2014/main" id="{159A8B57-FD44-4BFF-802E-0B59F7489E57}"/>
              </a:ext>
            </a:extLst>
          </p:cNvPr>
          <p:cNvSpPr txBox="1"/>
          <p:nvPr/>
        </p:nvSpPr>
        <p:spPr>
          <a:xfrm>
            <a:off x="1679664" y="4077284"/>
            <a:ext cx="1440160" cy="698589"/>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en-US" sz="1050" b="1" dirty="0">
                <a:cs typeface="+mn-ea"/>
                <a:sym typeface="+mn-lt"/>
              </a:rPr>
              <a:t>根据事物运动规律和行业发展趋势，某某某问题是行业发展的趋势。</a:t>
            </a:r>
          </a:p>
        </p:txBody>
      </p:sp>
      <p:sp>
        <p:nvSpPr>
          <p:cNvPr id="5" name="TextBox 16">
            <a:extLst>
              <a:ext uri="{FF2B5EF4-FFF2-40B4-BE49-F238E27FC236}">
                <a16:creationId xmlns="" xmlns:a16="http://schemas.microsoft.com/office/drawing/2014/main" id="{28716289-0742-452B-928E-E41F367F72AC}"/>
              </a:ext>
            </a:extLst>
          </p:cNvPr>
          <p:cNvSpPr txBox="1"/>
          <p:nvPr/>
        </p:nvSpPr>
        <p:spPr>
          <a:xfrm>
            <a:off x="5432611" y="4077284"/>
            <a:ext cx="1559859" cy="698589"/>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en-US" sz="1050" b="1" dirty="0">
                <a:cs typeface="+mn-ea"/>
                <a:sym typeface="+mn-lt"/>
              </a:rPr>
              <a:t>根据事物运动规律和行业发展趋势，某某某问题是行业发展的趋势。</a:t>
            </a:r>
          </a:p>
        </p:txBody>
      </p:sp>
      <p:sp>
        <p:nvSpPr>
          <p:cNvPr id="6" name="TextBox 22">
            <a:extLst>
              <a:ext uri="{FF2B5EF4-FFF2-40B4-BE49-F238E27FC236}">
                <a16:creationId xmlns="" xmlns:a16="http://schemas.microsoft.com/office/drawing/2014/main" id="{E05195C8-7B30-4191-B09D-E04F489E99EB}"/>
              </a:ext>
            </a:extLst>
          </p:cNvPr>
          <p:cNvSpPr txBox="1"/>
          <p:nvPr/>
        </p:nvSpPr>
        <p:spPr>
          <a:xfrm>
            <a:off x="9307815" y="4077284"/>
            <a:ext cx="1456961" cy="698589"/>
          </a:xfrm>
          <a:prstGeom prst="rect">
            <a:avLst/>
          </a:prstGeom>
          <a:noFill/>
        </p:spPr>
        <p:txBody>
          <a:bodyPr wrap="square" lIns="0" tIns="0" rIns="0" bIns="0" rtlCol="0">
            <a:spAutoFit/>
          </a:bodyPr>
          <a:lstStyle>
            <a:defPPr>
              <a:defRPr lang="zh-CN"/>
            </a:defPPr>
            <a:lvl1pPr algn="ctr">
              <a:lnSpc>
                <a:spcPct val="150000"/>
              </a:lnSpc>
              <a:defRPr sz="1000">
                <a:solidFill>
                  <a:schemeClr val="tx1">
                    <a:lumMod val="65000"/>
                    <a:lumOff val="35000"/>
                  </a:schemeClr>
                </a:solidFill>
                <a:latin typeface="微软雅黑" pitchFamily="34" charset="-122"/>
                <a:ea typeface="微软雅黑" pitchFamily="34" charset="-122"/>
              </a:defRPr>
            </a:lvl1pPr>
          </a:lstStyle>
          <a:p>
            <a:pPr algn="just"/>
            <a:r>
              <a:rPr lang="zh-CN" altLang="en-US" sz="1050" b="1" dirty="0">
                <a:cs typeface="+mn-ea"/>
                <a:sym typeface="+mn-lt"/>
              </a:rPr>
              <a:t>根据事物运动规律和行业发展趋势，某某某问题是行业发展的趋势。</a:t>
            </a:r>
          </a:p>
        </p:txBody>
      </p:sp>
      <p:grpSp>
        <p:nvGrpSpPr>
          <p:cNvPr id="7" name="组合 6">
            <a:extLst>
              <a:ext uri="{FF2B5EF4-FFF2-40B4-BE49-F238E27FC236}">
                <a16:creationId xmlns="" xmlns:a16="http://schemas.microsoft.com/office/drawing/2014/main" id="{D59E935A-934B-45D3-8FE1-F1F429D0001F}"/>
              </a:ext>
            </a:extLst>
          </p:cNvPr>
          <p:cNvGrpSpPr/>
          <p:nvPr/>
        </p:nvGrpSpPr>
        <p:grpSpPr>
          <a:xfrm>
            <a:off x="1535744" y="1996988"/>
            <a:ext cx="1728000" cy="1838115"/>
            <a:chOff x="1280133" y="1276560"/>
            <a:chExt cx="1728000" cy="1838115"/>
          </a:xfrm>
        </p:grpSpPr>
        <p:sp>
          <p:nvSpPr>
            <p:cNvPr id="8" name="椭圆 7">
              <a:extLst>
                <a:ext uri="{FF2B5EF4-FFF2-40B4-BE49-F238E27FC236}">
                  <a16:creationId xmlns="" xmlns:a16="http://schemas.microsoft.com/office/drawing/2014/main" id="{0F47250F-1D0B-44D6-9814-6BAA15881CDD}"/>
                </a:ext>
              </a:extLst>
            </p:cNvPr>
            <p:cNvSpPr/>
            <p:nvPr/>
          </p:nvSpPr>
          <p:spPr>
            <a:xfrm>
              <a:off x="1280133" y="1276560"/>
              <a:ext cx="1728000" cy="172800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9" name="TextBox 30">
              <a:extLst>
                <a:ext uri="{FF2B5EF4-FFF2-40B4-BE49-F238E27FC236}">
                  <a16:creationId xmlns="" xmlns:a16="http://schemas.microsoft.com/office/drawing/2014/main" id="{781333C2-28B9-47F1-85A4-00F6AAF3C59A}"/>
                </a:ext>
              </a:extLst>
            </p:cNvPr>
            <p:cNvSpPr txBox="1"/>
            <p:nvPr/>
          </p:nvSpPr>
          <p:spPr>
            <a:xfrm>
              <a:off x="1389110" y="1730425"/>
              <a:ext cx="1555101"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发展趋势</a:t>
              </a:r>
              <a:endParaRPr lang="zh-CN" altLang="en-US" sz="5400" dirty="0"/>
            </a:p>
          </p:txBody>
        </p:sp>
        <p:sp>
          <p:nvSpPr>
            <p:cNvPr id="10" name="等腰三角形 9">
              <a:extLst>
                <a:ext uri="{FF2B5EF4-FFF2-40B4-BE49-F238E27FC236}">
                  <a16:creationId xmlns="" xmlns:a16="http://schemas.microsoft.com/office/drawing/2014/main" id="{955A2051-B990-4C10-A239-A85023533EFA}"/>
                </a:ext>
              </a:extLst>
            </p:cNvPr>
            <p:cNvSpPr/>
            <p:nvPr/>
          </p:nvSpPr>
          <p:spPr>
            <a:xfrm flipV="1">
              <a:off x="2034816" y="2975421"/>
              <a:ext cx="218634" cy="139254"/>
            </a:xfrm>
            <a:prstGeom prst="triangl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1" name="组合 10">
            <a:extLst>
              <a:ext uri="{FF2B5EF4-FFF2-40B4-BE49-F238E27FC236}">
                <a16:creationId xmlns="" xmlns:a16="http://schemas.microsoft.com/office/drawing/2014/main" id="{2792F863-AF50-4824-9312-F8F07DD6DE49}"/>
              </a:ext>
            </a:extLst>
          </p:cNvPr>
          <p:cNvGrpSpPr/>
          <p:nvPr/>
        </p:nvGrpSpPr>
        <p:grpSpPr>
          <a:xfrm>
            <a:off x="5354020" y="1990709"/>
            <a:ext cx="1728000" cy="1844394"/>
            <a:chOff x="3616599" y="1270281"/>
            <a:chExt cx="1728000" cy="1844394"/>
          </a:xfrm>
          <a:solidFill>
            <a:srgbClr val="CF3B4C"/>
          </a:solidFill>
        </p:grpSpPr>
        <p:sp>
          <p:nvSpPr>
            <p:cNvPr id="12" name="椭圆 11">
              <a:extLst>
                <a:ext uri="{FF2B5EF4-FFF2-40B4-BE49-F238E27FC236}">
                  <a16:creationId xmlns="" xmlns:a16="http://schemas.microsoft.com/office/drawing/2014/main" id="{DF4D7D88-5DB3-4B4C-8980-1C5FD92B72C8}"/>
                </a:ext>
              </a:extLst>
            </p:cNvPr>
            <p:cNvSpPr/>
            <p:nvPr/>
          </p:nvSpPr>
          <p:spPr>
            <a:xfrm>
              <a:off x="3616599" y="1270281"/>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3" name="TextBox 31">
              <a:extLst>
                <a:ext uri="{FF2B5EF4-FFF2-40B4-BE49-F238E27FC236}">
                  <a16:creationId xmlns="" xmlns:a16="http://schemas.microsoft.com/office/drawing/2014/main" id="{5D7AEFB6-9AAB-4BFE-85F8-EC9D7729F1F7}"/>
                </a:ext>
              </a:extLst>
            </p:cNvPr>
            <p:cNvSpPr txBox="1"/>
            <p:nvPr/>
          </p:nvSpPr>
          <p:spPr>
            <a:xfrm>
              <a:off x="3818911" y="1764949"/>
              <a:ext cx="1323376"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形势倒逼</a:t>
              </a:r>
              <a:endParaRPr lang="zh-CN" altLang="en-US" sz="5400" dirty="0"/>
            </a:p>
          </p:txBody>
        </p:sp>
        <p:sp>
          <p:nvSpPr>
            <p:cNvPr id="14" name="等腰三角形 13">
              <a:extLst>
                <a:ext uri="{FF2B5EF4-FFF2-40B4-BE49-F238E27FC236}">
                  <a16:creationId xmlns="" xmlns:a16="http://schemas.microsoft.com/office/drawing/2014/main" id="{9217B143-5317-466B-BDB2-F0AB9DF67D8A}"/>
                </a:ext>
              </a:extLst>
            </p:cNvPr>
            <p:cNvSpPr/>
            <p:nvPr/>
          </p:nvSpPr>
          <p:spPr>
            <a:xfrm flipV="1">
              <a:off x="4379998"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grpSp>
        <p:nvGrpSpPr>
          <p:cNvPr id="15" name="组合 14">
            <a:extLst>
              <a:ext uri="{FF2B5EF4-FFF2-40B4-BE49-F238E27FC236}">
                <a16:creationId xmlns="" xmlns:a16="http://schemas.microsoft.com/office/drawing/2014/main" id="{A48EDD6B-F39D-4BEA-8180-8256F1D58E1E}"/>
              </a:ext>
            </a:extLst>
          </p:cNvPr>
          <p:cNvGrpSpPr/>
          <p:nvPr/>
        </p:nvGrpSpPr>
        <p:grpSpPr>
          <a:xfrm>
            <a:off x="9172295" y="1997664"/>
            <a:ext cx="1728000" cy="1837439"/>
            <a:chOff x="5990153" y="1277236"/>
            <a:chExt cx="1728000" cy="1837439"/>
          </a:xfrm>
          <a:solidFill>
            <a:srgbClr val="344F66"/>
          </a:solidFill>
        </p:grpSpPr>
        <p:sp>
          <p:nvSpPr>
            <p:cNvPr id="16" name="椭圆 15">
              <a:extLst>
                <a:ext uri="{FF2B5EF4-FFF2-40B4-BE49-F238E27FC236}">
                  <a16:creationId xmlns="" xmlns:a16="http://schemas.microsoft.com/office/drawing/2014/main" id="{EED55FEA-D86D-4973-92A0-8BF9E79B3FB6}"/>
                </a:ext>
              </a:extLst>
            </p:cNvPr>
            <p:cNvSpPr/>
            <p:nvPr/>
          </p:nvSpPr>
          <p:spPr>
            <a:xfrm>
              <a:off x="5990153" y="1277236"/>
              <a:ext cx="1728000" cy="172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7" name="TextBox 32">
              <a:extLst>
                <a:ext uri="{FF2B5EF4-FFF2-40B4-BE49-F238E27FC236}">
                  <a16:creationId xmlns="" xmlns:a16="http://schemas.microsoft.com/office/drawing/2014/main" id="{FDEE9565-994A-4A3F-AE07-E7B97535EA33}"/>
                </a:ext>
              </a:extLst>
            </p:cNvPr>
            <p:cNvSpPr txBox="1"/>
            <p:nvPr/>
          </p:nvSpPr>
          <p:spPr>
            <a:xfrm>
              <a:off x="6189054" y="1781527"/>
              <a:ext cx="1330199"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3200" dirty="0"/>
                <a:t>内在需求</a:t>
              </a:r>
              <a:endParaRPr lang="zh-CN" altLang="en-US" sz="5400" dirty="0"/>
            </a:p>
          </p:txBody>
        </p:sp>
        <p:sp>
          <p:nvSpPr>
            <p:cNvPr id="18" name="等腰三角形 17">
              <a:extLst>
                <a:ext uri="{FF2B5EF4-FFF2-40B4-BE49-F238E27FC236}">
                  <a16:creationId xmlns="" xmlns:a16="http://schemas.microsoft.com/office/drawing/2014/main" id="{3CD38054-A1C6-4C9D-9BE5-C276F77F3559}"/>
                </a:ext>
              </a:extLst>
            </p:cNvPr>
            <p:cNvSpPr/>
            <p:nvPr/>
          </p:nvSpPr>
          <p:spPr>
            <a:xfrm flipV="1">
              <a:off x="6744504" y="2975421"/>
              <a:ext cx="218634" cy="13925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grpSp>
      <p:sp>
        <p:nvSpPr>
          <p:cNvPr id="19" name="等腰三角形 45">
            <a:extLst>
              <a:ext uri="{FF2B5EF4-FFF2-40B4-BE49-F238E27FC236}">
                <a16:creationId xmlns="" xmlns:a16="http://schemas.microsoft.com/office/drawing/2014/main" id="{0CD0E401-F7E2-4F2C-9AD0-19FFE7D6836A}"/>
              </a:ext>
            </a:extLst>
          </p:cNvPr>
          <p:cNvSpPr/>
          <p:nvPr/>
        </p:nvSpPr>
        <p:spPr>
          <a:xfrm>
            <a:off x="5331492" y="3913205"/>
            <a:ext cx="1773057" cy="95986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CF3B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45">
            <a:extLst>
              <a:ext uri="{FF2B5EF4-FFF2-40B4-BE49-F238E27FC236}">
                <a16:creationId xmlns="" xmlns:a16="http://schemas.microsoft.com/office/drawing/2014/main" id="{1024EF74-F14F-451B-9711-4A1D52DA67AA}"/>
              </a:ext>
            </a:extLst>
          </p:cNvPr>
          <p:cNvSpPr/>
          <p:nvPr/>
        </p:nvSpPr>
        <p:spPr>
          <a:xfrm>
            <a:off x="9149767" y="3913205"/>
            <a:ext cx="1773057" cy="959867"/>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344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42">
            <a:extLst>
              <a:ext uri="{FF2B5EF4-FFF2-40B4-BE49-F238E27FC236}">
                <a16:creationId xmlns="" xmlns:a16="http://schemas.microsoft.com/office/drawing/2014/main" id="{F2F7ED78-01B1-4A10-BC0B-D1209C2179E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1.1 </a:t>
            </a:r>
            <a:r>
              <a:rPr lang="zh-CN" altLang="en-US" b="0" dirty="0">
                <a:solidFill>
                  <a:srgbClr val="444444"/>
                </a:solidFill>
                <a:latin typeface="+mn-lt"/>
                <a:ea typeface="+mn-ea"/>
                <a:cs typeface="+mn-ea"/>
                <a:sym typeface="+mn-lt"/>
              </a:rPr>
              <a:t>研究背景</a:t>
            </a:r>
          </a:p>
        </p:txBody>
      </p:sp>
    </p:spTree>
    <p:extLst>
      <p:ext uri="{BB962C8B-B14F-4D97-AF65-F5344CB8AC3E}">
        <p14:creationId xmlns:p14="http://schemas.microsoft.com/office/powerpoint/2010/main" val="3288010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ppt_w/2"/>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ppt_w</p:attrName>
                                        </p:attrNameLst>
                                      </p:cBhvr>
                                      <p:tavLst>
                                        <p:tav tm="0">
                                          <p:val>
                                            <p:fltVal val="0"/>
                                          </p:val>
                                        </p:tav>
                                        <p:tav tm="100000">
                                          <p:val>
                                            <p:strVal val="#ppt_w"/>
                                          </p:val>
                                        </p:tav>
                                      </p:tavLst>
                                    </p:anim>
                                    <p:anim calcmode="lin" valueType="num">
                                      <p:cBhvr>
                                        <p:cTn id="10" dur="500" fill="hold"/>
                                        <p:tgtEl>
                                          <p:spTgt spid="21"/>
                                        </p:tgtEl>
                                        <p:attrNameLst>
                                          <p:attrName>ppt_h</p:attrName>
                                        </p:attrNameLst>
                                      </p:cBhvr>
                                      <p:tavLst>
                                        <p:tav tm="0">
                                          <p:val>
                                            <p:strVal val="#ppt_h"/>
                                          </p:val>
                                        </p:tav>
                                        <p:tav tm="100000">
                                          <p:val>
                                            <p:strVal val="#ppt_h"/>
                                          </p:val>
                                        </p:tav>
                                      </p:tavLst>
                                    </p:anim>
                                  </p:childTnLst>
                                </p:cTn>
                              </p:par>
                              <p:par>
                                <p:cTn id="11" presetID="47"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7"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47"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1000"/>
                                        <p:tgtEl>
                                          <p:spTgt spid="6"/>
                                        </p:tgtEl>
                                      </p:cBhvr>
                                    </p:animEffect>
                                    <p:anim calcmode="lin" valueType="num">
                                      <p:cBhvr>
                                        <p:cTn id="56" dur="1000" fill="hold"/>
                                        <p:tgtEl>
                                          <p:spTgt spid="6"/>
                                        </p:tgtEl>
                                        <p:attrNameLst>
                                          <p:attrName>ppt_x</p:attrName>
                                        </p:attrNameLst>
                                      </p:cBhvr>
                                      <p:tavLst>
                                        <p:tav tm="0">
                                          <p:val>
                                            <p:strVal val="#ppt_x"/>
                                          </p:val>
                                        </p:tav>
                                        <p:tav tm="100000">
                                          <p:val>
                                            <p:strVal val="#ppt_x"/>
                                          </p:val>
                                        </p:tav>
                                      </p:tavLst>
                                    </p:anim>
                                    <p:anim calcmode="lin" valueType="num">
                                      <p:cBhvr>
                                        <p:cTn id="57" dur="1000" fill="hold"/>
                                        <p:tgtEl>
                                          <p:spTgt spid="6"/>
                                        </p:tgtEl>
                                        <p:attrNameLst>
                                          <p:attrName>ppt_y</p:attrName>
                                        </p:attrNameLst>
                                      </p:cBhvr>
                                      <p:tavLst>
                                        <p:tav tm="0">
                                          <p:val>
                                            <p:strVal val="#ppt_y+.1"/>
                                          </p:val>
                                        </p:tav>
                                        <p:tav tm="100000">
                                          <p:val>
                                            <p:strVal val="#ppt_y"/>
                                          </p:val>
                                        </p:tav>
                                      </p:tavLst>
                                    </p:anim>
                                  </p:childTnLst>
                                </p:cTn>
                              </p:par>
                            </p:childTnLst>
                          </p:cTn>
                        </p:par>
                        <p:par>
                          <p:cTn id="58" fill="hold">
                            <p:stCondLst>
                              <p:cond delay="3000"/>
                            </p:stCondLst>
                            <p:childTnLst>
                              <p:par>
                                <p:cTn id="59" presetID="2" presetClass="entr" presetSubtype="2" fill="hold" grpId="0"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1+#ppt_w/2"/>
                                          </p:val>
                                        </p:tav>
                                        <p:tav tm="100000">
                                          <p:val>
                                            <p:strVal val="#ppt_x"/>
                                          </p:val>
                                        </p:tav>
                                      </p:tavLst>
                                    </p:anim>
                                    <p:anim calcmode="lin" valueType="num">
                                      <p:cBhvr additive="base">
                                        <p:cTn id="6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19"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3">
            <a:extLst>
              <a:ext uri="{FF2B5EF4-FFF2-40B4-BE49-F238E27FC236}">
                <a16:creationId xmlns="" xmlns:a16="http://schemas.microsoft.com/office/drawing/2014/main" id="{E435D906-2F53-44EA-B6AB-329CF4F1EE69}"/>
              </a:ext>
            </a:extLst>
          </p:cNvPr>
          <p:cNvSpPr>
            <a:spLocks noChangeShapeType="1"/>
          </p:cNvSpPr>
          <p:nvPr/>
        </p:nvSpPr>
        <p:spPr bwMode="auto">
          <a:xfrm>
            <a:off x="251209" y="3875141"/>
            <a:ext cx="11766619" cy="0"/>
          </a:xfrm>
          <a:prstGeom prst="line">
            <a:avLst/>
          </a:prstGeom>
          <a:noFill/>
          <a:ln w="101600">
            <a:solidFill>
              <a:srgbClr val="344F66"/>
            </a:solidFill>
            <a:round/>
            <a:headEnd/>
            <a:tailEnd type="triangle" w="med" len="med"/>
          </a:ln>
          <a:effectLst/>
          <a:extLst/>
        </p:spPr>
        <p:txBody>
          <a:bodyPr/>
          <a:lstStyle/>
          <a:p>
            <a:pPr fontAlgn="auto">
              <a:spcBef>
                <a:spcPts val="0"/>
              </a:spcBef>
              <a:spcAft>
                <a:spcPts val="0"/>
              </a:spcAft>
              <a:defRPr/>
            </a:pPr>
            <a:endParaRPr lang="zh-CN" altLang="en-US">
              <a:ln>
                <a:solidFill>
                  <a:srgbClr val="FFD347"/>
                </a:solidFill>
              </a:ln>
              <a:cs typeface="+mn-ea"/>
              <a:sym typeface="+mn-lt"/>
            </a:endParaRPr>
          </a:p>
        </p:txBody>
      </p:sp>
      <p:sp>
        <p:nvSpPr>
          <p:cNvPr id="3" name="AutoShape 2">
            <a:extLst>
              <a:ext uri="{FF2B5EF4-FFF2-40B4-BE49-F238E27FC236}">
                <a16:creationId xmlns="" xmlns:a16="http://schemas.microsoft.com/office/drawing/2014/main" id="{E7B70FE3-1E22-4ABA-A3DA-84614E142395}"/>
              </a:ext>
            </a:extLst>
          </p:cNvPr>
          <p:cNvSpPr>
            <a:spLocks noChangeArrowheads="1"/>
          </p:cNvSpPr>
          <p:nvPr/>
        </p:nvSpPr>
        <p:spPr bwMode="auto">
          <a:xfrm>
            <a:off x="2635519" y="1881947"/>
            <a:ext cx="1619250" cy="1668639"/>
          </a:xfrm>
          <a:prstGeom prst="roundRect">
            <a:avLst>
              <a:gd name="adj" fmla="val 13009"/>
            </a:avLst>
          </a:prstGeom>
          <a:solidFill>
            <a:srgbClr val="CF3B4C"/>
          </a:solidFill>
          <a:ln w="19050" cap="rnd">
            <a:solidFill>
              <a:schemeClr val="tx1">
                <a:lumMod val="65000"/>
                <a:lumOff val="35000"/>
              </a:schemeClr>
            </a:solidFill>
            <a:prstDash val="sysDot"/>
            <a:round/>
            <a:headEnd/>
            <a:tailEnd/>
          </a:ln>
          <a:effectLst/>
        </p:spPr>
        <p:txBody>
          <a:bodyPr wrap="none" anchor="ctr"/>
          <a:lstStyle/>
          <a:p>
            <a:pPr fontAlgn="auto">
              <a:spcBef>
                <a:spcPts val="0"/>
              </a:spcBef>
              <a:spcAft>
                <a:spcPts val="0"/>
              </a:spcAft>
              <a:defRPr/>
            </a:pPr>
            <a:endParaRPr lang="zh-CN" altLang="en-US">
              <a:solidFill>
                <a:srgbClr val="595959"/>
              </a:solidFill>
              <a:cs typeface="+mn-ea"/>
              <a:sym typeface="+mn-lt"/>
            </a:endParaRPr>
          </a:p>
        </p:txBody>
      </p:sp>
      <p:sp>
        <p:nvSpPr>
          <p:cNvPr id="4" name="Line 16">
            <a:extLst>
              <a:ext uri="{FF2B5EF4-FFF2-40B4-BE49-F238E27FC236}">
                <a16:creationId xmlns="" xmlns:a16="http://schemas.microsoft.com/office/drawing/2014/main" id="{C80972BC-49C7-4BE5-95DB-20505FD40DE3}"/>
              </a:ext>
            </a:extLst>
          </p:cNvPr>
          <p:cNvSpPr>
            <a:spLocks noChangeShapeType="1"/>
          </p:cNvSpPr>
          <p:nvPr/>
        </p:nvSpPr>
        <p:spPr bwMode="auto">
          <a:xfrm flipH="1">
            <a:off x="2802207" y="2077740"/>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5" name="Group 138">
            <a:extLst>
              <a:ext uri="{FF2B5EF4-FFF2-40B4-BE49-F238E27FC236}">
                <a16:creationId xmlns="" xmlns:a16="http://schemas.microsoft.com/office/drawing/2014/main" id="{99078847-D9B7-4EB2-9CF9-73269CE23D69}"/>
              </a:ext>
            </a:extLst>
          </p:cNvPr>
          <p:cNvGrpSpPr>
            <a:grpSpLocks/>
          </p:cNvGrpSpPr>
          <p:nvPr/>
        </p:nvGrpSpPr>
        <p:grpSpPr bwMode="auto">
          <a:xfrm>
            <a:off x="2718653" y="3771579"/>
            <a:ext cx="182151" cy="202340"/>
            <a:chOff x="1661" y="2750"/>
            <a:chExt cx="250" cy="250"/>
          </a:xfrm>
        </p:grpSpPr>
        <p:sp>
          <p:nvSpPr>
            <p:cNvPr id="6" name="Oval 139">
              <a:extLst>
                <a:ext uri="{FF2B5EF4-FFF2-40B4-BE49-F238E27FC236}">
                  <a16:creationId xmlns="" xmlns:a16="http://schemas.microsoft.com/office/drawing/2014/main" id="{C09E7EAB-1D3E-4EFF-8AA9-CEACEBA737CA}"/>
                </a:ext>
              </a:extLst>
            </p:cNvPr>
            <p:cNvSpPr>
              <a:spLocks noChangeArrowheads="1"/>
            </p:cNvSpPr>
            <p:nvPr/>
          </p:nvSpPr>
          <p:spPr bwMode="auto">
            <a:xfrm>
              <a:off x="1661" y="2750"/>
              <a:ext cx="250" cy="250"/>
            </a:xfrm>
            <a:prstGeom prst="ellipse">
              <a:avLst/>
            </a:prstGeom>
            <a:solidFill>
              <a:schemeClr val="bg1">
                <a:lumMod val="65000"/>
              </a:schemeClr>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7" name="Oval 140">
              <a:extLst>
                <a:ext uri="{FF2B5EF4-FFF2-40B4-BE49-F238E27FC236}">
                  <a16:creationId xmlns="" xmlns:a16="http://schemas.microsoft.com/office/drawing/2014/main" id="{82B5C526-0021-4AD8-88B2-068B34B802A5}"/>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8" name="TextBox 57">
            <a:extLst>
              <a:ext uri="{FF2B5EF4-FFF2-40B4-BE49-F238E27FC236}">
                <a16:creationId xmlns="" xmlns:a16="http://schemas.microsoft.com/office/drawing/2014/main" id="{5391560C-3054-43A6-8C35-492540B9F861}"/>
              </a:ext>
            </a:extLst>
          </p:cNvPr>
          <p:cNvSpPr txBox="1">
            <a:spLocks noChangeArrowheads="1"/>
          </p:cNvSpPr>
          <p:nvPr/>
        </p:nvSpPr>
        <p:spPr bwMode="auto">
          <a:xfrm>
            <a:off x="2806622" y="1956030"/>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mn-lt"/>
                <a:ea typeface="+mn-ea"/>
                <a:cs typeface="+mn-ea"/>
                <a:sym typeface="+mn-lt"/>
              </a:rPr>
              <a:t>标题</a:t>
            </a:r>
          </a:p>
        </p:txBody>
      </p:sp>
      <p:sp>
        <p:nvSpPr>
          <p:cNvPr id="9" name="TextBox 57">
            <a:extLst>
              <a:ext uri="{FF2B5EF4-FFF2-40B4-BE49-F238E27FC236}">
                <a16:creationId xmlns="" xmlns:a16="http://schemas.microsoft.com/office/drawing/2014/main" id="{24BC9B0F-C1FA-49AC-B1EE-885B7C12D1B3}"/>
              </a:ext>
            </a:extLst>
          </p:cNvPr>
          <p:cNvSpPr txBox="1">
            <a:spLocks noChangeArrowheads="1"/>
          </p:cNvSpPr>
          <p:nvPr/>
        </p:nvSpPr>
        <p:spPr bwMode="auto">
          <a:xfrm>
            <a:off x="2824085" y="2363489"/>
            <a:ext cx="15477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添加文本说明内容</a:t>
            </a:r>
            <a:endParaRPr lang="en-US" altLang="zh-CN" dirty="0">
              <a:solidFill>
                <a:schemeClr val="bg1"/>
              </a:solidFill>
              <a:latin typeface="+mn-lt"/>
              <a:ea typeface="+mn-ea"/>
              <a:cs typeface="+mn-ea"/>
              <a:sym typeface="+mn-lt"/>
            </a:endParaRPr>
          </a:p>
          <a:p>
            <a:r>
              <a:rPr lang="zh-CN" altLang="en-US" dirty="0">
                <a:solidFill>
                  <a:schemeClr val="bg1"/>
                </a:solidFill>
                <a:latin typeface="+mn-lt"/>
                <a:ea typeface="+mn-ea"/>
                <a:cs typeface="+mn-ea"/>
                <a:sym typeface="+mn-lt"/>
              </a:rPr>
              <a:t>添加文本说明内容</a:t>
            </a:r>
          </a:p>
          <a:p>
            <a:r>
              <a:rPr lang="zh-CN" altLang="en-US" dirty="0">
                <a:solidFill>
                  <a:schemeClr val="bg1"/>
                </a:solidFill>
                <a:latin typeface="+mn-lt"/>
                <a:ea typeface="+mn-ea"/>
                <a:cs typeface="+mn-ea"/>
                <a:sym typeface="+mn-lt"/>
              </a:rPr>
              <a:t>添加文本说明内容</a:t>
            </a:r>
          </a:p>
        </p:txBody>
      </p:sp>
      <p:sp>
        <p:nvSpPr>
          <p:cNvPr id="10" name="AutoShape 17">
            <a:extLst>
              <a:ext uri="{FF2B5EF4-FFF2-40B4-BE49-F238E27FC236}">
                <a16:creationId xmlns="" xmlns:a16="http://schemas.microsoft.com/office/drawing/2014/main" id="{D1C5A138-420B-4321-8477-5A907E7B31EC}"/>
              </a:ext>
            </a:extLst>
          </p:cNvPr>
          <p:cNvSpPr>
            <a:spLocks noChangeArrowheads="1"/>
          </p:cNvSpPr>
          <p:nvPr/>
        </p:nvSpPr>
        <p:spPr bwMode="auto">
          <a:xfrm>
            <a:off x="996035" y="4208517"/>
            <a:ext cx="1692052" cy="1497996"/>
          </a:xfrm>
          <a:prstGeom prst="roundRect">
            <a:avLst>
              <a:gd name="adj" fmla="val 13009"/>
            </a:avLst>
          </a:prstGeom>
          <a:solidFill>
            <a:srgbClr val="344F66"/>
          </a:solidFill>
          <a:ln w="19050" cap="rnd">
            <a:solidFill>
              <a:schemeClr val="tx1">
                <a:lumMod val="65000"/>
                <a:lumOff val="35000"/>
              </a:schemeClr>
            </a:solidFill>
            <a:prstDash val="sysDot"/>
            <a:round/>
            <a:headEnd/>
            <a:tailEnd/>
          </a:ln>
          <a:effectLst/>
        </p:spPr>
        <p:txBody>
          <a:bodyPr/>
          <a:lstStyle/>
          <a:p>
            <a:pPr fontAlgn="auto">
              <a:spcBef>
                <a:spcPts val="0"/>
              </a:spcBef>
              <a:spcAft>
                <a:spcPts val="0"/>
              </a:spcAft>
              <a:defRPr/>
            </a:pPr>
            <a:endParaRPr lang="zh-CN" altLang="en-US">
              <a:solidFill>
                <a:schemeClr val="bg1"/>
              </a:solidFill>
              <a:cs typeface="+mn-ea"/>
              <a:sym typeface="+mn-lt"/>
            </a:endParaRPr>
          </a:p>
        </p:txBody>
      </p:sp>
      <p:sp>
        <p:nvSpPr>
          <p:cNvPr id="11" name="TextBox 57">
            <a:extLst>
              <a:ext uri="{FF2B5EF4-FFF2-40B4-BE49-F238E27FC236}">
                <a16:creationId xmlns="" xmlns:a16="http://schemas.microsoft.com/office/drawing/2014/main" id="{D5CA7809-B264-4EF5-B0A9-2951F1CE0ECA}"/>
              </a:ext>
            </a:extLst>
          </p:cNvPr>
          <p:cNvSpPr txBox="1">
            <a:spLocks noChangeArrowheads="1"/>
          </p:cNvSpPr>
          <p:nvPr/>
        </p:nvSpPr>
        <p:spPr bwMode="auto">
          <a:xfrm>
            <a:off x="1184949" y="4323169"/>
            <a:ext cx="855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标题</a:t>
            </a:r>
          </a:p>
        </p:txBody>
      </p:sp>
      <p:sp>
        <p:nvSpPr>
          <p:cNvPr id="12" name="TextBox 57">
            <a:extLst>
              <a:ext uri="{FF2B5EF4-FFF2-40B4-BE49-F238E27FC236}">
                <a16:creationId xmlns="" xmlns:a16="http://schemas.microsoft.com/office/drawing/2014/main" id="{E7FF0622-9743-4E78-9174-CE1F9718B2A9}"/>
              </a:ext>
            </a:extLst>
          </p:cNvPr>
          <p:cNvSpPr txBox="1">
            <a:spLocks noChangeArrowheads="1"/>
          </p:cNvSpPr>
          <p:nvPr/>
        </p:nvSpPr>
        <p:spPr bwMode="auto">
          <a:xfrm>
            <a:off x="1189710" y="4598736"/>
            <a:ext cx="14430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添加文本说明内容</a:t>
            </a:r>
            <a:endParaRPr lang="en-US" altLang="zh-CN" dirty="0">
              <a:solidFill>
                <a:schemeClr val="bg1"/>
              </a:solidFill>
              <a:latin typeface="+mn-lt"/>
              <a:ea typeface="+mn-ea"/>
              <a:cs typeface="+mn-ea"/>
              <a:sym typeface="+mn-lt"/>
            </a:endParaRPr>
          </a:p>
          <a:p>
            <a:r>
              <a:rPr lang="zh-CN" altLang="en-US" dirty="0">
                <a:solidFill>
                  <a:schemeClr val="bg1"/>
                </a:solidFill>
                <a:latin typeface="+mn-lt"/>
                <a:ea typeface="+mn-ea"/>
                <a:cs typeface="+mn-ea"/>
                <a:sym typeface="+mn-lt"/>
              </a:rPr>
              <a:t>添加文本说明内容</a:t>
            </a:r>
          </a:p>
          <a:p>
            <a:r>
              <a:rPr lang="zh-CN" altLang="en-US" dirty="0">
                <a:solidFill>
                  <a:schemeClr val="bg1"/>
                </a:solidFill>
                <a:latin typeface="+mn-lt"/>
                <a:ea typeface="+mn-ea"/>
                <a:cs typeface="+mn-ea"/>
                <a:sym typeface="+mn-lt"/>
              </a:rPr>
              <a:t>添加文本说明内容</a:t>
            </a:r>
          </a:p>
        </p:txBody>
      </p:sp>
      <p:sp>
        <p:nvSpPr>
          <p:cNvPr id="13" name="Line 18">
            <a:extLst>
              <a:ext uri="{FF2B5EF4-FFF2-40B4-BE49-F238E27FC236}">
                <a16:creationId xmlns="" xmlns:a16="http://schemas.microsoft.com/office/drawing/2014/main" id="{F2A752F5-9DF4-4128-801F-EB05E9DB1A7E}"/>
              </a:ext>
            </a:extLst>
          </p:cNvPr>
          <p:cNvSpPr>
            <a:spLocks noChangeShapeType="1"/>
          </p:cNvSpPr>
          <p:nvPr/>
        </p:nvSpPr>
        <p:spPr bwMode="auto">
          <a:xfrm flipH="1">
            <a:off x="1157960" y="3878670"/>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4" name="Group 138">
            <a:extLst>
              <a:ext uri="{FF2B5EF4-FFF2-40B4-BE49-F238E27FC236}">
                <a16:creationId xmlns="" xmlns:a16="http://schemas.microsoft.com/office/drawing/2014/main" id="{CC392D84-CE95-4612-991C-F36E9A3FD15D}"/>
              </a:ext>
            </a:extLst>
          </p:cNvPr>
          <p:cNvGrpSpPr>
            <a:grpSpLocks/>
          </p:cNvGrpSpPr>
          <p:nvPr/>
        </p:nvGrpSpPr>
        <p:grpSpPr bwMode="auto">
          <a:xfrm>
            <a:off x="1073977" y="3767545"/>
            <a:ext cx="182211" cy="202388"/>
            <a:chOff x="1661" y="2750"/>
            <a:chExt cx="250" cy="250"/>
          </a:xfrm>
        </p:grpSpPr>
        <p:sp>
          <p:nvSpPr>
            <p:cNvPr id="15" name="Oval 139">
              <a:extLst>
                <a:ext uri="{FF2B5EF4-FFF2-40B4-BE49-F238E27FC236}">
                  <a16:creationId xmlns="" xmlns:a16="http://schemas.microsoft.com/office/drawing/2014/main" id="{8B401C78-4E94-4D85-98C6-498F85E91632}"/>
                </a:ext>
              </a:extLst>
            </p:cNvPr>
            <p:cNvSpPr>
              <a:spLocks noChangeArrowheads="1"/>
            </p:cNvSpPr>
            <p:nvPr/>
          </p:nvSpPr>
          <p:spPr bwMode="auto">
            <a:xfrm>
              <a:off x="1661" y="2750"/>
              <a:ext cx="250" cy="251"/>
            </a:xfrm>
            <a:prstGeom prst="ellipse">
              <a:avLst/>
            </a:prstGeom>
            <a:solidFill>
              <a:srgbClr val="013B6D"/>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16" name="Oval 140">
              <a:extLst>
                <a:ext uri="{FF2B5EF4-FFF2-40B4-BE49-F238E27FC236}">
                  <a16:creationId xmlns="" xmlns:a16="http://schemas.microsoft.com/office/drawing/2014/main" id="{98419773-6728-418E-8808-D146D479CC6F}"/>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17" name="AutoShape 5">
            <a:extLst>
              <a:ext uri="{FF2B5EF4-FFF2-40B4-BE49-F238E27FC236}">
                <a16:creationId xmlns="" xmlns:a16="http://schemas.microsoft.com/office/drawing/2014/main" id="{8E005C09-B217-4714-A72D-33A93C00C33F}"/>
              </a:ext>
            </a:extLst>
          </p:cNvPr>
          <p:cNvSpPr>
            <a:spLocks noChangeArrowheads="1"/>
          </p:cNvSpPr>
          <p:nvPr/>
        </p:nvSpPr>
        <p:spPr bwMode="auto">
          <a:xfrm>
            <a:off x="4274623" y="4220863"/>
            <a:ext cx="1700213" cy="1497997"/>
          </a:xfrm>
          <a:prstGeom prst="roundRect">
            <a:avLst>
              <a:gd name="adj" fmla="val 13009"/>
            </a:avLst>
          </a:prstGeom>
          <a:solidFill>
            <a:srgbClr val="CF3B4C"/>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cs typeface="+mn-ea"/>
              <a:sym typeface="+mn-lt"/>
            </a:endParaRPr>
          </a:p>
        </p:txBody>
      </p:sp>
      <p:sp>
        <p:nvSpPr>
          <p:cNvPr id="18" name="TextBox 57">
            <a:extLst>
              <a:ext uri="{FF2B5EF4-FFF2-40B4-BE49-F238E27FC236}">
                <a16:creationId xmlns="" xmlns:a16="http://schemas.microsoft.com/office/drawing/2014/main" id="{34D0B816-C64D-418C-BA78-AC78FD9AEC48}"/>
              </a:ext>
            </a:extLst>
          </p:cNvPr>
          <p:cNvSpPr txBox="1">
            <a:spLocks noChangeArrowheads="1"/>
          </p:cNvSpPr>
          <p:nvPr/>
        </p:nvSpPr>
        <p:spPr bwMode="auto">
          <a:xfrm>
            <a:off x="4417497" y="4321406"/>
            <a:ext cx="17732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标题</a:t>
            </a:r>
          </a:p>
        </p:txBody>
      </p:sp>
      <p:sp>
        <p:nvSpPr>
          <p:cNvPr id="19" name="TextBox 57">
            <a:extLst>
              <a:ext uri="{FF2B5EF4-FFF2-40B4-BE49-F238E27FC236}">
                <a16:creationId xmlns="" xmlns:a16="http://schemas.microsoft.com/office/drawing/2014/main" id="{3287CDDA-36E4-49A5-9DF2-A273EB4810BE}"/>
              </a:ext>
            </a:extLst>
          </p:cNvPr>
          <p:cNvSpPr txBox="1">
            <a:spLocks noChangeArrowheads="1"/>
          </p:cNvSpPr>
          <p:nvPr/>
        </p:nvSpPr>
        <p:spPr bwMode="auto">
          <a:xfrm>
            <a:off x="4433175" y="4598736"/>
            <a:ext cx="15416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添加文本说明内容</a:t>
            </a:r>
            <a:endParaRPr lang="en-US" altLang="zh-CN" dirty="0">
              <a:solidFill>
                <a:schemeClr val="bg1"/>
              </a:solidFill>
              <a:latin typeface="+mn-lt"/>
              <a:ea typeface="+mn-ea"/>
              <a:cs typeface="+mn-ea"/>
              <a:sym typeface="+mn-lt"/>
            </a:endParaRPr>
          </a:p>
          <a:p>
            <a:r>
              <a:rPr lang="zh-CN" altLang="en-US" dirty="0">
                <a:solidFill>
                  <a:schemeClr val="bg1"/>
                </a:solidFill>
                <a:latin typeface="+mn-lt"/>
                <a:ea typeface="+mn-ea"/>
                <a:cs typeface="+mn-ea"/>
                <a:sym typeface="+mn-lt"/>
              </a:rPr>
              <a:t>添加文本说明内容</a:t>
            </a:r>
          </a:p>
          <a:p>
            <a:r>
              <a:rPr lang="zh-CN" altLang="en-US" dirty="0">
                <a:solidFill>
                  <a:schemeClr val="bg1"/>
                </a:solidFill>
                <a:latin typeface="+mn-lt"/>
                <a:ea typeface="+mn-ea"/>
                <a:cs typeface="+mn-ea"/>
                <a:sym typeface="+mn-lt"/>
              </a:rPr>
              <a:t>添加文本说明内容</a:t>
            </a:r>
          </a:p>
        </p:txBody>
      </p:sp>
      <p:sp>
        <p:nvSpPr>
          <p:cNvPr id="20" name="Line 18">
            <a:extLst>
              <a:ext uri="{FF2B5EF4-FFF2-40B4-BE49-F238E27FC236}">
                <a16:creationId xmlns="" xmlns:a16="http://schemas.microsoft.com/office/drawing/2014/main" id="{F29CCADC-9D54-446E-9407-9A8586B4D353}"/>
              </a:ext>
            </a:extLst>
          </p:cNvPr>
          <p:cNvSpPr>
            <a:spLocks noChangeShapeType="1"/>
          </p:cNvSpPr>
          <p:nvPr/>
        </p:nvSpPr>
        <p:spPr bwMode="auto">
          <a:xfrm flipH="1">
            <a:off x="4427022" y="3878670"/>
            <a:ext cx="1588" cy="645583"/>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21" name="Group 138">
            <a:extLst>
              <a:ext uri="{FF2B5EF4-FFF2-40B4-BE49-F238E27FC236}">
                <a16:creationId xmlns="" xmlns:a16="http://schemas.microsoft.com/office/drawing/2014/main" id="{1F7B535D-A160-4F11-802E-D5614B8DC61C}"/>
              </a:ext>
            </a:extLst>
          </p:cNvPr>
          <p:cNvGrpSpPr>
            <a:grpSpLocks/>
          </p:cNvGrpSpPr>
          <p:nvPr/>
        </p:nvGrpSpPr>
        <p:grpSpPr bwMode="auto">
          <a:xfrm>
            <a:off x="4363269" y="3767544"/>
            <a:ext cx="182252" cy="202458"/>
            <a:chOff x="1661" y="2750"/>
            <a:chExt cx="250" cy="250"/>
          </a:xfrm>
        </p:grpSpPr>
        <p:sp>
          <p:nvSpPr>
            <p:cNvPr id="22" name="Oval 139">
              <a:extLst>
                <a:ext uri="{FF2B5EF4-FFF2-40B4-BE49-F238E27FC236}">
                  <a16:creationId xmlns="" xmlns:a16="http://schemas.microsoft.com/office/drawing/2014/main" id="{E4B6FCF2-A4A4-442E-B8B8-7D246BE1ACC7}"/>
                </a:ext>
              </a:extLst>
            </p:cNvPr>
            <p:cNvSpPr>
              <a:spLocks noChangeArrowheads="1"/>
            </p:cNvSpPr>
            <p:nvPr/>
          </p:nvSpPr>
          <p:spPr bwMode="auto">
            <a:xfrm>
              <a:off x="1661" y="2750"/>
              <a:ext cx="250" cy="250"/>
            </a:xfrm>
            <a:prstGeom prst="ellipse">
              <a:avLst/>
            </a:prstGeom>
            <a:solidFill>
              <a:schemeClr val="bg1">
                <a:lumMod val="65000"/>
              </a:schemeClr>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23" name="Oval 140">
              <a:extLst>
                <a:ext uri="{FF2B5EF4-FFF2-40B4-BE49-F238E27FC236}">
                  <a16:creationId xmlns="" xmlns:a16="http://schemas.microsoft.com/office/drawing/2014/main" id="{8C23879B-7B54-453F-A8EE-E29F9E3F4E4F}"/>
                </a:ext>
              </a:extLst>
            </p:cNvPr>
            <p:cNvSpPr>
              <a:spLocks noChangeArrowheads="1"/>
            </p:cNvSpPr>
            <p:nvPr/>
          </p:nvSpPr>
          <p:spPr bwMode="auto">
            <a:xfrm>
              <a:off x="1729" y="2818"/>
              <a:ext cx="114" cy="114"/>
            </a:xfrm>
            <a:prstGeom prst="ellipse">
              <a:avLst/>
            </a:prstGeom>
            <a:solidFill>
              <a:srgbClr val="FFFFFF"/>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24" name="AutoShape 2">
            <a:extLst>
              <a:ext uri="{FF2B5EF4-FFF2-40B4-BE49-F238E27FC236}">
                <a16:creationId xmlns="" xmlns:a16="http://schemas.microsoft.com/office/drawing/2014/main" id="{ADCB5A24-6707-4D0E-AEC0-97D54605A9B9}"/>
              </a:ext>
            </a:extLst>
          </p:cNvPr>
          <p:cNvSpPr>
            <a:spLocks noChangeArrowheads="1"/>
          </p:cNvSpPr>
          <p:nvPr/>
        </p:nvSpPr>
        <p:spPr bwMode="auto">
          <a:xfrm>
            <a:off x="5929377" y="1881947"/>
            <a:ext cx="1619250" cy="1668639"/>
          </a:xfrm>
          <a:prstGeom prst="roundRect">
            <a:avLst>
              <a:gd name="adj" fmla="val 13009"/>
            </a:avLst>
          </a:prstGeom>
          <a:solidFill>
            <a:srgbClr val="344F66"/>
          </a:solidFill>
          <a:ln w="19050" cap="rnd">
            <a:solidFill>
              <a:schemeClr val="tx1">
                <a:lumMod val="65000"/>
                <a:lumOff val="35000"/>
              </a:schemeClr>
            </a:solidFill>
            <a:prstDash val="sysDot"/>
            <a:round/>
            <a:headEnd/>
            <a:tailEnd/>
          </a:ln>
          <a:effectLst/>
        </p:spPr>
        <p:txBody>
          <a:bodyPr/>
          <a:lstStyle/>
          <a:p>
            <a:endParaRPr lang="zh-CN" altLang="en-US">
              <a:cs typeface="+mn-ea"/>
              <a:sym typeface="+mn-lt"/>
            </a:endParaRPr>
          </a:p>
        </p:txBody>
      </p:sp>
      <p:sp>
        <p:nvSpPr>
          <p:cNvPr id="25" name="TextBox 57">
            <a:extLst>
              <a:ext uri="{FF2B5EF4-FFF2-40B4-BE49-F238E27FC236}">
                <a16:creationId xmlns="" xmlns:a16="http://schemas.microsoft.com/office/drawing/2014/main" id="{8203DECD-CE12-46B6-9A30-A55141F1AF9B}"/>
              </a:ext>
            </a:extLst>
          </p:cNvPr>
          <p:cNvSpPr txBox="1">
            <a:spLocks noChangeArrowheads="1"/>
          </p:cNvSpPr>
          <p:nvPr/>
        </p:nvSpPr>
        <p:spPr bwMode="auto">
          <a:xfrm>
            <a:off x="6108194" y="1956030"/>
            <a:ext cx="12811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mn-lt"/>
                <a:ea typeface="+mn-ea"/>
                <a:cs typeface="+mn-ea"/>
                <a:sym typeface="+mn-lt"/>
              </a:rPr>
              <a:t>标题</a:t>
            </a:r>
          </a:p>
        </p:txBody>
      </p:sp>
      <p:sp>
        <p:nvSpPr>
          <p:cNvPr id="26" name="TextBox 57">
            <a:extLst>
              <a:ext uri="{FF2B5EF4-FFF2-40B4-BE49-F238E27FC236}">
                <a16:creationId xmlns="" xmlns:a16="http://schemas.microsoft.com/office/drawing/2014/main" id="{7A4F93FE-F5B0-48A3-BEB9-26562B1059E3}"/>
              </a:ext>
            </a:extLst>
          </p:cNvPr>
          <p:cNvSpPr txBox="1">
            <a:spLocks noChangeArrowheads="1"/>
          </p:cNvSpPr>
          <p:nvPr/>
        </p:nvSpPr>
        <p:spPr bwMode="auto">
          <a:xfrm>
            <a:off x="6109781" y="2331739"/>
            <a:ext cx="15652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a:lnSpc>
                <a:spcPct val="150000"/>
              </a:lnSpc>
            </a:pPr>
            <a:r>
              <a:rPr lang="zh-CN" altLang="en-US" sz="1200" b="1" dirty="0">
                <a:solidFill>
                  <a:schemeClr val="bg1"/>
                </a:solidFill>
                <a:latin typeface="+mn-lt"/>
                <a:ea typeface="+mn-ea"/>
                <a:cs typeface="+mn-ea"/>
                <a:sym typeface="+mn-lt"/>
              </a:rPr>
              <a:t>添加文本说明内容</a:t>
            </a:r>
            <a:endParaRPr lang="en-US" altLang="zh-CN" sz="1200" b="1" dirty="0">
              <a:solidFill>
                <a:schemeClr val="bg1"/>
              </a:solidFill>
              <a:latin typeface="+mn-lt"/>
              <a:ea typeface="+mn-ea"/>
              <a:cs typeface="+mn-ea"/>
              <a:sym typeface="+mn-lt"/>
            </a:endParaRPr>
          </a:p>
          <a:p>
            <a:pPr>
              <a:lnSpc>
                <a:spcPct val="150000"/>
              </a:lnSpc>
            </a:pPr>
            <a:r>
              <a:rPr lang="zh-CN" altLang="en-US" sz="1200" b="1" dirty="0">
                <a:solidFill>
                  <a:schemeClr val="bg1"/>
                </a:solidFill>
                <a:latin typeface="+mn-lt"/>
                <a:ea typeface="+mn-ea"/>
                <a:cs typeface="+mn-ea"/>
                <a:sym typeface="+mn-lt"/>
              </a:rPr>
              <a:t>添加文本说明内容</a:t>
            </a:r>
          </a:p>
          <a:p>
            <a:pPr>
              <a:lnSpc>
                <a:spcPct val="150000"/>
              </a:lnSpc>
            </a:pPr>
            <a:r>
              <a:rPr lang="zh-CN" altLang="en-US" sz="1200" b="1" dirty="0">
                <a:solidFill>
                  <a:schemeClr val="bg1"/>
                </a:solidFill>
                <a:latin typeface="+mn-lt"/>
                <a:ea typeface="+mn-ea"/>
                <a:cs typeface="+mn-ea"/>
                <a:sym typeface="+mn-lt"/>
              </a:rPr>
              <a:t>添加文本说明内容</a:t>
            </a:r>
          </a:p>
        </p:txBody>
      </p:sp>
      <p:sp>
        <p:nvSpPr>
          <p:cNvPr id="27" name="Line 16">
            <a:extLst>
              <a:ext uri="{FF2B5EF4-FFF2-40B4-BE49-F238E27FC236}">
                <a16:creationId xmlns="" xmlns:a16="http://schemas.microsoft.com/office/drawing/2014/main" id="{A1F4893D-DB8B-4B66-BB10-A9C06EB94CCC}"/>
              </a:ext>
            </a:extLst>
          </p:cNvPr>
          <p:cNvSpPr>
            <a:spLocks noChangeShapeType="1"/>
          </p:cNvSpPr>
          <p:nvPr/>
        </p:nvSpPr>
        <p:spPr bwMode="auto">
          <a:xfrm flipH="1">
            <a:off x="6088127" y="2077740"/>
            <a:ext cx="0" cy="1793874"/>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28" name="Group 138">
            <a:extLst>
              <a:ext uri="{FF2B5EF4-FFF2-40B4-BE49-F238E27FC236}">
                <a16:creationId xmlns="" xmlns:a16="http://schemas.microsoft.com/office/drawing/2014/main" id="{1BAD719E-AAFA-4E38-8370-D33FD15B417C}"/>
              </a:ext>
            </a:extLst>
          </p:cNvPr>
          <p:cNvGrpSpPr>
            <a:grpSpLocks/>
          </p:cNvGrpSpPr>
          <p:nvPr/>
        </p:nvGrpSpPr>
        <p:grpSpPr bwMode="auto">
          <a:xfrm>
            <a:off x="6007986" y="3771579"/>
            <a:ext cx="182151" cy="202340"/>
            <a:chOff x="1661" y="2750"/>
            <a:chExt cx="250" cy="250"/>
          </a:xfrm>
        </p:grpSpPr>
        <p:sp>
          <p:nvSpPr>
            <p:cNvPr id="29" name="Oval 139">
              <a:extLst>
                <a:ext uri="{FF2B5EF4-FFF2-40B4-BE49-F238E27FC236}">
                  <a16:creationId xmlns="" xmlns:a16="http://schemas.microsoft.com/office/drawing/2014/main" id="{8FC590C2-8AAD-4099-B1E8-CB4D3F70A87E}"/>
                </a:ext>
              </a:extLst>
            </p:cNvPr>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30" name="Oval 140">
              <a:extLst>
                <a:ext uri="{FF2B5EF4-FFF2-40B4-BE49-F238E27FC236}">
                  <a16:creationId xmlns="" xmlns:a16="http://schemas.microsoft.com/office/drawing/2014/main" id="{A0B19444-BCF7-4AA6-A0ED-C19CB8679387}"/>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31" name="AutoShape 6">
            <a:extLst>
              <a:ext uri="{FF2B5EF4-FFF2-40B4-BE49-F238E27FC236}">
                <a16:creationId xmlns="" xmlns:a16="http://schemas.microsoft.com/office/drawing/2014/main" id="{340761AD-C4C2-4D03-83BF-2ADDD7C14F23}"/>
              </a:ext>
            </a:extLst>
          </p:cNvPr>
          <p:cNvSpPr>
            <a:spLocks noChangeArrowheads="1"/>
          </p:cNvSpPr>
          <p:nvPr/>
        </p:nvSpPr>
        <p:spPr bwMode="auto">
          <a:xfrm>
            <a:off x="7615319" y="4208517"/>
            <a:ext cx="1681162" cy="1497996"/>
          </a:xfrm>
          <a:prstGeom prst="roundRect">
            <a:avLst>
              <a:gd name="adj" fmla="val 13009"/>
            </a:avLst>
          </a:prstGeom>
          <a:solidFill>
            <a:srgbClr val="344F66"/>
          </a:solidFill>
          <a:ln w="19050" cap="rnd">
            <a:solidFill>
              <a:schemeClr val="tx1">
                <a:lumMod val="65000"/>
                <a:lumOff val="35000"/>
              </a:schemeClr>
            </a:solidFill>
            <a:prstDash val="sysDot"/>
            <a:round/>
            <a:headEnd/>
            <a:tailEnd/>
          </a:ln>
          <a:effectLst/>
        </p:spPr>
        <p:txBody>
          <a:bodyPr/>
          <a:lstStyle/>
          <a:p>
            <a:endParaRPr lang="zh-CN" altLang="en-US">
              <a:cs typeface="+mn-ea"/>
              <a:sym typeface="+mn-lt"/>
            </a:endParaRPr>
          </a:p>
        </p:txBody>
      </p:sp>
      <p:sp>
        <p:nvSpPr>
          <p:cNvPr id="32" name="Line 7">
            <a:extLst>
              <a:ext uri="{FF2B5EF4-FFF2-40B4-BE49-F238E27FC236}">
                <a16:creationId xmlns="" xmlns:a16="http://schemas.microsoft.com/office/drawing/2014/main" id="{445813C5-98D9-435B-A10E-BCA1A0E6BC4C}"/>
              </a:ext>
            </a:extLst>
          </p:cNvPr>
          <p:cNvSpPr>
            <a:spLocks noChangeShapeType="1"/>
          </p:cNvSpPr>
          <p:nvPr/>
        </p:nvSpPr>
        <p:spPr bwMode="auto">
          <a:xfrm flipH="1">
            <a:off x="7751845" y="3878670"/>
            <a:ext cx="3175" cy="645583"/>
          </a:xfrm>
          <a:prstGeom prst="line">
            <a:avLst/>
          </a:prstGeom>
          <a:noFill/>
          <a:ln w="19050">
            <a:solidFill>
              <a:schemeClr val="bg1"/>
            </a:solidFill>
            <a:prstDash val="sysDot"/>
            <a:round/>
            <a:headEnd type="oval" w="med" len="med"/>
            <a:tailEnd type="oval" w="med" len="med"/>
          </a:ln>
          <a:effectLst/>
          <a:extLst/>
        </p:spPr>
        <p:txBody>
          <a:bodyPr/>
          <a:lstStyle/>
          <a:p>
            <a:pPr fontAlgn="auto">
              <a:spcBef>
                <a:spcPts val="0"/>
              </a:spcBef>
              <a:spcAft>
                <a:spcPts val="0"/>
              </a:spcAft>
              <a:defRPr/>
            </a:pPr>
            <a:endParaRPr lang="zh-CN" altLang="en-US">
              <a:cs typeface="+mn-ea"/>
              <a:sym typeface="+mn-lt"/>
            </a:endParaRPr>
          </a:p>
        </p:txBody>
      </p:sp>
      <p:grpSp>
        <p:nvGrpSpPr>
          <p:cNvPr id="33" name="Group 138">
            <a:extLst>
              <a:ext uri="{FF2B5EF4-FFF2-40B4-BE49-F238E27FC236}">
                <a16:creationId xmlns="" xmlns:a16="http://schemas.microsoft.com/office/drawing/2014/main" id="{CB13265F-1DA4-41BD-B5A3-7653E582466A}"/>
              </a:ext>
            </a:extLst>
          </p:cNvPr>
          <p:cNvGrpSpPr>
            <a:grpSpLocks/>
          </p:cNvGrpSpPr>
          <p:nvPr/>
        </p:nvGrpSpPr>
        <p:grpSpPr bwMode="auto">
          <a:xfrm>
            <a:off x="7652602" y="3771073"/>
            <a:ext cx="182144" cy="202433"/>
            <a:chOff x="1661" y="2750"/>
            <a:chExt cx="250" cy="250"/>
          </a:xfrm>
        </p:grpSpPr>
        <p:sp>
          <p:nvSpPr>
            <p:cNvPr id="34" name="Oval 139">
              <a:extLst>
                <a:ext uri="{FF2B5EF4-FFF2-40B4-BE49-F238E27FC236}">
                  <a16:creationId xmlns="" xmlns:a16="http://schemas.microsoft.com/office/drawing/2014/main" id="{11039473-046B-4856-A794-2AD3C1109F98}"/>
                </a:ext>
              </a:extLst>
            </p:cNvPr>
            <p:cNvSpPr>
              <a:spLocks noChangeArrowheads="1"/>
            </p:cNvSpPr>
            <p:nvPr/>
          </p:nvSpPr>
          <p:spPr bwMode="auto">
            <a:xfrm>
              <a:off x="1661" y="2750"/>
              <a:ext cx="250" cy="250"/>
            </a:xfrm>
            <a:prstGeom prst="ellipse">
              <a:avLst/>
            </a:prstGeom>
            <a:solidFill>
              <a:srgbClr val="013B6D"/>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sp>
          <p:nvSpPr>
            <p:cNvPr id="35" name="Oval 140">
              <a:extLst>
                <a:ext uri="{FF2B5EF4-FFF2-40B4-BE49-F238E27FC236}">
                  <a16:creationId xmlns="" xmlns:a16="http://schemas.microsoft.com/office/drawing/2014/main" id="{141C6E83-9709-490A-ABF5-56186215D563}"/>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36" name="TextBox 57">
            <a:extLst>
              <a:ext uri="{FF2B5EF4-FFF2-40B4-BE49-F238E27FC236}">
                <a16:creationId xmlns="" xmlns:a16="http://schemas.microsoft.com/office/drawing/2014/main" id="{09B7C107-793E-476D-AB23-BCD3EE912D6A}"/>
              </a:ext>
            </a:extLst>
          </p:cNvPr>
          <p:cNvSpPr txBox="1">
            <a:spLocks noChangeArrowheads="1"/>
          </p:cNvSpPr>
          <p:nvPr/>
        </p:nvSpPr>
        <p:spPr bwMode="auto">
          <a:xfrm>
            <a:off x="7796295" y="4333752"/>
            <a:ext cx="2287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defRPr b="1">
                <a:solidFill>
                  <a:srgbClr val="002060"/>
                </a:solidFill>
                <a:latin typeface="微软雅黑" pitchFamily="34" charset="-122"/>
                <a:ea typeface="微软雅黑" pitchFamily="34" charset="-122"/>
              </a:defRPr>
            </a:lvl1pPr>
            <a:lvl2pPr marL="742950" indent="-285750" eaLnBrk="0" hangingPunct="0">
              <a:defRPr>
                <a:latin typeface="Calibri" pitchFamily="34" charset="0"/>
                <a:ea typeface="宋体" pitchFamily="2" charset="-122"/>
              </a:defRPr>
            </a:lvl2pPr>
            <a:lvl3pPr marL="1143000" indent="-228600" eaLnBrk="0" hangingPunct="0">
              <a:defRPr>
                <a:latin typeface="Calibri" pitchFamily="34" charset="0"/>
                <a:ea typeface="宋体" pitchFamily="2" charset="-122"/>
              </a:defRPr>
            </a:lvl3pPr>
            <a:lvl4pPr marL="1600200" indent="-228600" eaLnBrk="0" hangingPunct="0">
              <a:defRPr>
                <a:latin typeface="Calibri" pitchFamily="34" charset="0"/>
                <a:ea typeface="宋体" pitchFamily="2" charset="-122"/>
              </a:defRPr>
            </a:lvl4pPr>
            <a:lvl5pPr marL="2057400" indent="-228600" eaLnBrk="0" hangingPunct="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标题</a:t>
            </a:r>
          </a:p>
        </p:txBody>
      </p:sp>
      <p:sp>
        <p:nvSpPr>
          <p:cNvPr id="37" name="TextBox 57">
            <a:extLst>
              <a:ext uri="{FF2B5EF4-FFF2-40B4-BE49-F238E27FC236}">
                <a16:creationId xmlns="" xmlns:a16="http://schemas.microsoft.com/office/drawing/2014/main" id="{8E0607B2-D9C7-4CB5-B10A-CA68D9CA0505}"/>
              </a:ext>
            </a:extLst>
          </p:cNvPr>
          <p:cNvSpPr txBox="1">
            <a:spLocks noChangeArrowheads="1"/>
          </p:cNvSpPr>
          <p:nvPr/>
        </p:nvSpPr>
        <p:spPr bwMode="auto">
          <a:xfrm>
            <a:off x="7813757" y="4598736"/>
            <a:ext cx="1414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dirty="0">
                <a:solidFill>
                  <a:schemeClr val="bg1"/>
                </a:solidFill>
                <a:latin typeface="+mn-lt"/>
                <a:ea typeface="+mn-ea"/>
                <a:cs typeface="+mn-ea"/>
                <a:sym typeface="+mn-lt"/>
              </a:rPr>
              <a:t>添加文本说明内容</a:t>
            </a:r>
            <a:endParaRPr lang="en-US" altLang="zh-CN" dirty="0">
              <a:solidFill>
                <a:schemeClr val="bg1"/>
              </a:solidFill>
              <a:latin typeface="+mn-lt"/>
              <a:ea typeface="+mn-ea"/>
              <a:cs typeface="+mn-ea"/>
              <a:sym typeface="+mn-lt"/>
            </a:endParaRPr>
          </a:p>
          <a:p>
            <a:r>
              <a:rPr lang="zh-CN" altLang="en-US" dirty="0">
                <a:solidFill>
                  <a:schemeClr val="bg1"/>
                </a:solidFill>
                <a:latin typeface="+mn-lt"/>
                <a:ea typeface="+mn-ea"/>
                <a:cs typeface="+mn-ea"/>
                <a:sym typeface="+mn-lt"/>
              </a:rPr>
              <a:t>添加文本说明内容</a:t>
            </a:r>
          </a:p>
          <a:p>
            <a:r>
              <a:rPr lang="zh-CN" altLang="en-US" dirty="0">
                <a:solidFill>
                  <a:schemeClr val="bg1"/>
                </a:solidFill>
                <a:latin typeface="+mn-lt"/>
                <a:ea typeface="+mn-ea"/>
                <a:cs typeface="+mn-ea"/>
                <a:sym typeface="+mn-lt"/>
              </a:rPr>
              <a:t>添加文本说明内容</a:t>
            </a:r>
          </a:p>
        </p:txBody>
      </p:sp>
      <p:sp>
        <p:nvSpPr>
          <p:cNvPr id="38" name="AutoShape 4">
            <a:extLst>
              <a:ext uri="{FF2B5EF4-FFF2-40B4-BE49-F238E27FC236}">
                <a16:creationId xmlns="" xmlns:a16="http://schemas.microsoft.com/office/drawing/2014/main" id="{57215A5D-3EDC-4224-B4C9-40844DC0BD57}"/>
              </a:ext>
            </a:extLst>
          </p:cNvPr>
          <p:cNvSpPr>
            <a:spLocks noChangeArrowheads="1"/>
          </p:cNvSpPr>
          <p:nvPr/>
        </p:nvSpPr>
        <p:spPr bwMode="auto">
          <a:xfrm>
            <a:off x="9229789" y="1881074"/>
            <a:ext cx="1619250" cy="1669572"/>
          </a:xfrm>
          <a:prstGeom prst="roundRect">
            <a:avLst>
              <a:gd name="adj" fmla="val 13009"/>
            </a:avLst>
          </a:prstGeom>
          <a:solidFill>
            <a:srgbClr val="CF3B4C"/>
          </a:solidFill>
          <a:ln w="19050" cap="rnd">
            <a:solidFill>
              <a:schemeClr val="tx1">
                <a:lumMod val="65000"/>
                <a:lumOff val="35000"/>
              </a:schemeClr>
            </a:solidFill>
            <a:prstDash val="sysDot"/>
            <a:round/>
            <a:headEnd/>
            <a:tailEnd/>
          </a:ln>
          <a:effectLst/>
        </p:spPr>
        <p:txBody>
          <a:bodyPr wrap="none" anchor="ctr"/>
          <a:lstStyle/>
          <a:p>
            <a:endParaRPr lang="zh-CN" altLang="en-US">
              <a:solidFill>
                <a:srgbClr val="595959"/>
              </a:solidFill>
              <a:cs typeface="+mn-ea"/>
              <a:sym typeface="+mn-lt"/>
            </a:endParaRPr>
          </a:p>
        </p:txBody>
      </p:sp>
      <p:sp>
        <p:nvSpPr>
          <p:cNvPr id="39" name="Line 14">
            <a:extLst>
              <a:ext uri="{FF2B5EF4-FFF2-40B4-BE49-F238E27FC236}">
                <a16:creationId xmlns="" xmlns:a16="http://schemas.microsoft.com/office/drawing/2014/main" id="{9D5607E8-712E-42EC-8981-0E540E7A7145}"/>
              </a:ext>
            </a:extLst>
          </p:cNvPr>
          <p:cNvSpPr>
            <a:spLocks noChangeShapeType="1"/>
          </p:cNvSpPr>
          <p:nvPr/>
        </p:nvSpPr>
        <p:spPr bwMode="auto">
          <a:xfrm flipH="1">
            <a:off x="9380601" y="2111253"/>
            <a:ext cx="0" cy="1760361"/>
          </a:xfrm>
          <a:prstGeom prst="line">
            <a:avLst/>
          </a:prstGeom>
          <a:noFill/>
          <a:ln w="19050">
            <a:solidFill>
              <a:schemeClr val="bg1"/>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40" name="Group 138">
            <a:extLst>
              <a:ext uri="{FF2B5EF4-FFF2-40B4-BE49-F238E27FC236}">
                <a16:creationId xmlns="" xmlns:a16="http://schemas.microsoft.com/office/drawing/2014/main" id="{EE7FE976-4E42-409F-A5C0-B82F93599835}"/>
              </a:ext>
            </a:extLst>
          </p:cNvPr>
          <p:cNvGrpSpPr>
            <a:grpSpLocks/>
          </p:cNvGrpSpPr>
          <p:nvPr/>
        </p:nvGrpSpPr>
        <p:grpSpPr bwMode="auto">
          <a:xfrm>
            <a:off x="9297210" y="3775147"/>
            <a:ext cx="182151" cy="202300"/>
            <a:chOff x="1661" y="2750"/>
            <a:chExt cx="250" cy="250"/>
          </a:xfrm>
        </p:grpSpPr>
        <p:sp>
          <p:nvSpPr>
            <p:cNvPr id="41" name="Oval 139">
              <a:extLst>
                <a:ext uri="{FF2B5EF4-FFF2-40B4-BE49-F238E27FC236}">
                  <a16:creationId xmlns="" xmlns:a16="http://schemas.microsoft.com/office/drawing/2014/main" id="{2E4B1A7E-0F84-4BBD-900E-0F0E184AC6B8}"/>
                </a:ext>
              </a:extLst>
            </p:cNvPr>
            <p:cNvSpPr>
              <a:spLocks noChangeArrowheads="1"/>
            </p:cNvSpPr>
            <p:nvPr/>
          </p:nvSpPr>
          <p:spPr bwMode="auto">
            <a:xfrm>
              <a:off x="1660" y="2749"/>
              <a:ext cx="251" cy="251"/>
            </a:xfrm>
            <a:prstGeom prst="ellipse">
              <a:avLst/>
            </a:prstGeom>
            <a:solidFill>
              <a:schemeClr val="bg1">
                <a:lumMod val="65000"/>
              </a:schemeClr>
            </a:solidFill>
            <a:ln>
              <a:noFill/>
            </a:ln>
            <a:extLst/>
          </p:spPr>
          <p:txBody>
            <a:bodyPr wrap="none" anchor="ctr"/>
            <a:lstStyle/>
            <a:p>
              <a:pPr algn="ctr" fontAlgn="auto">
                <a:spcBef>
                  <a:spcPts val="0"/>
                </a:spcBef>
                <a:spcAft>
                  <a:spcPts val="0"/>
                </a:spcAft>
                <a:defRPr/>
              </a:pPr>
              <a:endParaRPr lang="ko-KR" altLang="en-US">
                <a:cs typeface="+mn-ea"/>
                <a:sym typeface="+mn-lt"/>
              </a:endParaRPr>
            </a:p>
          </p:txBody>
        </p:sp>
        <p:sp>
          <p:nvSpPr>
            <p:cNvPr id="42" name="Oval 140">
              <a:extLst>
                <a:ext uri="{FF2B5EF4-FFF2-40B4-BE49-F238E27FC236}">
                  <a16:creationId xmlns="" xmlns:a16="http://schemas.microsoft.com/office/drawing/2014/main" id="{BE132534-786B-4444-ADA3-39A4AD0121DD}"/>
                </a:ext>
              </a:extLst>
            </p:cNvPr>
            <p:cNvSpPr>
              <a:spLocks noChangeArrowheads="1"/>
            </p:cNvSpPr>
            <p:nvPr/>
          </p:nvSpPr>
          <p:spPr bwMode="auto">
            <a:xfrm>
              <a:off x="1729" y="2818"/>
              <a:ext cx="114" cy="114"/>
            </a:xfrm>
            <a:prstGeom prst="ellipse">
              <a:avLst/>
            </a:prstGeom>
            <a:solidFill>
              <a:schemeClr val="bg1"/>
            </a:solidFill>
            <a:ln>
              <a:noFill/>
            </a:ln>
            <a:extLst>
              <a:ext uri="{91240B29-F687-4F45-9708-019B960494DF}">
                <a14:hiddenLine xmlns:a14="http://schemas.microsoft.com/office/drawing/2010/main" w="101600">
                  <a:solidFill>
                    <a:srgbClr val="000000"/>
                  </a:solidFill>
                  <a:round/>
                  <a:headEnd/>
                  <a:tailEnd/>
                </a14:hiddenLine>
              </a:ext>
            </a:extLst>
          </p:spPr>
          <p:txBody>
            <a:bodyPr wrap="none" anchor="ctr"/>
            <a:lstStyle/>
            <a:p>
              <a:pPr algn="ctr"/>
              <a:endParaRPr lang="ko-KR" altLang="en-US">
                <a:cs typeface="+mn-ea"/>
                <a:sym typeface="+mn-lt"/>
              </a:endParaRPr>
            </a:p>
          </p:txBody>
        </p:sp>
      </p:grpSp>
      <p:sp>
        <p:nvSpPr>
          <p:cNvPr id="43" name="TextBox 57">
            <a:extLst>
              <a:ext uri="{FF2B5EF4-FFF2-40B4-BE49-F238E27FC236}">
                <a16:creationId xmlns="" xmlns:a16="http://schemas.microsoft.com/office/drawing/2014/main" id="{76CBF50C-23C0-4556-93F2-422DDDFCDC84}"/>
              </a:ext>
            </a:extLst>
          </p:cNvPr>
          <p:cNvSpPr txBox="1">
            <a:spLocks noChangeArrowheads="1"/>
          </p:cNvSpPr>
          <p:nvPr/>
        </p:nvSpPr>
        <p:spPr bwMode="auto">
          <a:xfrm>
            <a:off x="9417115" y="1956030"/>
            <a:ext cx="1431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b="1" dirty="0">
                <a:solidFill>
                  <a:schemeClr val="bg1"/>
                </a:solidFill>
                <a:latin typeface="+mn-lt"/>
                <a:ea typeface="+mn-ea"/>
                <a:cs typeface="+mn-ea"/>
                <a:sym typeface="+mn-lt"/>
              </a:rPr>
              <a:t>标题</a:t>
            </a:r>
          </a:p>
        </p:txBody>
      </p:sp>
      <p:sp>
        <p:nvSpPr>
          <p:cNvPr id="44" name="TextBox 57">
            <a:extLst>
              <a:ext uri="{FF2B5EF4-FFF2-40B4-BE49-F238E27FC236}">
                <a16:creationId xmlns="" xmlns:a16="http://schemas.microsoft.com/office/drawing/2014/main" id="{3EB6A644-80DE-4438-B885-7E412F6E6303}"/>
              </a:ext>
            </a:extLst>
          </p:cNvPr>
          <p:cNvSpPr txBox="1">
            <a:spLocks noChangeArrowheads="1"/>
          </p:cNvSpPr>
          <p:nvPr/>
        </p:nvSpPr>
        <p:spPr bwMode="auto">
          <a:xfrm>
            <a:off x="9417115" y="2372308"/>
            <a:ext cx="1431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01600" algn="l"/>
              </a:tabLst>
              <a:defRPr>
                <a:solidFill>
                  <a:schemeClr val="tx1"/>
                </a:solidFill>
                <a:latin typeface="Calibri" pitchFamily="34" charset="0"/>
                <a:ea typeface="宋体" pitchFamily="2" charset="-122"/>
              </a:defRPr>
            </a:lvl1pPr>
            <a:lvl2pPr marL="742950" indent="-285750" eaLnBrk="0" hangingPunct="0">
              <a:tabLst>
                <a:tab pos="101600" algn="l"/>
              </a:tabLst>
              <a:defRPr>
                <a:solidFill>
                  <a:schemeClr val="tx1"/>
                </a:solidFill>
                <a:latin typeface="Calibri" pitchFamily="34" charset="0"/>
                <a:ea typeface="宋体" pitchFamily="2" charset="-122"/>
              </a:defRPr>
            </a:lvl2pPr>
            <a:lvl3pPr marL="1143000" indent="-228600" eaLnBrk="0" hangingPunct="0">
              <a:tabLst>
                <a:tab pos="101600" algn="l"/>
              </a:tabLst>
              <a:defRPr>
                <a:solidFill>
                  <a:schemeClr val="tx1"/>
                </a:solidFill>
                <a:latin typeface="Calibri" pitchFamily="34" charset="0"/>
                <a:ea typeface="宋体" pitchFamily="2" charset="-122"/>
              </a:defRPr>
            </a:lvl3pPr>
            <a:lvl4pPr marL="1600200" indent="-228600" eaLnBrk="0" hangingPunct="0">
              <a:tabLst>
                <a:tab pos="101600" algn="l"/>
              </a:tabLst>
              <a:defRPr>
                <a:solidFill>
                  <a:schemeClr val="tx1"/>
                </a:solidFill>
                <a:latin typeface="Calibri" pitchFamily="34" charset="0"/>
                <a:ea typeface="宋体" pitchFamily="2" charset="-122"/>
              </a:defRPr>
            </a:lvl4pPr>
            <a:lvl5pPr marL="2057400" indent="-228600" eaLnBrk="0" hangingPunct="0">
              <a:tabLst>
                <a:tab pos="101600" algn="l"/>
              </a:tabLst>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solidFill>
                  <a:schemeClr val="tx1"/>
                </a:solidFill>
                <a:latin typeface="Calibri" pitchFamily="34" charset="0"/>
                <a:ea typeface="宋体" pitchFamily="2" charset="-122"/>
              </a:defRPr>
            </a:lvl9pPr>
          </a:lstStyle>
          <a:p>
            <a:pPr fontAlgn="auto">
              <a:lnSpc>
                <a:spcPct val="150000"/>
              </a:lnSpc>
              <a:spcBef>
                <a:spcPts val="0"/>
              </a:spcBef>
              <a:spcAft>
                <a:spcPts val="0"/>
              </a:spcAft>
            </a:pPr>
            <a:r>
              <a:rPr lang="zh-CN" altLang="en-US" sz="1200" b="1" dirty="0">
                <a:solidFill>
                  <a:schemeClr val="bg1"/>
                </a:solidFill>
                <a:latin typeface="+mn-lt"/>
                <a:ea typeface="+mn-ea"/>
                <a:cs typeface="+mn-ea"/>
                <a:sym typeface="+mn-lt"/>
              </a:rPr>
              <a:t>添加文本说明内容</a:t>
            </a:r>
            <a:endParaRPr lang="en-US" altLang="zh-CN" sz="1200" b="1" dirty="0">
              <a:solidFill>
                <a:schemeClr val="bg1"/>
              </a:solidFill>
              <a:latin typeface="+mn-lt"/>
              <a:ea typeface="+mn-ea"/>
              <a:cs typeface="+mn-ea"/>
              <a:sym typeface="+mn-lt"/>
            </a:endParaRPr>
          </a:p>
          <a:p>
            <a:pPr fontAlgn="auto">
              <a:lnSpc>
                <a:spcPct val="150000"/>
              </a:lnSpc>
              <a:spcBef>
                <a:spcPts val="0"/>
              </a:spcBef>
              <a:spcAft>
                <a:spcPts val="0"/>
              </a:spcAft>
            </a:pPr>
            <a:r>
              <a:rPr lang="zh-CN" altLang="en-US" sz="1200" b="1" dirty="0">
                <a:solidFill>
                  <a:schemeClr val="bg1"/>
                </a:solidFill>
                <a:latin typeface="+mn-lt"/>
                <a:ea typeface="+mn-ea"/>
                <a:cs typeface="+mn-ea"/>
                <a:sym typeface="+mn-lt"/>
              </a:rPr>
              <a:t>添加文本说明内容</a:t>
            </a:r>
          </a:p>
          <a:p>
            <a:pPr fontAlgn="auto">
              <a:lnSpc>
                <a:spcPct val="150000"/>
              </a:lnSpc>
              <a:spcBef>
                <a:spcPts val="0"/>
              </a:spcBef>
              <a:spcAft>
                <a:spcPts val="0"/>
              </a:spcAft>
            </a:pPr>
            <a:r>
              <a:rPr lang="zh-CN" altLang="en-US" sz="1200" b="1" dirty="0">
                <a:solidFill>
                  <a:schemeClr val="bg1"/>
                </a:solidFill>
                <a:latin typeface="+mn-lt"/>
                <a:ea typeface="+mn-ea"/>
                <a:cs typeface="+mn-ea"/>
                <a:sym typeface="+mn-lt"/>
              </a:rPr>
              <a:t>添加文本说明内容</a:t>
            </a:r>
          </a:p>
        </p:txBody>
      </p:sp>
      <p:sp>
        <p:nvSpPr>
          <p:cNvPr id="47" name="TextBox 42">
            <a:extLst>
              <a:ext uri="{FF2B5EF4-FFF2-40B4-BE49-F238E27FC236}">
                <a16:creationId xmlns="" xmlns:a16="http://schemas.microsoft.com/office/drawing/2014/main" id="{F794CAF2-A895-41AB-993B-4E8DAF28F8D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1.2 </a:t>
            </a:r>
            <a:r>
              <a:rPr lang="zh-CN" altLang="en-US" b="0" dirty="0">
                <a:solidFill>
                  <a:srgbClr val="444444"/>
                </a:solidFill>
                <a:latin typeface="+mn-lt"/>
                <a:ea typeface="+mn-ea"/>
                <a:cs typeface="+mn-ea"/>
                <a:sym typeface="+mn-lt"/>
              </a:rPr>
              <a:t>国内相关研究情况</a:t>
            </a:r>
          </a:p>
        </p:txBody>
      </p:sp>
    </p:spTree>
    <p:extLst>
      <p:ext uri="{BB962C8B-B14F-4D97-AF65-F5344CB8AC3E}">
        <p14:creationId xmlns:p14="http://schemas.microsoft.com/office/powerpoint/2010/main" val="392031416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ppt_x</p:attrName>
                                        </p:attrNameLst>
                                      </p:cBhvr>
                                      <p:tavLst>
                                        <p:tav tm="0">
                                          <p:val>
                                            <p:strVal val="#ppt_x-#ppt_w/2"/>
                                          </p:val>
                                        </p:tav>
                                        <p:tav tm="100000">
                                          <p:val>
                                            <p:strVal val="#ppt_x"/>
                                          </p:val>
                                        </p:tav>
                                      </p:tavLst>
                                    </p:anim>
                                    <p:anim calcmode="lin" valueType="num">
                                      <p:cBhvr>
                                        <p:cTn id="8" dur="500" fill="hold"/>
                                        <p:tgtEl>
                                          <p:spTgt spid="47"/>
                                        </p:tgtEl>
                                        <p:attrNameLst>
                                          <p:attrName>ppt_y</p:attrName>
                                        </p:attrNameLst>
                                      </p:cBhvr>
                                      <p:tavLst>
                                        <p:tav tm="0">
                                          <p:val>
                                            <p:strVal val="#ppt_y"/>
                                          </p:val>
                                        </p:tav>
                                        <p:tav tm="100000">
                                          <p:val>
                                            <p:strVal val="#ppt_y"/>
                                          </p:val>
                                        </p:tav>
                                      </p:tavLst>
                                    </p:anim>
                                    <p:anim calcmode="lin" valueType="num">
                                      <p:cBhvr>
                                        <p:cTn id="9" dur="500" fill="hold"/>
                                        <p:tgtEl>
                                          <p:spTgt spid="47"/>
                                        </p:tgtEl>
                                        <p:attrNameLst>
                                          <p:attrName>ppt_w</p:attrName>
                                        </p:attrNameLst>
                                      </p:cBhvr>
                                      <p:tavLst>
                                        <p:tav tm="0">
                                          <p:val>
                                            <p:fltVal val="0"/>
                                          </p:val>
                                        </p:tav>
                                        <p:tav tm="100000">
                                          <p:val>
                                            <p:strVal val="#ppt_w"/>
                                          </p:val>
                                        </p:tav>
                                      </p:tavLst>
                                    </p:anim>
                                    <p:anim calcmode="lin" valueType="num">
                                      <p:cBhvr>
                                        <p:cTn id="10" dur="500" fill="hold"/>
                                        <p:tgtEl>
                                          <p:spTgt spid="4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1000"/>
                                        <p:tgtEl>
                                          <p:spTgt spid="2"/>
                                        </p:tgtEl>
                                      </p:cBhvr>
                                    </p:animEffect>
                                  </p:childTnLst>
                                </p:cTn>
                              </p:par>
                            </p:childTnLst>
                          </p:cTn>
                        </p:par>
                        <p:par>
                          <p:cTn id="15" fill="hold">
                            <p:stCondLst>
                              <p:cond delay="1500"/>
                            </p:stCondLst>
                            <p:childTnLst>
                              <p:par>
                                <p:cTn id="16" presetID="23" presetClass="entr" presetSubtype="32"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250" fill="hold"/>
                                        <p:tgtEl>
                                          <p:spTgt spid="14"/>
                                        </p:tgtEl>
                                        <p:attrNameLst>
                                          <p:attrName>ppt_w</p:attrName>
                                        </p:attrNameLst>
                                      </p:cBhvr>
                                      <p:tavLst>
                                        <p:tav tm="0">
                                          <p:val>
                                            <p:strVal val="4*#ppt_w"/>
                                          </p:val>
                                        </p:tav>
                                        <p:tav tm="100000">
                                          <p:val>
                                            <p:strVal val="#ppt_w"/>
                                          </p:val>
                                        </p:tav>
                                      </p:tavLst>
                                    </p:anim>
                                    <p:anim calcmode="lin" valueType="num">
                                      <p:cBhvr>
                                        <p:cTn id="19" dur="250" fill="hold"/>
                                        <p:tgtEl>
                                          <p:spTgt spid="14"/>
                                        </p:tgtEl>
                                        <p:attrNameLst>
                                          <p:attrName>ppt_h</p:attrName>
                                        </p:attrNameLst>
                                      </p:cBhvr>
                                      <p:tavLst>
                                        <p:tav tm="0">
                                          <p:val>
                                            <p:strVal val="4*#ppt_h"/>
                                          </p:val>
                                        </p:tav>
                                        <p:tav tm="100000">
                                          <p:val>
                                            <p:strVal val="#ppt_h"/>
                                          </p:val>
                                        </p:tav>
                                      </p:tavLst>
                                    </p:anim>
                                  </p:childTnLst>
                                </p:cTn>
                              </p:par>
                              <p:par>
                                <p:cTn id="20" presetID="23" presetClass="entr" presetSubtype="32" fill="hold" nodeType="withEffect">
                                  <p:stCondLst>
                                    <p:cond delay="250"/>
                                  </p:stCondLst>
                                  <p:childTnLst>
                                    <p:set>
                                      <p:cBhvr>
                                        <p:cTn id="21" dur="1" fill="hold">
                                          <p:stCondLst>
                                            <p:cond delay="0"/>
                                          </p:stCondLst>
                                        </p:cTn>
                                        <p:tgtEl>
                                          <p:spTgt spid="5"/>
                                        </p:tgtEl>
                                        <p:attrNameLst>
                                          <p:attrName>style.visibility</p:attrName>
                                        </p:attrNameLst>
                                      </p:cBhvr>
                                      <p:to>
                                        <p:strVal val="visible"/>
                                      </p:to>
                                    </p:set>
                                    <p:anim calcmode="lin" valueType="num">
                                      <p:cBhvr>
                                        <p:cTn id="22" dur="250" fill="hold"/>
                                        <p:tgtEl>
                                          <p:spTgt spid="5"/>
                                        </p:tgtEl>
                                        <p:attrNameLst>
                                          <p:attrName>ppt_w</p:attrName>
                                        </p:attrNameLst>
                                      </p:cBhvr>
                                      <p:tavLst>
                                        <p:tav tm="0">
                                          <p:val>
                                            <p:strVal val="4*#ppt_w"/>
                                          </p:val>
                                        </p:tav>
                                        <p:tav tm="100000">
                                          <p:val>
                                            <p:strVal val="#ppt_w"/>
                                          </p:val>
                                        </p:tav>
                                      </p:tavLst>
                                    </p:anim>
                                    <p:anim calcmode="lin" valueType="num">
                                      <p:cBhvr>
                                        <p:cTn id="23" dur="250" fill="hold"/>
                                        <p:tgtEl>
                                          <p:spTgt spid="5"/>
                                        </p:tgtEl>
                                        <p:attrNameLst>
                                          <p:attrName>ppt_h</p:attrName>
                                        </p:attrNameLst>
                                      </p:cBhvr>
                                      <p:tavLst>
                                        <p:tav tm="0">
                                          <p:val>
                                            <p:strVal val="4*#ppt_h"/>
                                          </p:val>
                                        </p:tav>
                                        <p:tav tm="100000">
                                          <p:val>
                                            <p:strVal val="#ppt_h"/>
                                          </p:val>
                                        </p:tav>
                                      </p:tavLst>
                                    </p:anim>
                                  </p:childTnLst>
                                </p:cTn>
                              </p:par>
                              <p:par>
                                <p:cTn id="24" presetID="23" presetClass="entr" presetSubtype="32" fill="hold" nodeType="withEffect">
                                  <p:stCondLst>
                                    <p:cond delay="5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250" fill="hold"/>
                                        <p:tgtEl>
                                          <p:spTgt spid="21"/>
                                        </p:tgtEl>
                                        <p:attrNameLst>
                                          <p:attrName>ppt_w</p:attrName>
                                        </p:attrNameLst>
                                      </p:cBhvr>
                                      <p:tavLst>
                                        <p:tav tm="0">
                                          <p:val>
                                            <p:strVal val="4*#ppt_w"/>
                                          </p:val>
                                        </p:tav>
                                        <p:tav tm="100000">
                                          <p:val>
                                            <p:strVal val="#ppt_w"/>
                                          </p:val>
                                        </p:tav>
                                      </p:tavLst>
                                    </p:anim>
                                    <p:anim calcmode="lin" valueType="num">
                                      <p:cBhvr>
                                        <p:cTn id="27" dur="250" fill="hold"/>
                                        <p:tgtEl>
                                          <p:spTgt spid="21"/>
                                        </p:tgtEl>
                                        <p:attrNameLst>
                                          <p:attrName>ppt_h</p:attrName>
                                        </p:attrNameLst>
                                      </p:cBhvr>
                                      <p:tavLst>
                                        <p:tav tm="0">
                                          <p:val>
                                            <p:strVal val="4*#ppt_h"/>
                                          </p:val>
                                        </p:tav>
                                        <p:tav tm="100000">
                                          <p:val>
                                            <p:strVal val="#ppt_h"/>
                                          </p:val>
                                        </p:tav>
                                      </p:tavLst>
                                    </p:anim>
                                  </p:childTnLst>
                                </p:cTn>
                              </p:par>
                              <p:par>
                                <p:cTn id="28" presetID="23" presetClass="entr" presetSubtype="32" fill="hold" nodeType="withEffect">
                                  <p:stCondLst>
                                    <p:cond delay="750"/>
                                  </p:stCondLst>
                                  <p:childTnLst>
                                    <p:set>
                                      <p:cBhvr>
                                        <p:cTn id="29" dur="1" fill="hold">
                                          <p:stCondLst>
                                            <p:cond delay="0"/>
                                          </p:stCondLst>
                                        </p:cTn>
                                        <p:tgtEl>
                                          <p:spTgt spid="28"/>
                                        </p:tgtEl>
                                        <p:attrNameLst>
                                          <p:attrName>style.visibility</p:attrName>
                                        </p:attrNameLst>
                                      </p:cBhvr>
                                      <p:to>
                                        <p:strVal val="visible"/>
                                      </p:to>
                                    </p:set>
                                    <p:anim calcmode="lin" valueType="num">
                                      <p:cBhvr>
                                        <p:cTn id="30" dur="250" fill="hold"/>
                                        <p:tgtEl>
                                          <p:spTgt spid="28"/>
                                        </p:tgtEl>
                                        <p:attrNameLst>
                                          <p:attrName>ppt_w</p:attrName>
                                        </p:attrNameLst>
                                      </p:cBhvr>
                                      <p:tavLst>
                                        <p:tav tm="0">
                                          <p:val>
                                            <p:strVal val="4*#ppt_w"/>
                                          </p:val>
                                        </p:tav>
                                        <p:tav tm="100000">
                                          <p:val>
                                            <p:strVal val="#ppt_w"/>
                                          </p:val>
                                        </p:tav>
                                      </p:tavLst>
                                    </p:anim>
                                    <p:anim calcmode="lin" valueType="num">
                                      <p:cBhvr>
                                        <p:cTn id="31" dur="250" fill="hold"/>
                                        <p:tgtEl>
                                          <p:spTgt spid="28"/>
                                        </p:tgtEl>
                                        <p:attrNameLst>
                                          <p:attrName>ppt_h</p:attrName>
                                        </p:attrNameLst>
                                      </p:cBhvr>
                                      <p:tavLst>
                                        <p:tav tm="0">
                                          <p:val>
                                            <p:strVal val="4*#ppt_h"/>
                                          </p:val>
                                        </p:tav>
                                        <p:tav tm="100000">
                                          <p:val>
                                            <p:strVal val="#ppt_h"/>
                                          </p:val>
                                        </p:tav>
                                      </p:tavLst>
                                    </p:anim>
                                  </p:childTnLst>
                                </p:cTn>
                              </p:par>
                              <p:par>
                                <p:cTn id="32" presetID="23" presetClass="entr" presetSubtype="32" fill="hold" nodeType="withEffect">
                                  <p:stCondLst>
                                    <p:cond delay="1000"/>
                                  </p:stCondLst>
                                  <p:childTnLst>
                                    <p:set>
                                      <p:cBhvr>
                                        <p:cTn id="33" dur="1" fill="hold">
                                          <p:stCondLst>
                                            <p:cond delay="0"/>
                                          </p:stCondLst>
                                        </p:cTn>
                                        <p:tgtEl>
                                          <p:spTgt spid="33"/>
                                        </p:tgtEl>
                                        <p:attrNameLst>
                                          <p:attrName>style.visibility</p:attrName>
                                        </p:attrNameLst>
                                      </p:cBhvr>
                                      <p:to>
                                        <p:strVal val="visible"/>
                                      </p:to>
                                    </p:set>
                                    <p:anim calcmode="lin" valueType="num">
                                      <p:cBhvr>
                                        <p:cTn id="34" dur="250" fill="hold"/>
                                        <p:tgtEl>
                                          <p:spTgt spid="33"/>
                                        </p:tgtEl>
                                        <p:attrNameLst>
                                          <p:attrName>ppt_w</p:attrName>
                                        </p:attrNameLst>
                                      </p:cBhvr>
                                      <p:tavLst>
                                        <p:tav tm="0">
                                          <p:val>
                                            <p:strVal val="4*#ppt_w"/>
                                          </p:val>
                                        </p:tav>
                                        <p:tav tm="100000">
                                          <p:val>
                                            <p:strVal val="#ppt_w"/>
                                          </p:val>
                                        </p:tav>
                                      </p:tavLst>
                                    </p:anim>
                                    <p:anim calcmode="lin" valueType="num">
                                      <p:cBhvr>
                                        <p:cTn id="35" dur="250" fill="hold"/>
                                        <p:tgtEl>
                                          <p:spTgt spid="33"/>
                                        </p:tgtEl>
                                        <p:attrNameLst>
                                          <p:attrName>ppt_h</p:attrName>
                                        </p:attrNameLst>
                                      </p:cBhvr>
                                      <p:tavLst>
                                        <p:tav tm="0">
                                          <p:val>
                                            <p:strVal val="4*#ppt_h"/>
                                          </p:val>
                                        </p:tav>
                                        <p:tav tm="100000">
                                          <p:val>
                                            <p:strVal val="#ppt_h"/>
                                          </p:val>
                                        </p:tav>
                                      </p:tavLst>
                                    </p:anim>
                                  </p:childTnLst>
                                </p:cTn>
                              </p:par>
                              <p:par>
                                <p:cTn id="36" presetID="23" presetClass="entr" presetSubtype="32" fill="hold" nodeType="withEffect">
                                  <p:stCondLst>
                                    <p:cond delay="1250"/>
                                  </p:stCondLst>
                                  <p:childTnLst>
                                    <p:set>
                                      <p:cBhvr>
                                        <p:cTn id="37" dur="1" fill="hold">
                                          <p:stCondLst>
                                            <p:cond delay="0"/>
                                          </p:stCondLst>
                                        </p:cTn>
                                        <p:tgtEl>
                                          <p:spTgt spid="40"/>
                                        </p:tgtEl>
                                        <p:attrNameLst>
                                          <p:attrName>style.visibility</p:attrName>
                                        </p:attrNameLst>
                                      </p:cBhvr>
                                      <p:to>
                                        <p:strVal val="visible"/>
                                      </p:to>
                                    </p:set>
                                    <p:anim calcmode="lin" valueType="num">
                                      <p:cBhvr>
                                        <p:cTn id="38" dur="250" fill="hold"/>
                                        <p:tgtEl>
                                          <p:spTgt spid="40"/>
                                        </p:tgtEl>
                                        <p:attrNameLst>
                                          <p:attrName>ppt_w</p:attrName>
                                        </p:attrNameLst>
                                      </p:cBhvr>
                                      <p:tavLst>
                                        <p:tav tm="0">
                                          <p:val>
                                            <p:strVal val="4*#ppt_w"/>
                                          </p:val>
                                        </p:tav>
                                        <p:tav tm="100000">
                                          <p:val>
                                            <p:strVal val="#ppt_w"/>
                                          </p:val>
                                        </p:tav>
                                      </p:tavLst>
                                    </p:anim>
                                    <p:anim calcmode="lin" valueType="num">
                                      <p:cBhvr>
                                        <p:cTn id="39" dur="250" fill="hold"/>
                                        <p:tgtEl>
                                          <p:spTgt spid="40"/>
                                        </p:tgtEl>
                                        <p:attrNameLst>
                                          <p:attrName>ppt_h</p:attrName>
                                        </p:attrNameLst>
                                      </p:cBhvr>
                                      <p:tavLst>
                                        <p:tav tm="0">
                                          <p:val>
                                            <p:strVal val="4*#ppt_h"/>
                                          </p:val>
                                        </p:tav>
                                        <p:tav tm="100000">
                                          <p:val>
                                            <p:strVal val="#ppt_h"/>
                                          </p:val>
                                        </p:tav>
                                      </p:tavLst>
                                    </p:anim>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up)">
                                      <p:cBhvr>
                                        <p:cTn id="49" dur="500"/>
                                        <p:tgtEl>
                                          <p:spTgt spid="3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down)">
                                      <p:cBhvr>
                                        <p:cTn id="55" dur="500"/>
                                        <p:tgtEl>
                                          <p:spTgt spid="2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down)">
                                      <p:cBhvr>
                                        <p:cTn id="58" dur="500"/>
                                        <p:tgtEl>
                                          <p:spTgt spid="39"/>
                                        </p:tgtEl>
                                      </p:cBhvr>
                                    </p:animEffect>
                                  </p:childTnLst>
                                </p:cTn>
                              </p:par>
                            </p:childTnLst>
                          </p:cTn>
                        </p:par>
                        <p:par>
                          <p:cTn id="59" fill="hold">
                            <p:stCondLst>
                              <p:cond delay="3500"/>
                            </p:stCondLst>
                            <p:childTnLst>
                              <p:par>
                                <p:cTn id="60" presetID="21" presetClass="entr" presetSubtype="1" fill="hold" grpId="0" nodeType="after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heel(1)">
                                      <p:cBhvr>
                                        <p:cTn id="62" dur="1000"/>
                                        <p:tgtEl>
                                          <p:spTgt spid="3"/>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heel(1)">
                                      <p:cBhvr>
                                        <p:cTn id="65" dur="1000"/>
                                        <p:tgtEl>
                                          <p:spTgt spid="24"/>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wheel(1)">
                                      <p:cBhvr>
                                        <p:cTn id="68" dur="1000"/>
                                        <p:tgtEl>
                                          <p:spTgt spid="38"/>
                                        </p:tgtEl>
                                      </p:cBhvr>
                                    </p:animEffect>
                                  </p:childTnLst>
                                </p:cTn>
                              </p:par>
                              <p:par>
                                <p:cTn id="69" presetID="21" presetClass="entr" presetSubtype="1"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heel(1)">
                                      <p:cBhvr>
                                        <p:cTn id="71" dur="1000"/>
                                        <p:tgtEl>
                                          <p:spTgt spid="10"/>
                                        </p:tgtEl>
                                      </p:cBhvr>
                                    </p:animEffect>
                                  </p:childTnLst>
                                </p:cTn>
                              </p:par>
                              <p:par>
                                <p:cTn id="72" presetID="21" presetClass="entr" presetSubtype="1"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heel(1)">
                                      <p:cBhvr>
                                        <p:cTn id="74" dur="1000"/>
                                        <p:tgtEl>
                                          <p:spTgt spid="17"/>
                                        </p:tgtEl>
                                      </p:cBhvr>
                                    </p:animEffect>
                                  </p:childTnLst>
                                </p:cTn>
                              </p:par>
                              <p:par>
                                <p:cTn id="75" presetID="21" presetClass="entr" presetSubtype="1"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heel(1)">
                                      <p:cBhvr>
                                        <p:cTn id="77" dur="1000"/>
                                        <p:tgtEl>
                                          <p:spTgt spid="31"/>
                                        </p:tgtEl>
                                      </p:cBhvr>
                                    </p:animEffect>
                                  </p:childTnLst>
                                </p:cTn>
                              </p:par>
                            </p:childTnLst>
                          </p:cTn>
                        </p:par>
                        <p:par>
                          <p:cTn id="78" fill="hold">
                            <p:stCondLst>
                              <p:cond delay="4500"/>
                            </p:stCondLst>
                            <p:childTnLst>
                              <p:par>
                                <p:cTn id="79" presetID="42" presetClass="entr" presetSubtype="0" fill="hold" grpId="0"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500"/>
                                        <p:tgtEl>
                                          <p:spTgt spid="9"/>
                                        </p:tgtEl>
                                      </p:cBhvr>
                                    </p:animEffect>
                                    <p:anim calcmode="lin" valueType="num">
                                      <p:cBhvr>
                                        <p:cTn id="87" dur="500" fill="hold"/>
                                        <p:tgtEl>
                                          <p:spTgt spid="9"/>
                                        </p:tgtEl>
                                        <p:attrNameLst>
                                          <p:attrName>ppt_x</p:attrName>
                                        </p:attrNameLst>
                                      </p:cBhvr>
                                      <p:tavLst>
                                        <p:tav tm="0">
                                          <p:val>
                                            <p:strVal val="#ppt_x"/>
                                          </p:val>
                                        </p:tav>
                                        <p:tav tm="100000">
                                          <p:val>
                                            <p:strVal val="#ppt_x"/>
                                          </p:val>
                                        </p:tav>
                                      </p:tavLst>
                                    </p:anim>
                                    <p:anim calcmode="lin" valueType="num">
                                      <p:cBhvr>
                                        <p:cTn id="88" dur="500" fill="hold"/>
                                        <p:tgtEl>
                                          <p:spTgt spid="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anim calcmode="lin" valueType="num">
                                      <p:cBhvr>
                                        <p:cTn id="92" dur="500" fill="hold"/>
                                        <p:tgtEl>
                                          <p:spTgt spid="25"/>
                                        </p:tgtEl>
                                        <p:attrNameLst>
                                          <p:attrName>ppt_x</p:attrName>
                                        </p:attrNameLst>
                                      </p:cBhvr>
                                      <p:tavLst>
                                        <p:tav tm="0">
                                          <p:val>
                                            <p:strVal val="#ppt_x"/>
                                          </p:val>
                                        </p:tav>
                                        <p:tav tm="100000">
                                          <p:val>
                                            <p:strVal val="#ppt_x"/>
                                          </p:val>
                                        </p:tav>
                                      </p:tavLst>
                                    </p:anim>
                                    <p:anim calcmode="lin" valueType="num">
                                      <p:cBhvr>
                                        <p:cTn id="93" dur="500" fill="hold"/>
                                        <p:tgtEl>
                                          <p:spTgt spid="2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anim calcmode="lin" valueType="num">
                                      <p:cBhvr>
                                        <p:cTn id="97" dur="500" fill="hold"/>
                                        <p:tgtEl>
                                          <p:spTgt spid="26"/>
                                        </p:tgtEl>
                                        <p:attrNameLst>
                                          <p:attrName>ppt_x</p:attrName>
                                        </p:attrNameLst>
                                      </p:cBhvr>
                                      <p:tavLst>
                                        <p:tav tm="0">
                                          <p:val>
                                            <p:strVal val="#ppt_x"/>
                                          </p:val>
                                        </p:tav>
                                        <p:tav tm="100000">
                                          <p:val>
                                            <p:strVal val="#ppt_x"/>
                                          </p:val>
                                        </p:tav>
                                      </p:tavLst>
                                    </p:anim>
                                    <p:anim calcmode="lin" valueType="num">
                                      <p:cBhvr>
                                        <p:cTn id="98" dur="500" fill="hold"/>
                                        <p:tgtEl>
                                          <p:spTgt spid="2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anim calcmode="lin" valueType="num">
                                      <p:cBhvr>
                                        <p:cTn id="102" dur="500" fill="hold"/>
                                        <p:tgtEl>
                                          <p:spTgt spid="43"/>
                                        </p:tgtEl>
                                        <p:attrNameLst>
                                          <p:attrName>ppt_x</p:attrName>
                                        </p:attrNameLst>
                                      </p:cBhvr>
                                      <p:tavLst>
                                        <p:tav tm="0">
                                          <p:val>
                                            <p:strVal val="#ppt_x"/>
                                          </p:val>
                                        </p:tav>
                                        <p:tav tm="100000">
                                          <p:val>
                                            <p:strVal val="#ppt_x"/>
                                          </p:val>
                                        </p:tav>
                                      </p:tavLst>
                                    </p:anim>
                                    <p:anim calcmode="lin" valueType="num">
                                      <p:cBhvr>
                                        <p:cTn id="103" dur="500" fill="hold"/>
                                        <p:tgtEl>
                                          <p:spTgt spid="4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fade">
                                      <p:cBhvr>
                                        <p:cTn id="106" dur="500"/>
                                        <p:tgtEl>
                                          <p:spTgt spid="44"/>
                                        </p:tgtEl>
                                      </p:cBhvr>
                                    </p:animEffect>
                                    <p:anim calcmode="lin" valueType="num">
                                      <p:cBhvr>
                                        <p:cTn id="107" dur="500" fill="hold"/>
                                        <p:tgtEl>
                                          <p:spTgt spid="44"/>
                                        </p:tgtEl>
                                        <p:attrNameLst>
                                          <p:attrName>ppt_x</p:attrName>
                                        </p:attrNameLst>
                                      </p:cBhvr>
                                      <p:tavLst>
                                        <p:tav tm="0">
                                          <p:val>
                                            <p:strVal val="#ppt_x"/>
                                          </p:val>
                                        </p:tav>
                                        <p:tav tm="100000">
                                          <p:val>
                                            <p:strVal val="#ppt_x"/>
                                          </p:val>
                                        </p:tav>
                                      </p:tavLst>
                                    </p:anim>
                                    <p:anim calcmode="lin" valueType="num">
                                      <p:cBhvr>
                                        <p:cTn id="108" dur="500" fill="hold"/>
                                        <p:tgtEl>
                                          <p:spTgt spid="4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anim calcmode="lin" valueType="num">
                                      <p:cBhvr>
                                        <p:cTn id="112" dur="500" fill="hold"/>
                                        <p:tgtEl>
                                          <p:spTgt spid="11"/>
                                        </p:tgtEl>
                                        <p:attrNameLst>
                                          <p:attrName>ppt_x</p:attrName>
                                        </p:attrNameLst>
                                      </p:cBhvr>
                                      <p:tavLst>
                                        <p:tav tm="0">
                                          <p:val>
                                            <p:strVal val="#ppt_x"/>
                                          </p:val>
                                        </p:tav>
                                        <p:tav tm="100000">
                                          <p:val>
                                            <p:strVal val="#ppt_x"/>
                                          </p:val>
                                        </p:tav>
                                      </p:tavLst>
                                    </p:anim>
                                    <p:anim calcmode="lin" valueType="num">
                                      <p:cBhvr>
                                        <p:cTn id="113" dur="500" fill="hold"/>
                                        <p:tgtEl>
                                          <p:spTgt spid="11"/>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12"/>
                                        </p:tgtEl>
                                        <p:attrNameLst>
                                          <p:attrName>style.visibility</p:attrName>
                                        </p:attrNameLst>
                                      </p:cBhvr>
                                      <p:to>
                                        <p:strVal val="visible"/>
                                      </p:to>
                                    </p:set>
                                    <p:animEffect transition="in" filter="fade">
                                      <p:cBhvr>
                                        <p:cTn id="116" dur="500"/>
                                        <p:tgtEl>
                                          <p:spTgt spid="12"/>
                                        </p:tgtEl>
                                      </p:cBhvr>
                                    </p:animEffect>
                                    <p:anim calcmode="lin" valueType="num">
                                      <p:cBhvr>
                                        <p:cTn id="117" dur="500" fill="hold"/>
                                        <p:tgtEl>
                                          <p:spTgt spid="12"/>
                                        </p:tgtEl>
                                        <p:attrNameLst>
                                          <p:attrName>ppt_x</p:attrName>
                                        </p:attrNameLst>
                                      </p:cBhvr>
                                      <p:tavLst>
                                        <p:tav tm="0">
                                          <p:val>
                                            <p:strVal val="#ppt_x"/>
                                          </p:val>
                                        </p:tav>
                                        <p:tav tm="100000">
                                          <p:val>
                                            <p:strVal val="#ppt_x"/>
                                          </p:val>
                                        </p:tav>
                                      </p:tavLst>
                                    </p:anim>
                                    <p:anim calcmode="lin" valueType="num">
                                      <p:cBhvr>
                                        <p:cTn id="118" dur="500" fill="hold"/>
                                        <p:tgtEl>
                                          <p:spTgt spid="12"/>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500"/>
                                        <p:tgtEl>
                                          <p:spTgt spid="18"/>
                                        </p:tgtEl>
                                      </p:cBhvr>
                                    </p:animEffect>
                                    <p:anim calcmode="lin" valueType="num">
                                      <p:cBhvr>
                                        <p:cTn id="122" dur="500" fill="hold"/>
                                        <p:tgtEl>
                                          <p:spTgt spid="18"/>
                                        </p:tgtEl>
                                        <p:attrNameLst>
                                          <p:attrName>ppt_x</p:attrName>
                                        </p:attrNameLst>
                                      </p:cBhvr>
                                      <p:tavLst>
                                        <p:tav tm="0">
                                          <p:val>
                                            <p:strVal val="#ppt_x"/>
                                          </p:val>
                                        </p:tav>
                                        <p:tav tm="100000">
                                          <p:val>
                                            <p:strVal val="#ppt_x"/>
                                          </p:val>
                                        </p:tav>
                                      </p:tavLst>
                                    </p:anim>
                                    <p:anim calcmode="lin" valueType="num">
                                      <p:cBhvr>
                                        <p:cTn id="123" dur="500" fill="hold"/>
                                        <p:tgtEl>
                                          <p:spTgt spid="18"/>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anim calcmode="lin" valueType="num">
                                      <p:cBhvr>
                                        <p:cTn id="127" dur="500" fill="hold"/>
                                        <p:tgtEl>
                                          <p:spTgt spid="19"/>
                                        </p:tgtEl>
                                        <p:attrNameLst>
                                          <p:attrName>ppt_x</p:attrName>
                                        </p:attrNameLst>
                                      </p:cBhvr>
                                      <p:tavLst>
                                        <p:tav tm="0">
                                          <p:val>
                                            <p:strVal val="#ppt_x"/>
                                          </p:val>
                                        </p:tav>
                                        <p:tav tm="100000">
                                          <p:val>
                                            <p:strVal val="#ppt_x"/>
                                          </p:val>
                                        </p:tav>
                                      </p:tavLst>
                                    </p:anim>
                                    <p:anim calcmode="lin" valueType="num">
                                      <p:cBhvr>
                                        <p:cTn id="128" dur="500" fill="hold"/>
                                        <p:tgtEl>
                                          <p:spTgt spid="19"/>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500"/>
                                        <p:tgtEl>
                                          <p:spTgt spid="36"/>
                                        </p:tgtEl>
                                      </p:cBhvr>
                                    </p:animEffect>
                                    <p:anim calcmode="lin" valueType="num">
                                      <p:cBhvr>
                                        <p:cTn id="132" dur="500" fill="hold"/>
                                        <p:tgtEl>
                                          <p:spTgt spid="36"/>
                                        </p:tgtEl>
                                        <p:attrNameLst>
                                          <p:attrName>ppt_x</p:attrName>
                                        </p:attrNameLst>
                                      </p:cBhvr>
                                      <p:tavLst>
                                        <p:tav tm="0">
                                          <p:val>
                                            <p:strVal val="#ppt_x"/>
                                          </p:val>
                                        </p:tav>
                                        <p:tav tm="100000">
                                          <p:val>
                                            <p:strVal val="#ppt_x"/>
                                          </p:val>
                                        </p:tav>
                                      </p:tavLst>
                                    </p:anim>
                                    <p:anim calcmode="lin" valueType="num">
                                      <p:cBhvr>
                                        <p:cTn id="133" dur="500" fill="hold"/>
                                        <p:tgtEl>
                                          <p:spTgt spid="36"/>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500"/>
                                        <p:tgtEl>
                                          <p:spTgt spid="37"/>
                                        </p:tgtEl>
                                      </p:cBhvr>
                                    </p:animEffect>
                                    <p:anim calcmode="lin" valueType="num">
                                      <p:cBhvr>
                                        <p:cTn id="137" dur="500" fill="hold"/>
                                        <p:tgtEl>
                                          <p:spTgt spid="37"/>
                                        </p:tgtEl>
                                        <p:attrNameLst>
                                          <p:attrName>ppt_x</p:attrName>
                                        </p:attrNameLst>
                                      </p:cBhvr>
                                      <p:tavLst>
                                        <p:tav tm="0">
                                          <p:val>
                                            <p:strVal val="#ppt_x"/>
                                          </p:val>
                                        </p:tav>
                                        <p:tav tm="100000">
                                          <p:val>
                                            <p:strVal val="#ppt_x"/>
                                          </p:val>
                                        </p:tav>
                                      </p:tavLst>
                                    </p:anim>
                                    <p:anim calcmode="lin" valueType="num">
                                      <p:cBhvr>
                                        <p:cTn id="138"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P spid="9" grpId="0"/>
      <p:bldP spid="10" grpId="0" animBg="1"/>
      <p:bldP spid="11" grpId="0"/>
      <p:bldP spid="12" grpId="0"/>
      <p:bldP spid="13" grpId="0" animBg="1"/>
      <p:bldP spid="17" grpId="0" animBg="1"/>
      <p:bldP spid="18" grpId="0"/>
      <p:bldP spid="19" grpId="0"/>
      <p:bldP spid="20" grpId="0" animBg="1"/>
      <p:bldP spid="24" grpId="0" animBg="1"/>
      <p:bldP spid="25" grpId="0"/>
      <p:bldP spid="26" grpId="0"/>
      <p:bldP spid="27" grpId="0" animBg="1"/>
      <p:bldP spid="31" grpId="0" animBg="1"/>
      <p:bldP spid="32" grpId="0" animBg="1"/>
      <p:bldP spid="36" grpId="0"/>
      <p:bldP spid="37" grpId="0"/>
      <p:bldP spid="38" grpId="0" animBg="1"/>
      <p:bldP spid="39" grpId="0" animBg="1"/>
      <p:bldP spid="43" grpId="0"/>
      <p:bldP spid="44"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D9D3F49B-5511-41FB-887E-6D609D5A097D}"/>
              </a:ext>
            </a:extLst>
          </p:cNvPr>
          <p:cNvGrpSpPr/>
          <p:nvPr/>
        </p:nvGrpSpPr>
        <p:grpSpPr>
          <a:xfrm>
            <a:off x="943429" y="4930222"/>
            <a:ext cx="10309654" cy="1364343"/>
            <a:chOff x="943429" y="4849537"/>
            <a:chExt cx="10309654" cy="1364343"/>
          </a:xfrm>
        </p:grpSpPr>
        <p:sp>
          <p:nvSpPr>
            <p:cNvPr id="3" name="圆角矩形 6">
              <a:extLst>
                <a:ext uri="{FF2B5EF4-FFF2-40B4-BE49-F238E27FC236}">
                  <a16:creationId xmlns="" xmlns:a16="http://schemas.microsoft.com/office/drawing/2014/main" id="{4BF3E370-0A87-4559-8A6D-F12B8B6C7C3D}"/>
                </a:ext>
              </a:extLst>
            </p:cNvPr>
            <p:cNvSpPr/>
            <p:nvPr/>
          </p:nvSpPr>
          <p:spPr>
            <a:xfrm>
              <a:off x="943429" y="484953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4" name="五边形 7">
              <a:extLst>
                <a:ext uri="{FF2B5EF4-FFF2-40B4-BE49-F238E27FC236}">
                  <a16:creationId xmlns="" xmlns:a16="http://schemas.microsoft.com/office/drawing/2014/main" id="{1D324D86-662F-4EF4-A577-137E8A72AADE}"/>
                </a:ext>
              </a:extLst>
            </p:cNvPr>
            <p:cNvSpPr/>
            <p:nvPr/>
          </p:nvSpPr>
          <p:spPr>
            <a:xfrm>
              <a:off x="9830683" y="5158690"/>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5" name="TextBox 33">
              <a:extLst>
                <a:ext uri="{FF2B5EF4-FFF2-40B4-BE49-F238E27FC236}">
                  <a16:creationId xmlns="" xmlns:a16="http://schemas.microsoft.com/office/drawing/2014/main" id="{C4E3A307-2DE3-4EF4-A67B-12879BCA7284}"/>
                </a:ext>
              </a:extLst>
            </p:cNvPr>
            <p:cNvSpPr txBox="1"/>
            <p:nvPr/>
          </p:nvSpPr>
          <p:spPr>
            <a:xfrm>
              <a:off x="3079313" y="5254709"/>
              <a:ext cx="5977601" cy="608243"/>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6" name="椭圆 5">
              <a:extLst>
                <a:ext uri="{FF2B5EF4-FFF2-40B4-BE49-F238E27FC236}">
                  <a16:creationId xmlns="" xmlns:a16="http://schemas.microsoft.com/office/drawing/2014/main" id="{78F4EBD1-C4FD-4BAC-9EF3-D939B7178055}"/>
                </a:ext>
              </a:extLst>
            </p:cNvPr>
            <p:cNvSpPr/>
            <p:nvPr/>
          </p:nvSpPr>
          <p:spPr>
            <a:xfrm>
              <a:off x="1554484" y="5148332"/>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7" name="组合 6">
              <a:extLst>
                <a:ext uri="{FF2B5EF4-FFF2-40B4-BE49-F238E27FC236}">
                  <a16:creationId xmlns="" xmlns:a16="http://schemas.microsoft.com/office/drawing/2014/main" id="{538D5EE3-7AC7-41A8-9A4B-405E8FF1A705}"/>
                </a:ext>
              </a:extLst>
            </p:cNvPr>
            <p:cNvGrpSpPr/>
            <p:nvPr/>
          </p:nvGrpSpPr>
          <p:grpSpPr>
            <a:xfrm>
              <a:off x="1679904" y="5268632"/>
              <a:ext cx="486104" cy="526152"/>
              <a:chOff x="3714875" y="1883685"/>
              <a:chExt cx="486104" cy="526152"/>
            </a:xfrm>
          </p:grpSpPr>
          <p:sp>
            <p:nvSpPr>
              <p:cNvPr id="8" name="Oval 92">
                <a:extLst>
                  <a:ext uri="{FF2B5EF4-FFF2-40B4-BE49-F238E27FC236}">
                    <a16:creationId xmlns="" xmlns:a16="http://schemas.microsoft.com/office/drawing/2014/main" id="{62DF36EE-1043-49CE-A2C8-C2A1D372D3D7}"/>
                  </a:ext>
                </a:extLst>
              </p:cNvPr>
              <p:cNvSpPr>
                <a:spLocks noChangeArrowheads="1"/>
              </p:cNvSpPr>
              <p:nvPr/>
            </p:nvSpPr>
            <p:spPr bwMode="auto">
              <a:xfrm>
                <a:off x="4028357" y="1925114"/>
                <a:ext cx="75954" cy="92526"/>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9" name="Freeform 93">
                <a:extLst>
                  <a:ext uri="{FF2B5EF4-FFF2-40B4-BE49-F238E27FC236}">
                    <a16:creationId xmlns="" xmlns:a16="http://schemas.microsoft.com/office/drawing/2014/main" id="{23FF3EEC-BDF6-47A1-A0C0-C758E289DE0E}"/>
                  </a:ext>
                </a:extLst>
              </p:cNvPr>
              <p:cNvSpPr>
                <a:spLocks noEditPoints="1"/>
              </p:cNvSpPr>
              <p:nvPr/>
            </p:nvSpPr>
            <p:spPr bwMode="auto">
              <a:xfrm>
                <a:off x="3970356" y="1990020"/>
                <a:ext cx="230623" cy="419817"/>
              </a:xfrm>
              <a:custGeom>
                <a:avLst/>
                <a:gdLst>
                  <a:gd name="T0" fmla="*/ 83 w 84"/>
                  <a:gd name="T1" fmla="*/ 42 h 153"/>
                  <a:gd name="T2" fmla="*/ 83 w 84"/>
                  <a:gd name="T3" fmla="*/ 42 h 153"/>
                  <a:gd name="T4" fmla="*/ 83 w 84"/>
                  <a:gd name="T5" fmla="*/ 42 h 153"/>
                  <a:gd name="T6" fmla="*/ 60 w 84"/>
                  <a:gd name="T7" fmla="*/ 17 h 153"/>
                  <a:gd name="T8" fmla="*/ 54 w 84"/>
                  <a:gd name="T9" fmla="*/ 14 h 153"/>
                  <a:gd name="T10" fmla="*/ 47 w 84"/>
                  <a:gd name="T11" fmla="*/ 14 h 153"/>
                  <a:gd name="T12" fmla="*/ 52 w 84"/>
                  <a:gd name="T13" fmla="*/ 18 h 153"/>
                  <a:gd name="T14" fmla="*/ 45 w 84"/>
                  <a:gd name="T15" fmla="*/ 21 h 153"/>
                  <a:gd name="T16" fmla="*/ 48 w 84"/>
                  <a:gd name="T17" fmla="*/ 27 h 153"/>
                  <a:gd name="T18" fmla="*/ 39 w 84"/>
                  <a:gd name="T19" fmla="*/ 47 h 153"/>
                  <a:gd name="T20" fmla="*/ 38 w 84"/>
                  <a:gd name="T21" fmla="*/ 19 h 153"/>
                  <a:gd name="T22" fmla="*/ 39 w 84"/>
                  <a:gd name="T23" fmla="*/ 18 h 153"/>
                  <a:gd name="T24" fmla="*/ 37 w 84"/>
                  <a:gd name="T25" fmla="*/ 11 h 153"/>
                  <a:gd name="T26" fmla="*/ 32 w 84"/>
                  <a:gd name="T27" fmla="*/ 11 h 153"/>
                  <a:gd name="T28" fmla="*/ 30 w 84"/>
                  <a:gd name="T29" fmla="*/ 18 h 153"/>
                  <a:gd name="T30" fmla="*/ 31 w 84"/>
                  <a:gd name="T31" fmla="*/ 19 h 153"/>
                  <a:gd name="T32" fmla="*/ 30 w 84"/>
                  <a:gd name="T33" fmla="*/ 47 h 153"/>
                  <a:gd name="T34" fmla="*/ 20 w 84"/>
                  <a:gd name="T35" fmla="*/ 27 h 153"/>
                  <a:gd name="T36" fmla="*/ 24 w 84"/>
                  <a:gd name="T37" fmla="*/ 21 h 153"/>
                  <a:gd name="T38" fmla="*/ 17 w 84"/>
                  <a:gd name="T39" fmla="*/ 18 h 153"/>
                  <a:gd name="T40" fmla="*/ 23 w 84"/>
                  <a:gd name="T41" fmla="*/ 13 h 153"/>
                  <a:gd name="T42" fmla="*/ 22 w 84"/>
                  <a:gd name="T43" fmla="*/ 12 h 153"/>
                  <a:gd name="T44" fmla="*/ 6 w 84"/>
                  <a:gd name="T45" fmla="*/ 5 h 153"/>
                  <a:gd name="T46" fmla="*/ 0 w 84"/>
                  <a:gd name="T47" fmla="*/ 0 h 153"/>
                  <a:gd name="T48" fmla="*/ 0 w 84"/>
                  <a:gd name="T49" fmla="*/ 21 h 153"/>
                  <a:gd name="T50" fmla="*/ 13 w 84"/>
                  <a:gd name="T51" fmla="*/ 26 h 153"/>
                  <a:gd name="T52" fmla="*/ 11 w 84"/>
                  <a:gd name="T53" fmla="*/ 87 h 153"/>
                  <a:gd name="T54" fmla="*/ 11 w 84"/>
                  <a:gd name="T55" fmla="*/ 87 h 153"/>
                  <a:gd name="T56" fmla="*/ 13 w 84"/>
                  <a:gd name="T57" fmla="*/ 87 h 153"/>
                  <a:gd name="T58" fmla="*/ 15 w 84"/>
                  <a:gd name="T59" fmla="*/ 153 h 153"/>
                  <a:gd name="T60" fmla="*/ 34 w 84"/>
                  <a:gd name="T61" fmla="*/ 153 h 153"/>
                  <a:gd name="T62" fmla="*/ 34 w 84"/>
                  <a:gd name="T63" fmla="*/ 87 h 153"/>
                  <a:gd name="T64" fmla="*/ 36 w 84"/>
                  <a:gd name="T65" fmla="*/ 87 h 153"/>
                  <a:gd name="T66" fmla="*/ 38 w 84"/>
                  <a:gd name="T67" fmla="*/ 153 h 153"/>
                  <a:gd name="T68" fmla="*/ 57 w 84"/>
                  <a:gd name="T69" fmla="*/ 153 h 153"/>
                  <a:gd name="T70" fmla="*/ 57 w 84"/>
                  <a:gd name="T71" fmla="*/ 87 h 153"/>
                  <a:gd name="T72" fmla="*/ 59 w 84"/>
                  <a:gd name="T73" fmla="*/ 87 h 153"/>
                  <a:gd name="T74" fmla="*/ 59 w 84"/>
                  <a:gd name="T75" fmla="*/ 87 h 153"/>
                  <a:gd name="T76" fmla="*/ 58 w 84"/>
                  <a:gd name="T77" fmla="*/ 77 h 153"/>
                  <a:gd name="T78" fmla="*/ 69 w 84"/>
                  <a:gd name="T79" fmla="*/ 82 h 153"/>
                  <a:gd name="T80" fmla="*/ 77 w 84"/>
                  <a:gd name="T81" fmla="*/ 67 h 153"/>
                  <a:gd name="T82" fmla="*/ 80 w 84"/>
                  <a:gd name="T83" fmla="*/ 60 h 153"/>
                  <a:gd name="T84" fmla="*/ 82 w 84"/>
                  <a:gd name="T85" fmla="*/ 56 h 153"/>
                  <a:gd name="T86" fmla="*/ 83 w 84"/>
                  <a:gd name="T87" fmla="*/ 54 h 153"/>
                  <a:gd name="T88" fmla="*/ 84 w 84"/>
                  <a:gd name="T89" fmla="*/ 53 h 153"/>
                  <a:gd name="T90" fmla="*/ 84 w 84"/>
                  <a:gd name="T91" fmla="*/ 52 h 153"/>
                  <a:gd name="T92" fmla="*/ 83 w 84"/>
                  <a:gd name="T93" fmla="*/ 42 h 153"/>
                  <a:gd name="T94" fmla="*/ 65 w 84"/>
                  <a:gd name="T95" fmla="*/ 51 h 153"/>
                  <a:gd name="T96" fmla="*/ 60 w 84"/>
                  <a:gd name="T97" fmla="*/ 58 h 153"/>
                  <a:gd name="T98" fmla="*/ 58 w 84"/>
                  <a:gd name="T99" fmla="*/ 62 h 153"/>
                  <a:gd name="T100" fmla="*/ 57 w 84"/>
                  <a:gd name="T101" fmla="*/ 39 h 153"/>
                  <a:gd name="T102" fmla="*/ 66 w 84"/>
                  <a:gd name="T103" fmla="*/ 49 h 153"/>
                  <a:gd name="T104" fmla="*/ 65 w 84"/>
                  <a:gd name="T105"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153">
                    <a:moveTo>
                      <a:pt x="83" y="42"/>
                    </a:moveTo>
                    <a:cubicBezTo>
                      <a:pt x="83" y="42"/>
                      <a:pt x="83" y="42"/>
                      <a:pt x="83" y="42"/>
                    </a:cubicBezTo>
                    <a:cubicBezTo>
                      <a:pt x="83" y="42"/>
                      <a:pt x="83" y="42"/>
                      <a:pt x="83" y="42"/>
                    </a:cubicBezTo>
                    <a:cubicBezTo>
                      <a:pt x="60" y="17"/>
                      <a:pt x="60" y="17"/>
                      <a:pt x="60" y="17"/>
                    </a:cubicBezTo>
                    <a:cubicBezTo>
                      <a:pt x="58" y="15"/>
                      <a:pt x="56" y="14"/>
                      <a:pt x="54" y="14"/>
                    </a:cubicBezTo>
                    <a:cubicBezTo>
                      <a:pt x="54" y="14"/>
                      <a:pt x="49" y="14"/>
                      <a:pt x="47" y="14"/>
                    </a:cubicBezTo>
                    <a:cubicBezTo>
                      <a:pt x="52" y="18"/>
                      <a:pt x="52" y="18"/>
                      <a:pt x="52" y="18"/>
                    </a:cubicBezTo>
                    <a:cubicBezTo>
                      <a:pt x="45" y="21"/>
                      <a:pt x="45" y="21"/>
                      <a:pt x="45" y="21"/>
                    </a:cubicBezTo>
                    <a:cubicBezTo>
                      <a:pt x="48" y="27"/>
                      <a:pt x="48" y="27"/>
                      <a:pt x="48" y="27"/>
                    </a:cubicBezTo>
                    <a:cubicBezTo>
                      <a:pt x="39" y="47"/>
                      <a:pt x="39" y="47"/>
                      <a:pt x="39" y="47"/>
                    </a:cubicBezTo>
                    <a:cubicBezTo>
                      <a:pt x="38" y="19"/>
                      <a:pt x="38" y="19"/>
                      <a:pt x="38" y="19"/>
                    </a:cubicBezTo>
                    <a:cubicBezTo>
                      <a:pt x="39" y="18"/>
                      <a:pt x="39" y="18"/>
                      <a:pt x="39" y="18"/>
                    </a:cubicBezTo>
                    <a:cubicBezTo>
                      <a:pt x="37" y="11"/>
                      <a:pt x="37" y="11"/>
                      <a:pt x="37" y="11"/>
                    </a:cubicBezTo>
                    <a:cubicBezTo>
                      <a:pt x="32" y="11"/>
                      <a:pt x="32" y="11"/>
                      <a:pt x="32" y="11"/>
                    </a:cubicBezTo>
                    <a:cubicBezTo>
                      <a:pt x="30" y="18"/>
                      <a:pt x="30" y="18"/>
                      <a:pt x="30" y="18"/>
                    </a:cubicBezTo>
                    <a:cubicBezTo>
                      <a:pt x="31" y="19"/>
                      <a:pt x="31" y="19"/>
                      <a:pt x="31" y="19"/>
                    </a:cubicBezTo>
                    <a:cubicBezTo>
                      <a:pt x="30" y="47"/>
                      <a:pt x="30" y="47"/>
                      <a:pt x="30" y="47"/>
                    </a:cubicBezTo>
                    <a:cubicBezTo>
                      <a:pt x="20" y="27"/>
                      <a:pt x="20" y="27"/>
                      <a:pt x="20" y="27"/>
                    </a:cubicBezTo>
                    <a:cubicBezTo>
                      <a:pt x="24" y="21"/>
                      <a:pt x="24" y="21"/>
                      <a:pt x="24" y="21"/>
                    </a:cubicBezTo>
                    <a:cubicBezTo>
                      <a:pt x="17" y="18"/>
                      <a:pt x="17" y="18"/>
                      <a:pt x="17" y="18"/>
                    </a:cubicBezTo>
                    <a:cubicBezTo>
                      <a:pt x="23" y="13"/>
                      <a:pt x="23" y="13"/>
                      <a:pt x="23" y="13"/>
                    </a:cubicBezTo>
                    <a:cubicBezTo>
                      <a:pt x="22" y="12"/>
                      <a:pt x="22" y="12"/>
                      <a:pt x="22" y="12"/>
                    </a:cubicBezTo>
                    <a:cubicBezTo>
                      <a:pt x="16" y="9"/>
                      <a:pt x="8" y="6"/>
                      <a:pt x="6" y="5"/>
                    </a:cubicBezTo>
                    <a:cubicBezTo>
                      <a:pt x="0" y="0"/>
                      <a:pt x="0" y="0"/>
                      <a:pt x="0" y="0"/>
                    </a:cubicBezTo>
                    <a:cubicBezTo>
                      <a:pt x="0" y="21"/>
                      <a:pt x="0" y="21"/>
                      <a:pt x="0" y="21"/>
                    </a:cubicBezTo>
                    <a:cubicBezTo>
                      <a:pt x="5" y="23"/>
                      <a:pt x="9" y="24"/>
                      <a:pt x="13" y="26"/>
                    </a:cubicBezTo>
                    <a:cubicBezTo>
                      <a:pt x="12" y="46"/>
                      <a:pt x="11" y="66"/>
                      <a:pt x="11" y="87"/>
                    </a:cubicBezTo>
                    <a:cubicBezTo>
                      <a:pt x="11" y="87"/>
                      <a:pt x="11" y="87"/>
                      <a:pt x="11" y="87"/>
                    </a:cubicBezTo>
                    <a:cubicBezTo>
                      <a:pt x="12" y="87"/>
                      <a:pt x="12" y="87"/>
                      <a:pt x="13" y="87"/>
                    </a:cubicBezTo>
                    <a:cubicBezTo>
                      <a:pt x="15" y="153"/>
                      <a:pt x="15" y="153"/>
                      <a:pt x="15" y="153"/>
                    </a:cubicBezTo>
                    <a:cubicBezTo>
                      <a:pt x="34" y="153"/>
                      <a:pt x="34" y="153"/>
                      <a:pt x="34" y="153"/>
                    </a:cubicBezTo>
                    <a:cubicBezTo>
                      <a:pt x="34" y="134"/>
                      <a:pt x="34" y="100"/>
                      <a:pt x="34" y="87"/>
                    </a:cubicBezTo>
                    <a:cubicBezTo>
                      <a:pt x="34" y="87"/>
                      <a:pt x="35" y="87"/>
                      <a:pt x="36" y="87"/>
                    </a:cubicBezTo>
                    <a:cubicBezTo>
                      <a:pt x="38" y="153"/>
                      <a:pt x="38" y="153"/>
                      <a:pt x="38" y="153"/>
                    </a:cubicBezTo>
                    <a:cubicBezTo>
                      <a:pt x="57" y="153"/>
                      <a:pt x="57" y="153"/>
                      <a:pt x="57" y="153"/>
                    </a:cubicBezTo>
                    <a:cubicBezTo>
                      <a:pt x="57" y="134"/>
                      <a:pt x="57" y="100"/>
                      <a:pt x="57" y="87"/>
                    </a:cubicBezTo>
                    <a:cubicBezTo>
                      <a:pt x="57" y="87"/>
                      <a:pt x="58" y="87"/>
                      <a:pt x="59" y="87"/>
                    </a:cubicBezTo>
                    <a:cubicBezTo>
                      <a:pt x="59" y="87"/>
                      <a:pt x="59" y="87"/>
                      <a:pt x="59" y="87"/>
                    </a:cubicBezTo>
                    <a:cubicBezTo>
                      <a:pt x="59" y="83"/>
                      <a:pt x="58" y="80"/>
                      <a:pt x="58" y="77"/>
                    </a:cubicBezTo>
                    <a:cubicBezTo>
                      <a:pt x="62" y="79"/>
                      <a:pt x="65" y="81"/>
                      <a:pt x="69" y="82"/>
                    </a:cubicBezTo>
                    <a:cubicBezTo>
                      <a:pt x="77" y="67"/>
                      <a:pt x="77" y="67"/>
                      <a:pt x="77" y="67"/>
                    </a:cubicBezTo>
                    <a:cubicBezTo>
                      <a:pt x="80" y="60"/>
                      <a:pt x="80" y="60"/>
                      <a:pt x="80" y="60"/>
                    </a:cubicBezTo>
                    <a:cubicBezTo>
                      <a:pt x="82" y="56"/>
                      <a:pt x="82" y="56"/>
                      <a:pt x="82" y="56"/>
                    </a:cubicBezTo>
                    <a:cubicBezTo>
                      <a:pt x="83" y="54"/>
                      <a:pt x="83" y="54"/>
                      <a:pt x="83" y="54"/>
                    </a:cubicBezTo>
                    <a:cubicBezTo>
                      <a:pt x="84" y="53"/>
                      <a:pt x="84" y="53"/>
                      <a:pt x="84" y="53"/>
                    </a:cubicBezTo>
                    <a:cubicBezTo>
                      <a:pt x="84" y="52"/>
                      <a:pt x="84" y="52"/>
                      <a:pt x="84" y="52"/>
                    </a:cubicBezTo>
                    <a:lnTo>
                      <a:pt x="83" y="42"/>
                    </a:lnTo>
                    <a:close/>
                    <a:moveTo>
                      <a:pt x="65" y="51"/>
                    </a:moveTo>
                    <a:cubicBezTo>
                      <a:pt x="60" y="58"/>
                      <a:pt x="60" y="58"/>
                      <a:pt x="60" y="58"/>
                    </a:cubicBezTo>
                    <a:cubicBezTo>
                      <a:pt x="58" y="62"/>
                      <a:pt x="58" y="62"/>
                      <a:pt x="58" y="62"/>
                    </a:cubicBezTo>
                    <a:cubicBezTo>
                      <a:pt x="58" y="54"/>
                      <a:pt x="58" y="47"/>
                      <a:pt x="57" y="39"/>
                    </a:cubicBezTo>
                    <a:cubicBezTo>
                      <a:pt x="66" y="49"/>
                      <a:pt x="66" y="49"/>
                      <a:pt x="66" y="49"/>
                    </a:cubicBezTo>
                    <a:lnTo>
                      <a:pt x="65" y="51"/>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0" name="Freeform 94">
                <a:extLst>
                  <a:ext uri="{FF2B5EF4-FFF2-40B4-BE49-F238E27FC236}">
                    <a16:creationId xmlns="" xmlns:a16="http://schemas.microsoft.com/office/drawing/2014/main" id="{A7B38728-C2D7-4602-A565-DCC4C6845E52}"/>
                  </a:ext>
                </a:extLst>
              </p:cNvPr>
              <p:cNvSpPr>
                <a:spLocks/>
              </p:cNvSpPr>
              <p:nvPr/>
            </p:nvSpPr>
            <p:spPr bwMode="auto">
              <a:xfrm>
                <a:off x="3759066" y="1998306"/>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2"/>
                      <a:pt x="2" y="0"/>
                      <a:pt x="4" y="0"/>
                    </a:cubicBezTo>
                    <a:cubicBezTo>
                      <a:pt x="58" y="0"/>
                      <a:pt x="58" y="0"/>
                      <a:pt x="58" y="0"/>
                    </a:cubicBezTo>
                    <a:cubicBezTo>
                      <a:pt x="61" y="0"/>
                      <a:pt x="62" y="2"/>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1" name="Freeform 95">
                <a:extLst>
                  <a:ext uri="{FF2B5EF4-FFF2-40B4-BE49-F238E27FC236}">
                    <a16:creationId xmlns="" xmlns:a16="http://schemas.microsoft.com/office/drawing/2014/main" id="{9A306980-81E4-4E2C-901F-8C7C4DC016F7}"/>
                  </a:ext>
                </a:extLst>
              </p:cNvPr>
              <p:cNvSpPr>
                <a:spLocks/>
              </p:cNvSpPr>
              <p:nvPr/>
            </p:nvSpPr>
            <p:spPr bwMode="auto">
              <a:xfrm>
                <a:off x="3759066" y="2042498"/>
                <a:ext cx="169860" cy="19334"/>
              </a:xfrm>
              <a:custGeom>
                <a:avLst/>
                <a:gdLst>
                  <a:gd name="T0" fmla="*/ 58 w 62"/>
                  <a:gd name="T1" fmla="*/ 7 h 7"/>
                  <a:gd name="T2" fmla="*/ 4 w 62"/>
                  <a:gd name="T3" fmla="*/ 7 h 7"/>
                  <a:gd name="T4" fmla="*/ 0 w 62"/>
                  <a:gd name="T5" fmla="*/ 4 h 7"/>
                  <a:gd name="T6" fmla="*/ 4 w 62"/>
                  <a:gd name="T7" fmla="*/ 0 h 7"/>
                  <a:gd name="T8" fmla="*/ 58 w 62"/>
                  <a:gd name="T9" fmla="*/ 0 h 7"/>
                  <a:gd name="T10" fmla="*/ 62 w 62"/>
                  <a:gd name="T11" fmla="*/ 4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6"/>
                      <a:pt x="0" y="4"/>
                    </a:cubicBezTo>
                    <a:cubicBezTo>
                      <a:pt x="0" y="1"/>
                      <a:pt x="2" y="0"/>
                      <a:pt x="4" y="0"/>
                    </a:cubicBezTo>
                    <a:cubicBezTo>
                      <a:pt x="58" y="0"/>
                      <a:pt x="58" y="0"/>
                      <a:pt x="58" y="0"/>
                    </a:cubicBezTo>
                    <a:cubicBezTo>
                      <a:pt x="61" y="0"/>
                      <a:pt x="62" y="1"/>
                      <a:pt x="62" y="4"/>
                    </a:cubicBezTo>
                    <a:cubicBezTo>
                      <a:pt x="62" y="6"/>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2" name="Freeform 96">
                <a:extLst>
                  <a:ext uri="{FF2B5EF4-FFF2-40B4-BE49-F238E27FC236}">
                    <a16:creationId xmlns="" xmlns:a16="http://schemas.microsoft.com/office/drawing/2014/main" id="{543180B0-8E15-49D0-BDDB-AF73D0905DA8}"/>
                  </a:ext>
                </a:extLst>
              </p:cNvPr>
              <p:cNvSpPr>
                <a:spLocks/>
              </p:cNvSpPr>
              <p:nvPr/>
            </p:nvSpPr>
            <p:spPr bwMode="auto">
              <a:xfrm>
                <a:off x="3759066" y="2086689"/>
                <a:ext cx="169860" cy="19334"/>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3" name="Freeform 97">
                <a:extLst>
                  <a:ext uri="{FF2B5EF4-FFF2-40B4-BE49-F238E27FC236}">
                    <a16:creationId xmlns="" xmlns:a16="http://schemas.microsoft.com/office/drawing/2014/main" id="{47221402-BDD7-4635-863A-8100F1249A52}"/>
                  </a:ext>
                </a:extLst>
              </p:cNvPr>
              <p:cNvSpPr>
                <a:spLocks/>
              </p:cNvSpPr>
              <p:nvPr/>
            </p:nvSpPr>
            <p:spPr bwMode="auto">
              <a:xfrm>
                <a:off x="3759066" y="2130880"/>
                <a:ext cx="169860" cy="17953"/>
              </a:xfrm>
              <a:custGeom>
                <a:avLst/>
                <a:gdLst>
                  <a:gd name="T0" fmla="*/ 58 w 62"/>
                  <a:gd name="T1" fmla="*/ 7 h 7"/>
                  <a:gd name="T2" fmla="*/ 4 w 62"/>
                  <a:gd name="T3" fmla="*/ 7 h 7"/>
                  <a:gd name="T4" fmla="*/ 0 w 62"/>
                  <a:gd name="T5" fmla="*/ 3 h 7"/>
                  <a:gd name="T6" fmla="*/ 4 w 62"/>
                  <a:gd name="T7" fmla="*/ 0 h 7"/>
                  <a:gd name="T8" fmla="*/ 58 w 62"/>
                  <a:gd name="T9" fmla="*/ 0 h 7"/>
                  <a:gd name="T10" fmla="*/ 62 w 62"/>
                  <a:gd name="T11" fmla="*/ 3 h 7"/>
                  <a:gd name="T12" fmla="*/ 58 w 6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2" h="7">
                    <a:moveTo>
                      <a:pt x="58" y="7"/>
                    </a:moveTo>
                    <a:cubicBezTo>
                      <a:pt x="4" y="7"/>
                      <a:pt x="4" y="7"/>
                      <a:pt x="4" y="7"/>
                    </a:cubicBezTo>
                    <a:cubicBezTo>
                      <a:pt x="2" y="7"/>
                      <a:pt x="0" y="5"/>
                      <a:pt x="0" y="3"/>
                    </a:cubicBezTo>
                    <a:cubicBezTo>
                      <a:pt x="0" y="1"/>
                      <a:pt x="2" y="0"/>
                      <a:pt x="4" y="0"/>
                    </a:cubicBezTo>
                    <a:cubicBezTo>
                      <a:pt x="58" y="0"/>
                      <a:pt x="58" y="0"/>
                      <a:pt x="58" y="0"/>
                    </a:cubicBezTo>
                    <a:cubicBezTo>
                      <a:pt x="61" y="0"/>
                      <a:pt x="62" y="1"/>
                      <a:pt x="62" y="3"/>
                    </a:cubicBezTo>
                    <a:cubicBezTo>
                      <a:pt x="62" y="5"/>
                      <a:pt x="61" y="7"/>
                      <a:pt x="58" y="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14" name="Freeform 98">
                <a:extLst>
                  <a:ext uri="{FF2B5EF4-FFF2-40B4-BE49-F238E27FC236}">
                    <a16:creationId xmlns="" xmlns:a16="http://schemas.microsoft.com/office/drawing/2014/main" id="{527DB898-49D8-410D-8FCA-05F45B07FC9E}"/>
                  </a:ext>
                </a:extLst>
              </p:cNvPr>
              <p:cNvSpPr>
                <a:spLocks noEditPoints="1"/>
              </p:cNvSpPr>
              <p:nvPr/>
            </p:nvSpPr>
            <p:spPr bwMode="auto">
              <a:xfrm>
                <a:off x="3714875" y="1883685"/>
                <a:ext cx="269291" cy="336959"/>
              </a:xfrm>
              <a:custGeom>
                <a:avLst/>
                <a:gdLst>
                  <a:gd name="T0" fmla="*/ 93 w 98"/>
                  <a:gd name="T1" fmla="*/ 0 h 123"/>
                  <a:gd name="T2" fmla="*/ 27 w 98"/>
                  <a:gd name="T3" fmla="*/ 0 h 123"/>
                  <a:gd name="T4" fmla="*/ 24 w 98"/>
                  <a:gd name="T5" fmla="*/ 2 h 123"/>
                  <a:gd name="T6" fmla="*/ 1 w 98"/>
                  <a:gd name="T7" fmla="*/ 24 h 123"/>
                  <a:gd name="T8" fmla="*/ 0 w 98"/>
                  <a:gd name="T9" fmla="*/ 27 h 123"/>
                  <a:gd name="T10" fmla="*/ 0 w 98"/>
                  <a:gd name="T11" fmla="*/ 118 h 123"/>
                  <a:gd name="T12" fmla="*/ 5 w 98"/>
                  <a:gd name="T13" fmla="*/ 123 h 123"/>
                  <a:gd name="T14" fmla="*/ 93 w 98"/>
                  <a:gd name="T15" fmla="*/ 123 h 123"/>
                  <a:gd name="T16" fmla="*/ 98 w 98"/>
                  <a:gd name="T17" fmla="*/ 118 h 123"/>
                  <a:gd name="T18" fmla="*/ 98 w 98"/>
                  <a:gd name="T19" fmla="*/ 5 h 123"/>
                  <a:gd name="T20" fmla="*/ 93 w 98"/>
                  <a:gd name="T21" fmla="*/ 0 h 123"/>
                  <a:gd name="T22" fmla="*/ 24 w 98"/>
                  <a:gd name="T23" fmla="*/ 15 h 123"/>
                  <a:gd name="T24" fmla="*/ 24 w 98"/>
                  <a:gd name="T25" fmla="*/ 23 h 123"/>
                  <a:gd name="T26" fmla="*/ 16 w 98"/>
                  <a:gd name="T27" fmla="*/ 23 h 123"/>
                  <a:gd name="T28" fmla="*/ 24 w 98"/>
                  <a:gd name="T29" fmla="*/ 15 h 123"/>
                  <a:gd name="T30" fmla="*/ 88 w 98"/>
                  <a:gd name="T31" fmla="*/ 113 h 123"/>
                  <a:gd name="T32" fmla="*/ 10 w 98"/>
                  <a:gd name="T33" fmla="*/ 113 h 123"/>
                  <a:gd name="T34" fmla="*/ 10 w 98"/>
                  <a:gd name="T35" fmla="*/ 31 h 123"/>
                  <a:gd name="T36" fmla="*/ 28 w 98"/>
                  <a:gd name="T37" fmla="*/ 31 h 123"/>
                  <a:gd name="T38" fmla="*/ 32 w 98"/>
                  <a:gd name="T39" fmla="*/ 27 h 123"/>
                  <a:gd name="T40" fmla="*/ 32 w 98"/>
                  <a:gd name="T41" fmla="*/ 10 h 123"/>
                  <a:gd name="T42" fmla="*/ 88 w 98"/>
                  <a:gd name="T43" fmla="*/ 10 h 123"/>
                  <a:gd name="T44" fmla="*/ 88 w 98"/>
                  <a:gd name="T45"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23">
                    <a:moveTo>
                      <a:pt x="93" y="0"/>
                    </a:moveTo>
                    <a:cubicBezTo>
                      <a:pt x="27" y="0"/>
                      <a:pt x="27" y="0"/>
                      <a:pt x="27" y="0"/>
                    </a:cubicBezTo>
                    <a:cubicBezTo>
                      <a:pt x="26" y="0"/>
                      <a:pt x="25" y="1"/>
                      <a:pt x="24" y="2"/>
                    </a:cubicBezTo>
                    <a:cubicBezTo>
                      <a:pt x="1" y="24"/>
                      <a:pt x="1" y="24"/>
                      <a:pt x="1" y="24"/>
                    </a:cubicBezTo>
                    <a:cubicBezTo>
                      <a:pt x="0" y="25"/>
                      <a:pt x="0" y="26"/>
                      <a:pt x="0" y="27"/>
                    </a:cubicBezTo>
                    <a:cubicBezTo>
                      <a:pt x="0" y="118"/>
                      <a:pt x="0" y="118"/>
                      <a:pt x="0" y="118"/>
                    </a:cubicBezTo>
                    <a:cubicBezTo>
                      <a:pt x="0" y="121"/>
                      <a:pt x="2" y="123"/>
                      <a:pt x="5" y="123"/>
                    </a:cubicBezTo>
                    <a:cubicBezTo>
                      <a:pt x="93" y="123"/>
                      <a:pt x="93" y="123"/>
                      <a:pt x="93" y="123"/>
                    </a:cubicBezTo>
                    <a:cubicBezTo>
                      <a:pt x="95" y="123"/>
                      <a:pt x="98" y="121"/>
                      <a:pt x="98" y="118"/>
                    </a:cubicBezTo>
                    <a:cubicBezTo>
                      <a:pt x="98" y="5"/>
                      <a:pt x="98" y="5"/>
                      <a:pt x="98" y="5"/>
                    </a:cubicBezTo>
                    <a:cubicBezTo>
                      <a:pt x="98" y="3"/>
                      <a:pt x="95" y="0"/>
                      <a:pt x="93" y="0"/>
                    </a:cubicBezTo>
                    <a:close/>
                    <a:moveTo>
                      <a:pt x="24" y="15"/>
                    </a:moveTo>
                    <a:cubicBezTo>
                      <a:pt x="24" y="23"/>
                      <a:pt x="24" y="23"/>
                      <a:pt x="24" y="23"/>
                    </a:cubicBezTo>
                    <a:cubicBezTo>
                      <a:pt x="16" y="23"/>
                      <a:pt x="16" y="23"/>
                      <a:pt x="16" y="23"/>
                    </a:cubicBezTo>
                    <a:lnTo>
                      <a:pt x="24" y="15"/>
                    </a:lnTo>
                    <a:close/>
                    <a:moveTo>
                      <a:pt x="88" y="113"/>
                    </a:moveTo>
                    <a:cubicBezTo>
                      <a:pt x="10" y="113"/>
                      <a:pt x="10" y="113"/>
                      <a:pt x="10" y="113"/>
                    </a:cubicBezTo>
                    <a:cubicBezTo>
                      <a:pt x="10" y="31"/>
                      <a:pt x="10" y="31"/>
                      <a:pt x="10" y="31"/>
                    </a:cubicBezTo>
                    <a:cubicBezTo>
                      <a:pt x="28" y="31"/>
                      <a:pt x="28" y="31"/>
                      <a:pt x="28" y="31"/>
                    </a:cubicBezTo>
                    <a:cubicBezTo>
                      <a:pt x="30" y="31"/>
                      <a:pt x="32" y="29"/>
                      <a:pt x="32" y="27"/>
                    </a:cubicBezTo>
                    <a:cubicBezTo>
                      <a:pt x="32" y="10"/>
                      <a:pt x="32" y="10"/>
                      <a:pt x="32" y="10"/>
                    </a:cubicBezTo>
                    <a:cubicBezTo>
                      <a:pt x="88" y="10"/>
                      <a:pt x="88" y="10"/>
                      <a:pt x="88" y="10"/>
                    </a:cubicBezTo>
                    <a:lnTo>
                      <a:pt x="88" y="11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grpSp>
        <p:nvGrpSpPr>
          <p:cNvPr id="15" name="组合 14">
            <a:extLst>
              <a:ext uri="{FF2B5EF4-FFF2-40B4-BE49-F238E27FC236}">
                <a16:creationId xmlns="" xmlns:a16="http://schemas.microsoft.com/office/drawing/2014/main" id="{A0759A7B-E1ED-4F42-B313-10EBEC3D6C1B}"/>
              </a:ext>
            </a:extLst>
          </p:cNvPr>
          <p:cNvGrpSpPr/>
          <p:nvPr/>
        </p:nvGrpSpPr>
        <p:grpSpPr>
          <a:xfrm>
            <a:off x="943429" y="3377192"/>
            <a:ext cx="10309654" cy="1364343"/>
            <a:chOff x="943429" y="3296507"/>
            <a:chExt cx="10309654" cy="1364343"/>
          </a:xfrm>
        </p:grpSpPr>
        <p:sp>
          <p:nvSpPr>
            <p:cNvPr id="16" name="圆角矩形 19">
              <a:extLst>
                <a:ext uri="{FF2B5EF4-FFF2-40B4-BE49-F238E27FC236}">
                  <a16:creationId xmlns="" xmlns:a16="http://schemas.microsoft.com/office/drawing/2014/main" id="{6B7C7E1C-3C9A-4040-A13E-33006A6EE8E4}"/>
                </a:ext>
              </a:extLst>
            </p:cNvPr>
            <p:cNvSpPr/>
            <p:nvPr/>
          </p:nvSpPr>
          <p:spPr>
            <a:xfrm>
              <a:off x="943429" y="3296507"/>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17" name="五边形 20">
              <a:extLst>
                <a:ext uri="{FF2B5EF4-FFF2-40B4-BE49-F238E27FC236}">
                  <a16:creationId xmlns="" xmlns:a16="http://schemas.microsoft.com/office/drawing/2014/main" id="{F0224620-C97D-4009-8BDD-897CADEE471F}"/>
                </a:ext>
              </a:extLst>
            </p:cNvPr>
            <p:cNvSpPr/>
            <p:nvPr/>
          </p:nvSpPr>
          <p:spPr>
            <a:xfrm>
              <a:off x="9830683" y="3605660"/>
              <a:ext cx="1422400" cy="746036"/>
            </a:xfrm>
            <a:prstGeom prst="homePlate">
              <a:avLst>
                <a:gd name="adj" fmla="val 31490"/>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18" name="TextBox 33">
              <a:extLst>
                <a:ext uri="{FF2B5EF4-FFF2-40B4-BE49-F238E27FC236}">
                  <a16:creationId xmlns="" xmlns:a16="http://schemas.microsoft.com/office/drawing/2014/main" id="{6624E149-C149-4CBD-9870-62BE77751B77}"/>
                </a:ext>
              </a:extLst>
            </p:cNvPr>
            <p:cNvSpPr txBox="1"/>
            <p:nvPr/>
          </p:nvSpPr>
          <p:spPr>
            <a:xfrm>
              <a:off x="3079313" y="3701679"/>
              <a:ext cx="5977601" cy="608243"/>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19" name="椭圆 18">
              <a:extLst>
                <a:ext uri="{FF2B5EF4-FFF2-40B4-BE49-F238E27FC236}">
                  <a16:creationId xmlns="" xmlns:a16="http://schemas.microsoft.com/office/drawing/2014/main" id="{A6255A4D-56B7-44C3-A222-C3CDF0C3B4CC}"/>
                </a:ext>
              </a:extLst>
            </p:cNvPr>
            <p:cNvSpPr/>
            <p:nvPr/>
          </p:nvSpPr>
          <p:spPr>
            <a:xfrm>
              <a:off x="1554484" y="3595302"/>
              <a:ext cx="766752" cy="766752"/>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20" name="组合 19">
              <a:extLst>
                <a:ext uri="{FF2B5EF4-FFF2-40B4-BE49-F238E27FC236}">
                  <a16:creationId xmlns="" xmlns:a16="http://schemas.microsoft.com/office/drawing/2014/main" id="{C121C736-4795-42FC-B6FF-F02B4831618E}"/>
                </a:ext>
              </a:extLst>
            </p:cNvPr>
            <p:cNvGrpSpPr/>
            <p:nvPr/>
          </p:nvGrpSpPr>
          <p:grpSpPr>
            <a:xfrm>
              <a:off x="1684443" y="3731869"/>
              <a:ext cx="516444" cy="493618"/>
              <a:chOff x="9682163" y="5963443"/>
              <a:chExt cx="574675" cy="549275"/>
            </a:xfrm>
            <a:solidFill>
              <a:schemeClr val="bg1"/>
            </a:solidFill>
          </p:grpSpPr>
          <p:sp>
            <p:nvSpPr>
              <p:cNvPr id="21" name="Freeform 864">
                <a:extLst>
                  <a:ext uri="{FF2B5EF4-FFF2-40B4-BE49-F238E27FC236}">
                    <a16:creationId xmlns="" xmlns:a16="http://schemas.microsoft.com/office/drawing/2014/main" id="{CDB37BB8-9479-4F41-AF16-524FAAB1ECF0}"/>
                  </a:ext>
                </a:extLst>
              </p:cNvPr>
              <p:cNvSpPr>
                <a:spLocks/>
              </p:cNvSpPr>
              <p:nvPr/>
            </p:nvSpPr>
            <p:spPr bwMode="auto">
              <a:xfrm>
                <a:off x="9855200" y="5963443"/>
                <a:ext cx="104775" cy="117475"/>
              </a:xfrm>
              <a:custGeom>
                <a:avLst/>
                <a:gdLst>
                  <a:gd name="T0" fmla="*/ 14 w 60"/>
                  <a:gd name="T1" fmla="*/ 60 h 67"/>
                  <a:gd name="T2" fmla="*/ 8 w 60"/>
                  <a:gd name="T3" fmla="*/ 21 h 67"/>
                  <a:gd name="T4" fmla="*/ 46 w 60"/>
                  <a:gd name="T5" fmla="*/ 7 h 67"/>
                  <a:gd name="T6" fmla="*/ 51 w 60"/>
                  <a:gd name="T7" fmla="*/ 46 h 67"/>
                  <a:gd name="T8" fmla="*/ 14 w 60"/>
                  <a:gd name="T9" fmla="*/ 60 h 67"/>
                </a:gdLst>
                <a:ahLst/>
                <a:cxnLst>
                  <a:cxn ang="0">
                    <a:pos x="T0" y="T1"/>
                  </a:cxn>
                  <a:cxn ang="0">
                    <a:pos x="T2" y="T3"/>
                  </a:cxn>
                  <a:cxn ang="0">
                    <a:pos x="T4" y="T5"/>
                  </a:cxn>
                  <a:cxn ang="0">
                    <a:pos x="T6" y="T7"/>
                  </a:cxn>
                  <a:cxn ang="0">
                    <a:pos x="T8" y="T9"/>
                  </a:cxn>
                </a:cxnLst>
                <a:rect l="0" t="0" r="r" b="b"/>
                <a:pathLst>
                  <a:path w="60" h="67">
                    <a:moveTo>
                      <a:pt x="14" y="60"/>
                    </a:moveTo>
                    <a:cubicBezTo>
                      <a:pt x="2" y="53"/>
                      <a:pt x="0" y="35"/>
                      <a:pt x="8" y="21"/>
                    </a:cubicBezTo>
                    <a:cubicBezTo>
                      <a:pt x="17" y="6"/>
                      <a:pt x="34" y="0"/>
                      <a:pt x="46" y="7"/>
                    </a:cubicBezTo>
                    <a:cubicBezTo>
                      <a:pt x="57" y="14"/>
                      <a:pt x="60" y="31"/>
                      <a:pt x="51" y="46"/>
                    </a:cubicBezTo>
                    <a:cubicBezTo>
                      <a:pt x="43" y="61"/>
                      <a:pt x="26" y="67"/>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2" name="Freeform 865">
                <a:extLst>
                  <a:ext uri="{FF2B5EF4-FFF2-40B4-BE49-F238E27FC236}">
                    <a16:creationId xmlns="" xmlns:a16="http://schemas.microsoft.com/office/drawing/2014/main" id="{79A0B2A0-9AF8-42E8-9F92-90D9DD80540D}"/>
                  </a:ext>
                </a:extLst>
              </p:cNvPr>
              <p:cNvSpPr>
                <a:spLocks/>
              </p:cNvSpPr>
              <p:nvPr/>
            </p:nvSpPr>
            <p:spPr bwMode="auto">
              <a:xfrm>
                <a:off x="9682163" y="6049168"/>
                <a:ext cx="569913" cy="463550"/>
              </a:xfrm>
              <a:custGeom>
                <a:avLst/>
                <a:gdLst>
                  <a:gd name="T0" fmla="*/ 4 w 326"/>
                  <a:gd name="T1" fmla="*/ 20 h 265"/>
                  <a:gd name="T2" fmla="*/ 5 w 326"/>
                  <a:gd name="T3" fmla="*/ 20 h 265"/>
                  <a:gd name="T4" fmla="*/ 16 w 326"/>
                  <a:gd name="T5" fmla="*/ 16 h 265"/>
                  <a:gd name="T6" fmla="*/ 59 w 326"/>
                  <a:gd name="T7" fmla="*/ 2 h 265"/>
                  <a:gd name="T8" fmla="*/ 98 w 326"/>
                  <a:gd name="T9" fmla="*/ 9 h 265"/>
                  <a:gd name="T10" fmla="*/ 88 w 326"/>
                  <a:gd name="T11" fmla="*/ 16 h 265"/>
                  <a:gd name="T12" fmla="*/ 85 w 326"/>
                  <a:gd name="T13" fmla="*/ 32 h 265"/>
                  <a:gd name="T14" fmla="*/ 102 w 326"/>
                  <a:gd name="T15" fmla="*/ 24 h 265"/>
                  <a:gd name="T16" fmla="*/ 108 w 326"/>
                  <a:gd name="T17" fmla="*/ 12 h 265"/>
                  <a:gd name="T18" fmla="*/ 110 w 326"/>
                  <a:gd name="T19" fmla="*/ 26 h 265"/>
                  <a:gd name="T20" fmla="*/ 89 w 326"/>
                  <a:gd name="T21" fmla="*/ 70 h 265"/>
                  <a:gd name="T22" fmla="*/ 111 w 326"/>
                  <a:gd name="T23" fmla="*/ 34 h 265"/>
                  <a:gd name="T24" fmla="*/ 118 w 326"/>
                  <a:gd name="T25" fmla="*/ 32 h 265"/>
                  <a:gd name="T26" fmla="*/ 128 w 326"/>
                  <a:gd name="T27" fmla="*/ 86 h 265"/>
                  <a:gd name="T28" fmla="*/ 162 w 326"/>
                  <a:gd name="T29" fmla="*/ 108 h 265"/>
                  <a:gd name="T30" fmla="*/ 222 w 326"/>
                  <a:gd name="T31" fmla="*/ 60 h 265"/>
                  <a:gd name="T32" fmla="*/ 326 w 326"/>
                  <a:gd name="T33" fmla="*/ 135 h 265"/>
                  <a:gd name="T34" fmla="*/ 312 w 326"/>
                  <a:gd name="T35" fmla="*/ 137 h 265"/>
                  <a:gd name="T36" fmla="*/ 156 w 326"/>
                  <a:gd name="T37" fmla="*/ 137 h 265"/>
                  <a:gd name="T38" fmla="*/ 130 w 326"/>
                  <a:gd name="T39" fmla="*/ 135 h 265"/>
                  <a:gd name="T40" fmla="*/ 121 w 326"/>
                  <a:gd name="T41" fmla="*/ 121 h 265"/>
                  <a:gd name="T42" fmla="*/ 104 w 326"/>
                  <a:gd name="T43" fmla="*/ 108 h 265"/>
                  <a:gd name="T44" fmla="*/ 103 w 326"/>
                  <a:gd name="T45" fmla="*/ 108 h 265"/>
                  <a:gd name="T46" fmla="*/ 103 w 326"/>
                  <a:gd name="T47" fmla="*/ 108 h 265"/>
                  <a:gd name="T48" fmla="*/ 97 w 326"/>
                  <a:gd name="T49" fmla="*/ 96 h 265"/>
                  <a:gd name="T50" fmla="*/ 96 w 326"/>
                  <a:gd name="T51" fmla="*/ 94 h 265"/>
                  <a:gd name="T52" fmla="*/ 95 w 326"/>
                  <a:gd name="T53" fmla="*/ 85 h 265"/>
                  <a:gd name="T54" fmla="*/ 101 w 326"/>
                  <a:gd name="T55" fmla="*/ 161 h 265"/>
                  <a:gd name="T56" fmla="*/ 77 w 326"/>
                  <a:gd name="T57" fmla="*/ 265 h 265"/>
                  <a:gd name="T58" fmla="*/ 69 w 326"/>
                  <a:gd name="T59" fmla="*/ 180 h 265"/>
                  <a:gd name="T60" fmla="*/ 68 w 326"/>
                  <a:gd name="T61" fmla="*/ 177 h 265"/>
                  <a:gd name="T62" fmla="*/ 54 w 326"/>
                  <a:gd name="T63" fmla="*/ 149 h 265"/>
                  <a:gd name="T64" fmla="*/ 8 w 326"/>
                  <a:gd name="T65" fmla="*/ 260 h 265"/>
                  <a:gd name="T66" fmla="*/ 3 w 326"/>
                  <a:gd name="T67" fmla="*/ 113 h 265"/>
                  <a:gd name="T68" fmla="*/ 25 w 326"/>
                  <a:gd name="T69" fmla="*/ 68 h 265"/>
                  <a:gd name="T70" fmla="*/ 0 w 326"/>
                  <a:gd name="T71" fmla="*/ 49 h 265"/>
                  <a:gd name="T72" fmla="*/ 0 w 326"/>
                  <a:gd name="T73" fmla="*/ 48 h 265"/>
                  <a:gd name="T74" fmla="*/ 4 w 326"/>
                  <a:gd name="T75" fmla="*/ 2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6" h="265">
                    <a:moveTo>
                      <a:pt x="4" y="20"/>
                    </a:moveTo>
                    <a:cubicBezTo>
                      <a:pt x="4" y="20"/>
                      <a:pt x="4" y="20"/>
                      <a:pt x="4" y="20"/>
                    </a:cubicBezTo>
                    <a:cubicBezTo>
                      <a:pt x="4" y="20"/>
                      <a:pt x="4" y="20"/>
                      <a:pt x="4" y="20"/>
                    </a:cubicBezTo>
                    <a:cubicBezTo>
                      <a:pt x="5" y="20"/>
                      <a:pt x="5" y="20"/>
                      <a:pt x="5" y="20"/>
                    </a:cubicBezTo>
                    <a:cubicBezTo>
                      <a:pt x="9" y="19"/>
                      <a:pt x="9" y="19"/>
                      <a:pt x="9" y="19"/>
                    </a:cubicBezTo>
                    <a:cubicBezTo>
                      <a:pt x="16" y="16"/>
                      <a:pt x="16" y="16"/>
                      <a:pt x="16" y="16"/>
                    </a:cubicBezTo>
                    <a:cubicBezTo>
                      <a:pt x="31" y="11"/>
                      <a:pt x="31" y="11"/>
                      <a:pt x="31" y="11"/>
                    </a:cubicBezTo>
                    <a:cubicBezTo>
                      <a:pt x="59" y="2"/>
                      <a:pt x="59" y="2"/>
                      <a:pt x="59" y="2"/>
                    </a:cubicBezTo>
                    <a:cubicBezTo>
                      <a:pt x="63" y="0"/>
                      <a:pt x="75" y="0"/>
                      <a:pt x="77" y="1"/>
                    </a:cubicBezTo>
                    <a:cubicBezTo>
                      <a:pt x="86" y="4"/>
                      <a:pt x="92" y="6"/>
                      <a:pt x="98" y="9"/>
                    </a:cubicBezTo>
                    <a:cubicBezTo>
                      <a:pt x="97" y="10"/>
                      <a:pt x="97" y="10"/>
                      <a:pt x="97" y="10"/>
                    </a:cubicBezTo>
                    <a:cubicBezTo>
                      <a:pt x="88" y="16"/>
                      <a:pt x="88" y="16"/>
                      <a:pt x="88" y="16"/>
                    </a:cubicBezTo>
                    <a:cubicBezTo>
                      <a:pt x="92" y="25"/>
                      <a:pt x="92" y="25"/>
                      <a:pt x="92" y="25"/>
                    </a:cubicBezTo>
                    <a:cubicBezTo>
                      <a:pt x="85" y="32"/>
                      <a:pt x="85" y="32"/>
                      <a:pt x="85" y="32"/>
                    </a:cubicBezTo>
                    <a:cubicBezTo>
                      <a:pt x="77" y="74"/>
                      <a:pt x="77" y="74"/>
                      <a:pt x="77" y="74"/>
                    </a:cubicBezTo>
                    <a:cubicBezTo>
                      <a:pt x="102" y="24"/>
                      <a:pt x="102" y="24"/>
                      <a:pt x="102" y="24"/>
                    </a:cubicBezTo>
                    <a:cubicBezTo>
                      <a:pt x="102" y="22"/>
                      <a:pt x="102" y="22"/>
                      <a:pt x="102" y="22"/>
                    </a:cubicBezTo>
                    <a:cubicBezTo>
                      <a:pt x="108" y="12"/>
                      <a:pt x="108" y="12"/>
                      <a:pt x="108" y="12"/>
                    </a:cubicBezTo>
                    <a:cubicBezTo>
                      <a:pt x="113" y="15"/>
                      <a:pt x="113" y="15"/>
                      <a:pt x="113" y="15"/>
                    </a:cubicBezTo>
                    <a:cubicBezTo>
                      <a:pt x="110" y="26"/>
                      <a:pt x="110" y="26"/>
                      <a:pt x="110" y="26"/>
                    </a:cubicBezTo>
                    <a:cubicBezTo>
                      <a:pt x="108" y="27"/>
                      <a:pt x="108" y="27"/>
                      <a:pt x="108" y="27"/>
                    </a:cubicBezTo>
                    <a:cubicBezTo>
                      <a:pt x="89" y="70"/>
                      <a:pt x="89" y="70"/>
                      <a:pt x="89" y="70"/>
                    </a:cubicBezTo>
                    <a:cubicBezTo>
                      <a:pt x="110" y="45"/>
                      <a:pt x="110" y="45"/>
                      <a:pt x="110" y="45"/>
                    </a:cubicBezTo>
                    <a:cubicBezTo>
                      <a:pt x="111" y="34"/>
                      <a:pt x="111" y="34"/>
                      <a:pt x="111" y="34"/>
                    </a:cubicBezTo>
                    <a:cubicBezTo>
                      <a:pt x="118" y="32"/>
                      <a:pt x="118" y="32"/>
                      <a:pt x="118" y="32"/>
                    </a:cubicBezTo>
                    <a:cubicBezTo>
                      <a:pt x="118" y="32"/>
                      <a:pt x="118" y="32"/>
                      <a:pt x="118" y="32"/>
                    </a:cubicBezTo>
                    <a:cubicBezTo>
                      <a:pt x="127" y="85"/>
                      <a:pt x="127" y="85"/>
                      <a:pt x="127" y="85"/>
                    </a:cubicBezTo>
                    <a:cubicBezTo>
                      <a:pt x="128" y="86"/>
                      <a:pt x="128" y="86"/>
                      <a:pt x="128" y="86"/>
                    </a:cubicBezTo>
                    <a:cubicBezTo>
                      <a:pt x="140" y="93"/>
                      <a:pt x="140" y="93"/>
                      <a:pt x="140" y="93"/>
                    </a:cubicBezTo>
                    <a:cubicBezTo>
                      <a:pt x="162" y="108"/>
                      <a:pt x="162" y="108"/>
                      <a:pt x="162" y="108"/>
                    </a:cubicBezTo>
                    <a:cubicBezTo>
                      <a:pt x="162" y="108"/>
                      <a:pt x="162" y="109"/>
                      <a:pt x="162" y="109"/>
                    </a:cubicBezTo>
                    <a:cubicBezTo>
                      <a:pt x="222" y="60"/>
                      <a:pt x="222" y="60"/>
                      <a:pt x="222" y="60"/>
                    </a:cubicBezTo>
                    <a:cubicBezTo>
                      <a:pt x="225" y="57"/>
                      <a:pt x="231" y="57"/>
                      <a:pt x="235" y="60"/>
                    </a:cubicBezTo>
                    <a:cubicBezTo>
                      <a:pt x="326" y="135"/>
                      <a:pt x="326" y="135"/>
                      <a:pt x="326" y="135"/>
                    </a:cubicBezTo>
                    <a:cubicBezTo>
                      <a:pt x="325" y="137"/>
                      <a:pt x="322" y="137"/>
                      <a:pt x="320" y="137"/>
                    </a:cubicBezTo>
                    <a:cubicBezTo>
                      <a:pt x="312" y="137"/>
                      <a:pt x="312" y="137"/>
                      <a:pt x="312" y="137"/>
                    </a:cubicBezTo>
                    <a:cubicBezTo>
                      <a:pt x="160" y="114"/>
                      <a:pt x="160" y="114"/>
                      <a:pt x="160" y="114"/>
                    </a:cubicBezTo>
                    <a:cubicBezTo>
                      <a:pt x="156" y="137"/>
                      <a:pt x="156" y="137"/>
                      <a:pt x="156" y="137"/>
                    </a:cubicBezTo>
                    <a:cubicBezTo>
                      <a:pt x="137" y="137"/>
                      <a:pt x="137" y="137"/>
                      <a:pt x="137" y="137"/>
                    </a:cubicBezTo>
                    <a:cubicBezTo>
                      <a:pt x="134" y="137"/>
                      <a:pt x="132" y="137"/>
                      <a:pt x="130" y="135"/>
                    </a:cubicBezTo>
                    <a:cubicBezTo>
                      <a:pt x="135" y="131"/>
                      <a:pt x="135" y="131"/>
                      <a:pt x="135" y="131"/>
                    </a:cubicBezTo>
                    <a:cubicBezTo>
                      <a:pt x="121" y="121"/>
                      <a:pt x="121" y="121"/>
                      <a:pt x="121" y="121"/>
                    </a:cubicBezTo>
                    <a:cubicBezTo>
                      <a:pt x="110" y="112"/>
                      <a:pt x="110" y="112"/>
                      <a:pt x="110" y="112"/>
                    </a:cubicBezTo>
                    <a:cubicBezTo>
                      <a:pt x="104" y="108"/>
                      <a:pt x="104" y="108"/>
                      <a:pt x="104" y="108"/>
                    </a:cubicBezTo>
                    <a:cubicBezTo>
                      <a:pt x="104" y="108"/>
                      <a:pt x="104" y="108"/>
                      <a:pt x="104" y="108"/>
                    </a:cubicBezTo>
                    <a:cubicBezTo>
                      <a:pt x="103" y="108"/>
                      <a:pt x="103" y="108"/>
                      <a:pt x="103" y="108"/>
                    </a:cubicBezTo>
                    <a:cubicBezTo>
                      <a:pt x="103" y="108"/>
                      <a:pt x="103" y="108"/>
                      <a:pt x="103" y="108"/>
                    </a:cubicBezTo>
                    <a:cubicBezTo>
                      <a:pt x="103" y="108"/>
                      <a:pt x="103" y="108"/>
                      <a:pt x="103" y="108"/>
                    </a:cubicBezTo>
                    <a:cubicBezTo>
                      <a:pt x="90" y="85"/>
                      <a:pt x="100" y="101"/>
                      <a:pt x="97" y="96"/>
                    </a:cubicBezTo>
                    <a:cubicBezTo>
                      <a:pt x="97" y="96"/>
                      <a:pt x="97" y="96"/>
                      <a:pt x="97" y="96"/>
                    </a:cubicBezTo>
                    <a:cubicBezTo>
                      <a:pt x="97" y="96"/>
                      <a:pt x="97" y="96"/>
                      <a:pt x="97" y="96"/>
                    </a:cubicBezTo>
                    <a:cubicBezTo>
                      <a:pt x="96" y="94"/>
                      <a:pt x="96" y="94"/>
                      <a:pt x="96" y="94"/>
                    </a:cubicBezTo>
                    <a:cubicBezTo>
                      <a:pt x="96" y="91"/>
                      <a:pt x="96" y="91"/>
                      <a:pt x="96" y="91"/>
                    </a:cubicBezTo>
                    <a:cubicBezTo>
                      <a:pt x="95" y="85"/>
                      <a:pt x="95" y="85"/>
                      <a:pt x="95" y="85"/>
                    </a:cubicBezTo>
                    <a:cubicBezTo>
                      <a:pt x="91" y="96"/>
                      <a:pt x="87" y="108"/>
                      <a:pt x="82" y="121"/>
                    </a:cubicBezTo>
                    <a:cubicBezTo>
                      <a:pt x="87" y="130"/>
                      <a:pt x="94" y="145"/>
                      <a:pt x="101" y="161"/>
                    </a:cubicBezTo>
                    <a:cubicBezTo>
                      <a:pt x="111" y="205"/>
                      <a:pt x="108" y="234"/>
                      <a:pt x="111" y="262"/>
                    </a:cubicBezTo>
                    <a:cubicBezTo>
                      <a:pt x="77" y="265"/>
                      <a:pt x="77" y="265"/>
                      <a:pt x="77" y="265"/>
                    </a:cubicBezTo>
                    <a:cubicBezTo>
                      <a:pt x="70" y="189"/>
                      <a:pt x="70" y="189"/>
                      <a:pt x="70" y="189"/>
                    </a:cubicBezTo>
                    <a:cubicBezTo>
                      <a:pt x="69" y="180"/>
                      <a:pt x="69" y="180"/>
                      <a:pt x="69" y="180"/>
                    </a:cubicBezTo>
                    <a:cubicBezTo>
                      <a:pt x="69" y="180"/>
                      <a:pt x="69" y="180"/>
                      <a:pt x="69" y="179"/>
                    </a:cubicBezTo>
                    <a:cubicBezTo>
                      <a:pt x="68" y="177"/>
                      <a:pt x="68" y="177"/>
                      <a:pt x="68" y="177"/>
                    </a:cubicBezTo>
                    <a:cubicBezTo>
                      <a:pt x="59" y="160"/>
                      <a:pt x="59" y="160"/>
                      <a:pt x="59" y="160"/>
                    </a:cubicBezTo>
                    <a:cubicBezTo>
                      <a:pt x="54" y="149"/>
                      <a:pt x="54" y="149"/>
                      <a:pt x="54" y="149"/>
                    </a:cubicBezTo>
                    <a:cubicBezTo>
                      <a:pt x="52" y="180"/>
                      <a:pt x="47" y="232"/>
                      <a:pt x="41" y="264"/>
                    </a:cubicBezTo>
                    <a:cubicBezTo>
                      <a:pt x="8" y="260"/>
                      <a:pt x="8" y="260"/>
                      <a:pt x="8" y="260"/>
                    </a:cubicBezTo>
                    <a:cubicBezTo>
                      <a:pt x="13" y="212"/>
                      <a:pt x="16" y="167"/>
                      <a:pt x="18" y="120"/>
                    </a:cubicBezTo>
                    <a:cubicBezTo>
                      <a:pt x="13" y="117"/>
                      <a:pt x="8" y="115"/>
                      <a:pt x="3" y="113"/>
                    </a:cubicBezTo>
                    <a:cubicBezTo>
                      <a:pt x="3" y="112"/>
                      <a:pt x="3" y="112"/>
                      <a:pt x="3" y="112"/>
                    </a:cubicBezTo>
                    <a:cubicBezTo>
                      <a:pt x="10" y="97"/>
                      <a:pt x="18" y="83"/>
                      <a:pt x="25" y="68"/>
                    </a:cubicBezTo>
                    <a:cubicBezTo>
                      <a:pt x="2" y="50"/>
                      <a:pt x="2" y="50"/>
                      <a:pt x="2" y="50"/>
                    </a:cubicBezTo>
                    <a:cubicBezTo>
                      <a:pt x="0" y="49"/>
                      <a:pt x="0" y="49"/>
                      <a:pt x="0" y="49"/>
                    </a:cubicBezTo>
                    <a:cubicBezTo>
                      <a:pt x="0" y="48"/>
                      <a:pt x="0" y="48"/>
                      <a:pt x="0" y="48"/>
                    </a:cubicBezTo>
                    <a:cubicBezTo>
                      <a:pt x="0" y="48"/>
                      <a:pt x="0" y="48"/>
                      <a:pt x="0" y="48"/>
                    </a:cubicBezTo>
                    <a:cubicBezTo>
                      <a:pt x="0" y="48"/>
                      <a:pt x="0" y="48"/>
                      <a:pt x="0" y="48"/>
                    </a:cubicBezTo>
                    <a:cubicBezTo>
                      <a:pt x="0" y="48"/>
                      <a:pt x="5" y="14"/>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3" name="Freeform 866">
                <a:extLst>
                  <a:ext uri="{FF2B5EF4-FFF2-40B4-BE49-F238E27FC236}">
                    <a16:creationId xmlns="" xmlns:a16="http://schemas.microsoft.com/office/drawing/2014/main" id="{F803D1CC-68E8-48C7-BE23-3394710DE775}"/>
                  </a:ext>
                </a:extLst>
              </p:cNvPr>
              <p:cNvSpPr>
                <a:spLocks noEditPoints="1"/>
              </p:cNvSpPr>
              <p:nvPr/>
            </p:nvSpPr>
            <p:spPr bwMode="auto">
              <a:xfrm>
                <a:off x="9904413" y="6296818"/>
                <a:ext cx="352425" cy="206375"/>
              </a:xfrm>
              <a:custGeom>
                <a:avLst/>
                <a:gdLst>
                  <a:gd name="T0" fmla="*/ 108 w 202"/>
                  <a:gd name="T1" fmla="*/ 78 h 118"/>
                  <a:gd name="T2" fmla="*/ 202 w 202"/>
                  <a:gd name="T3" fmla="*/ 0 h 118"/>
                  <a:gd name="T4" fmla="*/ 202 w 202"/>
                  <a:gd name="T5" fmla="*/ 108 h 118"/>
                  <a:gd name="T6" fmla="*/ 193 w 202"/>
                  <a:gd name="T7" fmla="*/ 118 h 118"/>
                  <a:gd name="T8" fmla="*/ 10 w 202"/>
                  <a:gd name="T9" fmla="*/ 118 h 118"/>
                  <a:gd name="T10" fmla="*/ 0 w 202"/>
                  <a:gd name="T11" fmla="*/ 108 h 118"/>
                  <a:gd name="T12" fmla="*/ 0 w 202"/>
                  <a:gd name="T13" fmla="*/ 0 h 118"/>
                  <a:gd name="T14" fmla="*/ 95 w 202"/>
                  <a:gd name="T15" fmla="*/ 78 h 118"/>
                  <a:gd name="T16" fmla="*/ 108 w 202"/>
                  <a:gd name="T17" fmla="*/ 78 h 118"/>
                  <a:gd name="T18" fmla="*/ 145 w 202"/>
                  <a:gd name="T19" fmla="*/ 67 h 118"/>
                  <a:gd name="T20" fmla="*/ 189 w 202"/>
                  <a:gd name="T21" fmla="*/ 109 h 118"/>
                  <a:gd name="T22" fmla="*/ 191 w 202"/>
                  <a:gd name="T23" fmla="*/ 110 h 118"/>
                  <a:gd name="T24" fmla="*/ 193 w 202"/>
                  <a:gd name="T25" fmla="*/ 109 h 118"/>
                  <a:gd name="T26" fmla="*/ 193 w 202"/>
                  <a:gd name="T27" fmla="*/ 104 h 118"/>
                  <a:gd name="T28" fmla="*/ 149 w 202"/>
                  <a:gd name="T29" fmla="*/ 62 h 118"/>
                  <a:gd name="T30" fmla="*/ 145 w 202"/>
                  <a:gd name="T31" fmla="*/ 62 h 118"/>
                  <a:gd name="T32" fmla="*/ 145 w 202"/>
                  <a:gd name="T33" fmla="*/ 67 h 118"/>
                  <a:gd name="T34" fmla="*/ 58 w 202"/>
                  <a:gd name="T35" fmla="*/ 62 h 118"/>
                  <a:gd name="T36" fmla="*/ 54 w 202"/>
                  <a:gd name="T37" fmla="*/ 62 h 118"/>
                  <a:gd name="T38" fmla="*/ 9 w 202"/>
                  <a:gd name="T39" fmla="*/ 104 h 118"/>
                  <a:gd name="T40" fmla="*/ 9 w 202"/>
                  <a:gd name="T41" fmla="*/ 109 h 118"/>
                  <a:gd name="T42" fmla="*/ 12 w 202"/>
                  <a:gd name="T43" fmla="*/ 110 h 118"/>
                  <a:gd name="T44" fmla="*/ 14 w 202"/>
                  <a:gd name="T45" fmla="*/ 109 h 118"/>
                  <a:gd name="T46" fmla="*/ 58 w 202"/>
                  <a:gd name="T47" fmla="*/ 67 h 118"/>
                  <a:gd name="T48" fmla="*/ 58 w 202"/>
                  <a:gd name="T49" fmla="*/ 6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18">
                    <a:moveTo>
                      <a:pt x="108" y="78"/>
                    </a:moveTo>
                    <a:cubicBezTo>
                      <a:pt x="202" y="0"/>
                      <a:pt x="202" y="0"/>
                      <a:pt x="202" y="0"/>
                    </a:cubicBezTo>
                    <a:cubicBezTo>
                      <a:pt x="202" y="108"/>
                      <a:pt x="202" y="108"/>
                      <a:pt x="202" y="108"/>
                    </a:cubicBezTo>
                    <a:cubicBezTo>
                      <a:pt x="202" y="113"/>
                      <a:pt x="198" y="118"/>
                      <a:pt x="193" y="118"/>
                    </a:cubicBezTo>
                    <a:cubicBezTo>
                      <a:pt x="10" y="118"/>
                      <a:pt x="10" y="118"/>
                      <a:pt x="10" y="118"/>
                    </a:cubicBezTo>
                    <a:cubicBezTo>
                      <a:pt x="4" y="118"/>
                      <a:pt x="0" y="113"/>
                      <a:pt x="0" y="108"/>
                    </a:cubicBezTo>
                    <a:cubicBezTo>
                      <a:pt x="0" y="0"/>
                      <a:pt x="0" y="0"/>
                      <a:pt x="0" y="0"/>
                    </a:cubicBezTo>
                    <a:cubicBezTo>
                      <a:pt x="95" y="78"/>
                      <a:pt x="95" y="78"/>
                      <a:pt x="95" y="78"/>
                    </a:cubicBezTo>
                    <a:cubicBezTo>
                      <a:pt x="98" y="81"/>
                      <a:pt x="104" y="81"/>
                      <a:pt x="108" y="78"/>
                    </a:cubicBezTo>
                    <a:close/>
                    <a:moveTo>
                      <a:pt x="145" y="67"/>
                    </a:moveTo>
                    <a:cubicBezTo>
                      <a:pt x="189" y="109"/>
                      <a:pt x="189" y="109"/>
                      <a:pt x="189" y="109"/>
                    </a:cubicBezTo>
                    <a:cubicBezTo>
                      <a:pt x="190" y="109"/>
                      <a:pt x="190" y="110"/>
                      <a:pt x="191" y="110"/>
                    </a:cubicBezTo>
                    <a:cubicBezTo>
                      <a:pt x="192" y="110"/>
                      <a:pt x="193" y="109"/>
                      <a:pt x="193" y="109"/>
                    </a:cubicBezTo>
                    <a:cubicBezTo>
                      <a:pt x="195" y="107"/>
                      <a:pt x="195" y="105"/>
                      <a:pt x="193" y="104"/>
                    </a:cubicBezTo>
                    <a:cubicBezTo>
                      <a:pt x="149" y="62"/>
                      <a:pt x="149" y="62"/>
                      <a:pt x="149" y="62"/>
                    </a:cubicBezTo>
                    <a:cubicBezTo>
                      <a:pt x="148" y="61"/>
                      <a:pt x="146" y="61"/>
                      <a:pt x="145" y="62"/>
                    </a:cubicBezTo>
                    <a:cubicBezTo>
                      <a:pt x="143" y="64"/>
                      <a:pt x="143" y="66"/>
                      <a:pt x="145" y="67"/>
                    </a:cubicBezTo>
                    <a:close/>
                    <a:moveTo>
                      <a:pt x="58" y="62"/>
                    </a:moveTo>
                    <a:cubicBezTo>
                      <a:pt x="57" y="61"/>
                      <a:pt x="55" y="61"/>
                      <a:pt x="54" y="62"/>
                    </a:cubicBezTo>
                    <a:cubicBezTo>
                      <a:pt x="9" y="104"/>
                      <a:pt x="9" y="104"/>
                      <a:pt x="9" y="104"/>
                    </a:cubicBezTo>
                    <a:cubicBezTo>
                      <a:pt x="8" y="105"/>
                      <a:pt x="8" y="107"/>
                      <a:pt x="9" y="109"/>
                    </a:cubicBezTo>
                    <a:cubicBezTo>
                      <a:pt x="10" y="109"/>
                      <a:pt x="11" y="110"/>
                      <a:pt x="12" y="110"/>
                    </a:cubicBezTo>
                    <a:cubicBezTo>
                      <a:pt x="12" y="110"/>
                      <a:pt x="13" y="109"/>
                      <a:pt x="14" y="109"/>
                    </a:cubicBezTo>
                    <a:cubicBezTo>
                      <a:pt x="58" y="67"/>
                      <a:pt x="58" y="67"/>
                      <a:pt x="58" y="67"/>
                    </a:cubicBezTo>
                    <a:cubicBezTo>
                      <a:pt x="59" y="66"/>
                      <a:pt x="59" y="64"/>
                      <a:pt x="58"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4" name="Freeform 867">
                <a:extLst>
                  <a:ext uri="{FF2B5EF4-FFF2-40B4-BE49-F238E27FC236}">
                    <a16:creationId xmlns="" xmlns:a16="http://schemas.microsoft.com/office/drawing/2014/main" id="{50D58834-CAE6-4EF4-86BB-4CF61004CF49}"/>
                  </a:ext>
                </a:extLst>
              </p:cNvPr>
              <p:cNvSpPr>
                <a:spLocks/>
              </p:cNvSpPr>
              <p:nvPr/>
            </p:nvSpPr>
            <p:spPr bwMode="auto">
              <a:xfrm>
                <a:off x="9993313" y="6295231"/>
                <a:ext cx="198438" cy="49213"/>
              </a:xfrm>
              <a:custGeom>
                <a:avLst/>
                <a:gdLst>
                  <a:gd name="T0" fmla="*/ 7 w 114"/>
                  <a:gd name="T1" fmla="*/ 0 h 28"/>
                  <a:gd name="T2" fmla="*/ 109 w 114"/>
                  <a:gd name="T3" fmla="*/ 18 h 28"/>
                  <a:gd name="T4" fmla="*/ 113 w 114"/>
                  <a:gd name="T5" fmla="*/ 24 h 28"/>
                  <a:gd name="T6" fmla="*/ 108 w 114"/>
                  <a:gd name="T7" fmla="*/ 28 h 28"/>
                  <a:gd name="T8" fmla="*/ 107 w 114"/>
                  <a:gd name="T9" fmla="*/ 28 h 28"/>
                  <a:gd name="T10" fmla="*/ 5 w 114"/>
                  <a:gd name="T11" fmla="*/ 11 h 28"/>
                  <a:gd name="T12" fmla="*/ 1 w 114"/>
                  <a:gd name="T13" fmla="*/ 5 h 28"/>
                  <a:gd name="T14" fmla="*/ 7 w 114"/>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28">
                    <a:moveTo>
                      <a:pt x="7" y="0"/>
                    </a:moveTo>
                    <a:cubicBezTo>
                      <a:pt x="109" y="18"/>
                      <a:pt x="109" y="18"/>
                      <a:pt x="109" y="18"/>
                    </a:cubicBezTo>
                    <a:cubicBezTo>
                      <a:pt x="112" y="18"/>
                      <a:pt x="114" y="21"/>
                      <a:pt x="113" y="24"/>
                    </a:cubicBezTo>
                    <a:cubicBezTo>
                      <a:pt x="113" y="27"/>
                      <a:pt x="110" y="28"/>
                      <a:pt x="108" y="28"/>
                    </a:cubicBezTo>
                    <a:cubicBezTo>
                      <a:pt x="107" y="28"/>
                      <a:pt x="107" y="28"/>
                      <a:pt x="107" y="28"/>
                    </a:cubicBezTo>
                    <a:cubicBezTo>
                      <a:pt x="5" y="11"/>
                      <a:pt x="5" y="11"/>
                      <a:pt x="5" y="11"/>
                    </a:cubicBezTo>
                    <a:cubicBezTo>
                      <a:pt x="2" y="10"/>
                      <a:pt x="0" y="8"/>
                      <a:pt x="1" y="5"/>
                    </a:cubicBezTo>
                    <a:cubicBezTo>
                      <a:pt x="1" y="2"/>
                      <a:pt x="4"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5" name="Freeform 868">
                <a:extLst>
                  <a:ext uri="{FF2B5EF4-FFF2-40B4-BE49-F238E27FC236}">
                    <a16:creationId xmlns="" xmlns:a16="http://schemas.microsoft.com/office/drawing/2014/main" id="{1BE1454F-FA76-4DDF-8983-C97732BE691B}"/>
                  </a:ext>
                </a:extLst>
              </p:cNvPr>
              <p:cNvSpPr>
                <a:spLocks/>
              </p:cNvSpPr>
              <p:nvPr/>
            </p:nvSpPr>
            <p:spPr bwMode="auto">
              <a:xfrm>
                <a:off x="9985375" y="6331743"/>
                <a:ext cx="160338" cy="44450"/>
              </a:xfrm>
              <a:custGeom>
                <a:avLst/>
                <a:gdLst>
                  <a:gd name="T0" fmla="*/ 1 w 91"/>
                  <a:gd name="T1" fmla="*/ 5 h 25"/>
                  <a:gd name="T2" fmla="*/ 7 w 91"/>
                  <a:gd name="T3" fmla="*/ 1 h 25"/>
                  <a:gd name="T4" fmla="*/ 86 w 91"/>
                  <a:gd name="T5" fmla="*/ 14 h 25"/>
                  <a:gd name="T6" fmla="*/ 90 w 91"/>
                  <a:gd name="T7" fmla="*/ 20 h 25"/>
                  <a:gd name="T8" fmla="*/ 85 w 91"/>
                  <a:gd name="T9" fmla="*/ 25 h 25"/>
                  <a:gd name="T10" fmla="*/ 84 w 91"/>
                  <a:gd name="T11" fmla="*/ 25 h 25"/>
                  <a:gd name="T12" fmla="*/ 5 w 91"/>
                  <a:gd name="T13" fmla="*/ 11 h 25"/>
                  <a:gd name="T14" fmla="*/ 1 w 91"/>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25">
                    <a:moveTo>
                      <a:pt x="1" y="5"/>
                    </a:moveTo>
                    <a:cubicBezTo>
                      <a:pt x="1" y="2"/>
                      <a:pt x="4" y="0"/>
                      <a:pt x="7" y="1"/>
                    </a:cubicBezTo>
                    <a:cubicBezTo>
                      <a:pt x="86" y="14"/>
                      <a:pt x="86" y="14"/>
                      <a:pt x="86" y="14"/>
                    </a:cubicBezTo>
                    <a:cubicBezTo>
                      <a:pt x="89" y="15"/>
                      <a:pt x="91" y="18"/>
                      <a:pt x="90" y="20"/>
                    </a:cubicBezTo>
                    <a:cubicBezTo>
                      <a:pt x="90" y="23"/>
                      <a:pt x="87" y="25"/>
                      <a:pt x="85" y="25"/>
                    </a:cubicBezTo>
                    <a:cubicBezTo>
                      <a:pt x="84" y="25"/>
                      <a:pt x="84" y="25"/>
                      <a:pt x="84" y="25"/>
                    </a:cubicBezTo>
                    <a:cubicBezTo>
                      <a:pt x="5" y="11"/>
                      <a:pt x="5" y="11"/>
                      <a:pt x="5" y="11"/>
                    </a:cubicBezTo>
                    <a:cubicBezTo>
                      <a:pt x="2" y="11"/>
                      <a:pt x="0" y="8"/>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26" name="Freeform 869">
                <a:extLst>
                  <a:ext uri="{FF2B5EF4-FFF2-40B4-BE49-F238E27FC236}">
                    <a16:creationId xmlns="" xmlns:a16="http://schemas.microsoft.com/office/drawing/2014/main" id="{6E2E9C7A-65A5-4E53-86E7-211D1164BD02}"/>
                  </a:ext>
                </a:extLst>
              </p:cNvPr>
              <p:cNvSpPr>
                <a:spLocks/>
              </p:cNvSpPr>
              <p:nvPr/>
            </p:nvSpPr>
            <p:spPr bwMode="auto">
              <a:xfrm>
                <a:off x="10034588" y="6379368"/>
                <a:ext cx="73025" cy="28575"/>
              </a:xfrm>
              <a:custGeom>
                <a:avLst/>
                <a:gdLst>
                  <a:gd name="T0" fmla="*/ 37 w 42"/>
                  <a:gd name="T1" fmla="*/ 5 h 16"/>
                  <a:gd name="T2" fmla="*/ 42 w 42"/>
                  <a:gd name="T3" fmla="*/ 12 h 16"/>
                  <a:gd name="T4" fmla="*/ 37 w 42"/>
                  <a:gd name="T5" fmla="*/ 16 h 16"/>
                  <a:gd name="T6" fmla="*/ 36 w 42"/>
                  <a:gd name="T7" fmla="*/ 16 h 16"/>
                  <a:gd name="T8" fmla="*/ 5 w 42"/>
                  <a:gd name="T9" fmla="*/ 11 h 16"/>
                  <a:gd name="T10" fmla="*/ 1 w 42"/>
                  <a:gd name="T11" fmla="*/ 5 h 16"/>
                  <a:gd name="T12" fmla="*/ 7 w 42"/>
                  <a:gd name="T13" fmla="*/ 1 h 16"/>
                  <a:gd name="T14" fmla="*/ 37 w 42"/>
                  <a:gd name="T15" fmla="*/ 5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6">
                    <a:moveTo>
                      <a:pt x="37" y="5"/>
                    </a:moveTo>
                    <a:cubicBezTo>
                      <a:pt x="40" y="6"/>
                      <a:pt x="42" y="9"/>
                      <a:pt x="42" y="12"/>
                    </a:cubicBezTo>
                    <a:cubicBezTo>
                      <a:pt x="41" y="14"/>
                      <a:pt x="39" y="16"/>
                      <a:pt x="37" y="16"/>
                    </a:cubicBezTo>
                    <a:cubicBezTo>
                      <a:pt x="36" y="16"/>
                      <a:pt x="36" y="16"/>
                      <a:pt x="36" y="16"/>
                    </a:cubicBezTo>
                    <a:cubicBezTo>
                      <a:pt x="5" y="11"/>
                      <a:pt x="5" y="11"/>
                      <a:pt x="5" y="11"/>
                    </a:cubicBezTo>
                    <a:cubicBezTo>
                      <a:pt x="3" y="11"/>
                      <a:pt x="0" y="8"/>
                      <a:pt x="1" y="5"/>
                    </a:cubicBezTo>
                    <a:cubicBezTo>
                      <a:pt x="1" y="2"/>
                      <a:pt x="4" y="0"/>
                      <a:pt x="7" y="1"/>
                    </a:cubicBezTo>
                    <a:lnTo>
                      <a:pt x="3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sp>
        <p:nvSpPr>
          <p:cNvPr id="27" name="TextBox 33">
            <a:extLst>
              <a:ext uri="{FF2B5EF4-FFF2-40B4-BE49-F238E27FC236}">
                <a16:creationId xmlns="" xmlns:a16="http://schemas.microsoft.com/office/drawing/2014/main" id="{E639DED6-4D4A-4AB9-8B93-2972A43A4E64}"/>
              </a:ext>
            </a:extLst>
          </p:cNvPr>
          <p:cNvSpPr txBox="1"/>
          <p:nvPr/>
        </p:nvSpPr>
        <p:spPr>
          <a:xfrm>
            <a:off x="4917554" y="1119687"/>
            <a:ext cx="2346338" cy="553998"/>
          </a:xfrm>
          <a:prstGeom prst="rect">
            <a:avLst/>
          </a:prstGeom>
          <a:noFill/>
        </p:spPr>
        <p:txBody>
          <a:bodyPr wrap="square" lIns="0" tIns="0" rIns="0" bIns="0" rtlCol="0" anchor="ctr">
            <a:spAutoFit/>
          </a:bodyPr>
          <a:lstStyle/>
          <a:p>
            <a:pPr algn="ctr"/>
            <a:r>
              <a:rPr lang="zh-CN" altLang="en-US" sz="3600" b="1" dirty="0">
                <a:solidFill>
                  <a:srgbClr val="344F66"/>
                </a:solidFill>
                <a:cs typeface="+mn-ea"/>
                <a:sym typeface="+mn-lt"/>
              </a:rPr>
              <a:t>三个意义</a:t>
            </a:r>
            <a:endParaRPr lang="en-US" altLang="zh-CN" sz="3600" b="1" dirty="0">
              <a:solidFill>
                <a:srgbClr val="344F66"/>
              </a:solidFill>
              <a:cs typeface="+mn-ea"/>
              <a:sym typeface="+mn-lt"/>
            </a:endParaRPr>
          </a:p>
        </p:txBody>
      </p:sp>
      <p:grpSp>
        <p:nvGrpSpPr>
          <p:cNvPr id="28" name="组合 27">
            <a:extLst>
              <a:ext uri="{FF2B5EF4-FFF2-40B4-BE49-F238E27FC236}">
                <a16:creationId xmlns="" xmlns:a16="http://schemas.microsoft.com/office/drawing/2014/main" id="{AA5E865C-ECAB-4424-83D4-48E669753481}"/>
              </a:ext>
            </a:extLst>
          </p:cNvPr>
          <p:cNvGrpSpPr/>
          <p:nvPr/>
        </p:nvGrpSpPr>
        <p:grpSpPr>
          <a:xfrm>
            <a:off x="943429" y="1824164"/>
            <a:ext cx="10309654" cy="1364343"/>
            <a:chOff x="943429" y="1743479"/>
            <a:chExt cx="10309654" cy="1364343"/>
          </a:xfrm>
        </p:grpSpPr>
        <p:sp>
          <p:nvSpPr>
            <p:cNvPr id="29" name="圆角矩形 32">
              <a:extLst>
                <a:ext uri="{FF2B5EF4-FFF2-40B4-BE49-F238E27FC236}">
                  <a16:creationId xmlns="" xmlns:a16="http://schemas.microsoft.com/office/drawing/2014/main" id="{03F7093B-94F2-4418-9750-1958BF616A42}"/>
                </a:ext>
              </a:extLst>
            </p:cNvPr>
            <p:cNvSpPr/>
            <p:nvPr/>
          </p:nvSpPr>
          <p:spPr>
            <a:xfrm>
              <a:off x="943429" y="1743479"/>
              <a:ext cx="9844020" cy="1364343"/>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sp>
          <p:nvSpPr>
            <p:cNvPr id="30" name="五边形 33">
              <a:extLst>
                <a:ext uri="{FF2B5EF4-FFF2-40B4-BE49-F238E27FC236}">
                  <a16:creationId xmlns="" xmlns:a16="http://schemas.microsoft.com/office/drawing/2014/main" id="{57FEF993-760C-4693-9075-16D7E75A47D3}"/>
                </a:ext>
              </a:extLst>
            </p:cNvPr>
            <p:cNvSpPr/>
            <p:nvPr/>
          </p:nvSpPr>
          <p:spPr>
            <a:xfrm>
              <a:off x="9830683" y="2052632"/>
              <a:ext cx="1422400" cy="746036"/>
            </a:xfrm>
            <a:prstGeom prst="homePlate">
              <a:avLst>
                <a:gd name="adj" fmla="val 31490"/>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216000" bIns="108000" rtlCol="0" anchor="ct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1" name="TextBox 33">
              <a:extLst>
                <a:ext uri="{FF2B5EF4-FFF2-40B4-BE49-F238E27FC236}">
                  <a16:creationId xmlns="" xmlns:a16="http://schemas.microsoft.com/office/drawing/2014/main" id="{9B1B64C9-54C7-46A2-AE0D-477C98348329}"/>
                </a:ext>
              </a:extLst>
            </p:cNvPr>
            <p:cNvSpPr txBox="1"/>
            <p:nvPr/>
          </p:nvSpPr>
          <p:spPr>
            <a:xfrm>
              <a:off x="3079313" y="2189787"/>
              <a:ext cx="5977601" cy="608243"/>
            </a:xfrm>
            <a:prstGeom prst="rect">
              <a:avLst/>
            </a:prstGeom>
            <a:noFill/>
          </p:spPr>
          <p:txBody>
            <a:bodyPr wrap="square" lIns="0" tIns="0" rIns="0" bIns="0" rtlCol="0">
              <a:spAutoFit/>
            </a:bodyPr>
            <a:lstStyle/>
            <a:p>
              <a:pPr>
                <a:lnSpc>
                  <a:spcPct val="150000"/>
                </a:lnSpc>
              </a:pPr>
              <a:r>
                <a:rPr lang="zh-CN" altLang="en-US" sz="1400" b="1"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32" name="椭圆 31">
              <a:extLst>
                <a:ext uri="{FF2B5EF4-FFF2-40B4-BE49-F238E27FC236}">
                  <a16:creationId xmlns="" xmlns:a16="http://schemas.microsoft.com/office/drawing/2014/main" id="{FEBC16AF-837B-486A-BEA7-79AC636ECBB6}"/>
                </a:ext>
              </a:extLst>
            </p:cNvPr>
            <p:cNvSpPr/>
            <p:nvPr/>
          </p:nvSpPr>
          <p:spPr>
            <a:xfrm>
              <a:off x="1554484" y="2042274"/>
              <a:ext cx="766752" cy="766752"/>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lumMod val="85000"/>
                    <a:lumOff val="15000"/>
                  </a:schemeClr>
                </a:solidFill>
                <a:cs typeface="+mn-ea"/>
                <a:sym typeface="+mn-lt"/>
              </a:endParaRPr>
            </a:p>
          </p:txBody>
        </p:sp>
        <p:grpSp>
          <p:nvGrpSpPr>
            <p:cNvPr id="33" name="组合 32">
              <a:extLst>
                <a:ext uri="{FF2B5EF4-FFF2-40B4-BE49-F238E27FC236}">
                  <a16:creationId xmlns="" xmlns:a16="http://schemas.microsoft.com/office/drawing/2014/main" id="{39BB06AB-4B87-4808-AD95-700F8CCFAD48}"/>
                </a:ext>
              </a:extLst>
            </p:cNvPr>
            <p:cNvGrpSpPr/>
            <p:nvPr/>
          </p:nvGrpSpPr>
          <p:grpSpPr>
            <a:xfrm>
              <a:off x="1682667" y="2126248"/>
              <a:ext cx="522298" cy="598804"/>
              <a:chOff x="2033588" y="4343400"/>
              <a:chExt cx="563563" cy="646113"/>
            </a:xfrm>
            <a:solidFill>
              <a:schemeClr val="bg1"/>
            </a:solidFill>
          </p:grpSpPr>
          <p:sp>
            <p:nvSpPr>
              <p:cNvPr id="34" name="Oval 316">
                <a:extLst>
                  <a:ext uri="{FF2B5EF4-FFF2-40B4-BE49-F238E27FC236}">
                    <a16:creationId xmlns="" xmlns:a16="http://schemas.microsoft.com/office/drawing/2014/main" id="{F74976BC-FC1C-47AA-B4C0-09CAB30625D9}"/>
                  </a:ext>
                </a:extLst>
              </p:cNvPr>
              <p:cNvSpPr>
                <a:spLocks noChangeArrowheads="1"/>
              </p:cNvSpPr>
              <p:nvPr/>
            </p:nvSpPr>
            <p:spPr bwMode="auto">
              <a:xfrm>
                <a:off x="2166938" y="4343400"/>
                <a:ext cx="101600"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5" name="Freeform 317">
                <a:extLst>
                  <a:ext uri="{FF2B5EF4-FFF2-40B4-BE49-F238E27FC236}">
                    <a16:creationId xmlns="" xmlns:a16="http://schemas.microsoft.com/office/drawing/2014/main" id="{991AAC5A-8875-4974-B38A-695FB6CD1C58}"/>
                  </a:ext>
                </a:extLst>
              </p:cNvPr>
              <p:cNvSpPr>
                <a:spLocks noEditPoints="1"/>
              </p:cNvSpPr>
              <p:nvPr/>
            </p:nvSpPr>
            <p:spPr bwMode="auto">
              <a:xfrm>
                <a:off x="2033588" y="4479925"/>
                <a:ext cx="361950" cy="509588"/>
              </a:xfrm>
              <a:custGeom>
                <a:avLst/>
                <a:gdLst>
                  <a:gd name="T0" fmla="*/ 206 w 207"/>
                  <a:gd name="T1" fmla="*/ 44 h 292"/>
                  <a:gd name="T2" fmla="*/ 205 w 207"/>
                  <a:gd name="T3" fmla="*/ 44 h 292"/>
                  <a:gd name="T4" fmla="*/ 195 w 207"/>
                  <a:gd name="T5" fmla="*/ 36 h 292"/>
                  <a:gd name="T6" fmla="*/ 154 w 207"/>
                  <a:gd name="T7" fmla="*/ 5 h 292"/>
                  <a:gd name="T8" fmla="*/ 144 w 207"/>
                  <a:gd name="T9" fmla="*/ 2 h 292"/>
                  <a:gd name="T10" fmla="*/ 129 w 207"/>
                  <a:gd name="T11" fmla="*/ 1 h 292"/>
                  <a:gd name="T12" fmla="*/ 127 w 207"/>
                  <a:gd name="T13" fmla="*/ 19 h 292"/>
                  <a:gd name="T14" fmla="*/ 115 w 207"/>
                  <a:gd name="T15" fmla="*/ 72 h 292"/>
                  <a:gd name="T16" fmla="*/ 115 w 207"/>
                  <a:gd name="T17" fmla="*/ 12 h 292"/>
                  <a:gd name="T18" fmla="*/ 99 w 207"/>
                  <a:gd name="T19" fmla="*/ 0 h 292"/>
                  <a:gd name="T20" fmla="*/ 99 w 207"/>
                  <a:gd name="T21" fmla="*/ 15 h 292"/>
                  <a:gd name="T22" fmla="*/ 77 w 207"/>
                  <a:gd name="T23" fmla="*/ 30 h 292"/>
                  <a:gd name="T24" fmla="*/ 69 w 207"/>
                  <a:gd name="T25" fmla="*/ 11 h 292"/>
                  <a:gd name="T26" fmla="*/ 81 w 207"/>
                  <a:gd name="T27" fmla="*/ 0 h 292"/>
                  <a:gd name="T28" fmla="*/ 66 w 207"/>
                  <a:gd name="T29" fmla="*/ 2 h 292"/>
                  <a:gd name="T30" fmla="*/ 5 w 207"/>
                  <a:gd name="T31" fmla="*/ 60 h 292"/>
                  <a:gd name="T32" fmla="*/ 5 w 207"/>
                  <a:gd name="T33" fmla="*/ 61 h 292"/>
                  <a:gd name="T34" fmla="*/ 2 w 207"/>
                  <a:gd name="T35" fmla="*/ 81 h 292"/>
                  <a:gd name="T36" fmla="*/ 3 w 207"/>
                  <a:gd name="T37" fmla="*/ 82 h 292"/>
                  <a:gd name="T38" fmla="*/ 4 w 207"/>
                  <a:gd name="T39" fmla="*/ 85 h 292"/>
                  <a:gd name="T40" fmla="*/ 10 w 207"/>
                  <a:gd name="T41" fmla="*/ 97 h 292"/>
                  <a:gd name="T42" fmla="*/ 34 w 207"/>
                  <a:gd name="T43" fmla="*/ 144 h 292"/>
                  <a:gd name="T44" fmla="*/ 56 w 207"/>
                  <a:gd name="T45" fmla="*/ 153 h 292"/>
                  <a:gd name="T46" fmla="*/ 60 w 207"/>
                  <a:gd name="T47" fmla="*/ 154 h 292"/>
                  <a:gd name="T48" fmla="*/ 103 w 207"/>
                  <a:gd name="T49" fmla="*/ 292 h 292"/>
                  <a:gd name="T50" fmla="*/ 96 w 207"/>
                  <a:gd name="T51" fmla="*/ 188 h 292"/>
                  <a:gd name="T52" fmla="*/ 153 w 207"/>
                  <a:gd name="T53" fmla="*/ 56 h 292"/>
                  <a:gd name="T54" fmla="*/ 160 w 207"/>
                  <a:gd name="T55" fmla="*/ 53 h 292"/>
                  <a:gd name="T56" fmla="*/ 129 w 207"/>
                  <a:gd name="T57" fmla="*/ 76 h 292"/>
                  <a:gd name="T58" fmla="*/ 153 w 207"/>
                  <a:gd name="T59" fmla="*/ 56 h 292"/>
                  <a:gd name="T60" fmla="*/ 52 w 207"/>
                  <a:gd name="T61" fmla="*/ 94 h 292"/>
                  <a:gd name="T62" fmla="*/ 41 w 207"/>
                  <a:gd name="T63" fmla="*/ 74 h 292"/>
                  <a:gd name="T64" fmla="*/ 57 w 207"/>
                  <a:gd name="T65" fmla="*/ 10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 h="292">
                    <a:moveTo>
                      <a:pt x="205" y="71"/>
                    </a:moveTo>
                    <a:cubicBezTo>
                      <a:pt x="206" y="59"/>
                      <a:pt x="207" y="41"/>
                      <a:pt x="206" y="44"/>
                    </a:cubicBezTo>
                    <a:cubicBezTo>
                      <a:pt x="206" y="44"/>
                      <a:pt x="206" y="44"/>
                      <a:pt x="206" y="44"/>
                    </a:cubicBezTo>
                    <a:cubicBezTo>
                      <a:pt x="205" y="44"/>
                      <a:pt x="205" y="44"/>
                      <a:pt x="205" y="44"/>
                    </a:cubicBezTo>
                    <a:cubicBezTo>
                      <a:pt x="202" y="41"/>
                      <a:pt x="202" y="41"/>
                      <a:pt x="202" y="41"/>
                    </a:cubicBezTo>
                    <a:cubicBezTo>
                      <a:pt x="195" y="36"/>
                      <a:pt x="195" y="36"/>
                      <a:pt x="195" y="36"/>
                    </a:cubicBezTo>
                    <a:cubicBezTo>
                      <a:pt x="181" y="26"/>
                      <a:pt x="181" y="26"/>
                      <a:pt x="181" y="26"/>
                    </a:cubicBezTo>
                    <a:cubicBezTo>
                      <a:pt x="154" y="5"/>
                      <a:pt x="154" y="5"/>
                      <a:pt x="154" y="5"/>
                    </a:cubicBezTo>
                    <a:cubicBezTo>
                      <a:pt x="151" y="3"/>
                      <a:pt x="147" y="2"/>
                      <a:pt x="144" y="2"/>
                    </a:cubicBezTo>
                    <a:cubicBezTo>
                      <a:pt x="144" y="2"/>
                      <a:pt x="144" y="2"/>
                      <a:pt x="144" y="2"/>
                    </a:cubicBezTo>
                    <a:cubicBezTo>
                      <a:pt x="139" y="1"/>
                      <a:pt x="134" y="1"/>
                      <a:pt x="129" y="0"/>
                    </a:cubicBezTo>
                    <a:cubicBezTo>
                      <a:pt x="129" y="1"/>
                      <a:pt x="129" y="1"/>
                      <a:pt x="129" y="1"/>
                    </a:cubicBezTo>
                    <a:cubicBezTo>
                      <a:pt x="142" y="11"/>
                      <a:pt x="142" y="11"/>
                      <a:pt x="142" y="11"/>
                    </a:cubicBezTo>
                    <a:cubicBezTo>
                      <a:pt x="127" y="19"/>
                      <a:pt x="127" y="19"/>
                      <a:pt x="127" y="19"/>
                    </a:cubicBezTo>
                    <a:cubicBezTo>
                      <a:pt x="134" y="30"/>
                      <a:pt x="134" y="30"/>
                      <a:pt x="134" y="30"/>
                    </a:cubicBezTo>
                    <a:cubicBezTo>
                      <a:pt x="115" y="72"/>
                      <a:pt x="115" y="72"/>
                      <a:pt x="115" y="72"/>
                    </a:cubicBezTo>
                    <a:cubicBezTo>
                      <a:pt x="112" y="15"/>
                      <a:pt x="112" y="15"/>
                      <a:pt x="112" y="15"/>
                    </a:cubicBezTo>
                    <a:cubicBezTo>
                      <a:pt x="115" y="12"/>
                      <a:pt x="115" y="12"/>
                      <a:pt x="115" y="12"/>
                    </a:cubicBezTo>
                    <a:cubicBezTo>
                      <a:pt x="111" y="0"/>
                      <a:pt x="111" y="0"/>
                      <a:pt x="111" y="0"/>
                    </a:cubicBezTo>
                    <a:cubicBezTo>
                      <a:pt x="99" y="0"/>
                      <a:pt x="99" y="0"/>
                      <a:pt x="99" y="0"/>
                    </a:cubicBezTo>
                    <a:cubicBezTo>
                      <a:pt x="96" y="12"/>
                      <a:pt x="96" y="12"/>
                      <a:pt x="96" y="12"/>
                    </a:cubicBezTo>
                    <a:cubicBezTo>
                      <a:pt x="99" y="15"/>
                      <a:pt x="99" y="15"/>
                      <a:pt x="99" y="15"/>
                    </a:cubicBezTo>
                    <a:cubicBezTo>
                      <a:pt x="96" y="72"/>
                      <a:pt x="96" y="72"/>
                      <a:pt x="96" y="72"/>
                    </a:cubicBezTo>
                    <a:cubicBezTo>
                      <a:pt x="77" y="30"/>
                      <a:pt x="77" y="30"/>
                      <a:pt x="77" y="30"/>
                    </a:cubicBezTo>
                    <a:cubicBezTo>
                      <a:pt x="84" y="19"/>
                      <a:pt x="84" y="19"/>
                      <a:pt x="84" y="19"/>
                    </a:cubicBezTo>
                    <a:cubicBezTo>
                      <a:pt x="69" y="11"/>
                      <a:pt x="69" y="11"/>
                      <a:pt x="69" y="11"/>
                    </a:cubicBezTo>
                    <a:cubicBezTo>
                      <a:pt x="81" y="1"/>
                      <a:pt x="81" y="1"/>
                      <a:pt x="81" y="1"/>
                    </a:cubicBezTo>
                    <a:cubicBezTo>
                      <a:pt x="81" y="0"/>
                      <a:pt x="81" y="0"/>
                      <a:pt x="81" y="0"/>
                    </a:cubicBezTo>
                    <a:cubicBezTo>
                      <a:pt x="76" y="1"/>
                      <a:pt x="72" y="1"/>
                      <a:pt x="67" y="2"/>
                    </a:cubicBezTo>
                    <a:cubicBezTo>
                      <a:pt x="67" y="2"/>
                      <a:pt x="66" y="2"/>
                      <a:pt x="66" y="2"/>
                    </a:cubicBezTo>
                    <a:cubicBezTo>
                      <a:pt x="61" y="2"/>
                      <a:pt x="57" y="4"/>
                      <a:pt x="53" y="8"/>
                    </a:cubicBezTo>
                    <a:cubicBezTo>
                      <a:pt x="5" y="60"/>
                      <a:pt x="5" y="60"/>
                      <a:pt x="5" y="60"/>
                    </a:cubicBezTo>
                    <a:cubicBezTo>
                      <a:pt x="5" y="61"/>
                      <a:pt x="5" y="61"/>
                      <a:pt x="5" y="61"/>
                    </a:cubicBezTo>
                    <a:cubicBezTo>
                      <a:pt x="5" y="61"/>
                      <a:pt x="5" y="61"/>
                      <a:pt x="5" y="61"/>
                    </a:cubicBezTo>
                    <a:cubicBezTo>
                      <a:pt x="0" y="102"/>
                      <a:pt x="3" y="72"/>
                      <a:pt x="2" y="81"/>
                    </a:cubicBezTo>
                    <a:cubicBezTo>
                      <a:pt x="2" y="81"/>
                      <a:pt x="2" y="81"/>
                      <a:pt x="2" y="81"/>
                    </a:cubicBezTo>
                    <a:cubicBezTo>
                      <a:pt x="2" y="82"/>
                      <a:pt x="2" y="82"/>
                      <a:pt x="2" y="82"/>
                    </a:cubicBezTo>
                    <a:cubicBezTo>
                      <a:pt x="3" y="82"/>
                      <a:pt x="3" y="82"/>
                      <a:pt x="3" y="82"/>
                    </a:cubicBezTo>
                    <a:cubicBezTo>
                      <a:pt x="3" y="83"/>
                      <a:pt x="3" y="83"/>
                      <a:pt x="3" y="83"/>
                    </a:cubicBezTo>
                    <a:cubicBezTo>
                      <a:pt x="4" y="85"/>
                      <a:pt x="4" y="85"/>
                      <a:pt x="4" y="85"/>
                    </a:cubicBezTo>
                    <a:cubicBezTo>
                      <a:pt x="6" y="89"/>
                      <a:pt x="6" y="89"/>
                      <a:pt x="6" y="89"/>
                    </a:cubicBezTo>
                    <a:cubicBezTo>
                      <a:pt x="10" y="97"/>
                      <a:pt x="10" y="97"/>
                      <a:pt x="10" y="97"/>
                    </a:cubicBezTo>
                    <a:cubicBezTo>
                      <a:pt x="18" y="113"/>
                      <a:pt x="18" y="113"/>
                      <a:pt x="18" y="113"/>
                    </a:cubicBezTo>
                    <a:cubicBezTo>
                      <a:pt x="34" y="144"/>
                      <a:pt x="34" y="144"/>
                      <a:pt x="34" y="144"/>
                    </a:cubicBezTo>
                    <a:cubicBezTo>
                      <a:pt x="42" y="141"/>
                      <a:pt x="49" y="137"/>
                      <a:pt x="56" y="133"/>
                    </a:cubicBezTo>
                    <a:cubicBezTo>
                      <a:pt x="56" y="140"/>
                      <a:pt x="56" y="146"/>
                      <a:pt x="56" y="153"/>
                    </a:cubicBezTo>
                    <a:cubicBezTo>
                      <a:pt x="56" y="153"/>
                      <a:pt x="56" y="154"/>
                      <a:pt x="56" y="154"/>
                    </a:cubicBezTo>
                    <a:cubicBezTo>
                      <a:pt x="57" y="154"/>
                      <a:pt x="58" y="154"/>
                      <a:pt x="60" y="154"/>
                    </a:cubicBezTo>
                    <a:cubicBezTo>
                      <a:pt x="64" y="292"/>
                      <a:pt x="64" y="292"/>
                      <a:pt x="64" y="292"/>
                    </a:cubicBezTo>
                    <a:cubicBezTo>
                      <a:pt x="103" y="292"/>
                      <a:pt x="103" y="292"/>
                      <a:pt x="103" y="292"/>
                    </a:cubicBezTo>
                    <a:cubicBezTo>
                      <a:pt x="104" y="275"/>
                      <a:pt x="104" y="252"/>
                      <a:pt x="104" y="230"/>
                    </a:cubicBezTo>
                    <a:cubicBezTo>
                      <a:pt x="99" y="217"/>
                      <a:pt x="96" y="202"/>
                      <a:pt x="96" y="188"/>
                    </a:cubicBezTo>
                    <a:cubicBezTo>
                      <a:pt x="96" y="126"/>
                      <a:pt x="144" y="75"/>
                      <a:pt x="205" y="71"/>
                    </a:cubicBezTo>
                    <a:close/>
                    <a:moveTo>
                      <a:pt x="153" y="56"/>
                    </a:moveTo>
                    <a:cubicBezTo>
                      <a:pt x="152" y="53"/>
                      <a:pt x="152" y="50"/>
                      <a:pt x="152" y="47"/>
                    </a:cubicBezTo>
                    <a:cubicBezTo>
                      <a:pt x="160" y="53"/>
                      <a:pt x="160" y="53"/>
                      <a:pt x="160" y="53"/>
                    </a:cubicBezTo>
                    <a:cubicBezTo>
                      <a:pt x="164" y="56"/>
                      <a:pt x="164" y="56"/>
                      <a:pt x="164" y="56"/>
                    </a:cubicBezTo>
                    <a:cubicBezTo>
                      <a:pt x="129" y="76"/>
                      <a:pt x="129" y="76"/>
                      <a:pt x="129" y="76"/>
                    </a:cubicBezTo>
                    <a:cubicBezTo>
                      <a:pt x="126" y="72"/>
                      <a:pt x="126" y="72"/>
                      <a:pt x="126" y="72"/>
                    </a:cubicBezTo>
                    <a:lnTo>
                      <a:pt x="153" y="56"/>
                    </a:lnTo>
                    <a:close/>
                    <a:moveTo>
                      <a:pt x="57" y="102"/>
                    </a:moveTo>
                    <a:cubicBezTo>
                      <a:pt x="52" y="94"/>
                      <a:pt x="52" y="94"/>
                      <a:pt x="52" y="94"/>
                    </a:cubicBezTo>
                    <a:cubicBezTo>
                      <a:pt x="43" y="79"/>
                      <a:pt x="43" y="79"/>
                      <a:pt x="43" y="79"/>
                    </a:cubicBezTo>
                    <a:cubicBezTo>
                      <a:pt x="41" y="74"/>
                      <a:pt x="41" y="74"/>
                      <a:pt x="41" y="74"/>
                    </a:cubicBezTo>
                    <a:cubicBezTo>
                      <a:pt x="58" y="53"/>
                      <a:pt x="58" y="53"/>
                      <a:pt x="58" y="53"/>
                    </a:cubicBezTo>
                    <a:cubicBezTo>
                      <a:pt x="58" y="70"/>
                      <a:pt x="57" y="86"/>
                      <a:pt x="57"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6" name="Freeform 318">
                <a:extLst>
                  <a:ext uri="{FF2B5EF4-FFF2-40B4-BE49-F238E27FC236}">
                    <a16:creationId xmlns="" xmlns:a16="http://schemas.microsoft.com/office/drawing/2014/main" id="{28C95072-3CB1-44CA-A590-529F4A712D1A}"/>
                  </a:ext>
                </a:extLst>
              </p:cNvPr>
              <p:cNvSpPr>
                <a:spLocks/>
              </p:cNvSpPr>
              <p:nvPr/>
            </p:nvSpPr>
            <p:spPr bwMode="auto">
              <a:xfrm>
                <a:off x="2227263" y="4903788"/>
                <a:ext cx="71438" cy="85725"/>
              </a:xfrm>
              <a:custGeom>
                <a:avLst/>
                <a:gdLst>
                  <a:gd name="T0" fmla="*/ 0 w 41"/>
                  <a:gd name="T1" fmla="*/ 0 h 49"/>
                  <a:gd name="T2" fmla="*/ 1 w 41"/>
                  <a:gd name="T3" fmla="*/ 49 h 49"/>
                  <a:gd name="T4" fmla="*/ 41 w 41"/>
                  <a:gd name="T5" fmla="*/ 49 h 49"/>
                  <a:gd name="T6" fmla="*/ 41 w 41"/>
                  <a:gd name="T7" fmla="*/ 44 h 49"/>
                  <a:gd name="T8" fmla="*/ 0 w 41"/>
                  <a:gd name="T9" fmla="*/ 0 h 49"/>
                </a:gdLst>
                <a:ahLst/>
                <a:cxnLst>
                  <a:cxn ang="0">
                    <a:pos x="T0" y="T1"/>
                  </a:cxn>
                  <a:cxn ang="0">
                    <a:pos x="T2" y="T3"/>
                  </a:cxn>
                  <a:cxn ang="0">
                    <a:pos x="T4" y="T5"/>
                  </a:cxn>
                  <a:cxn ang="0">
                    <a:pos x="T6" y="T7"/>
                  </a:cxn>
                  <a:cxn ang="0">
                    <a:pos x="T8" y="T9"/>
                  </a:cxn>
                </a:cxnLst>
                <a:rect l="0" t="0" r="r" b="b"/>
                <a:pathLst>
                  <a:path w="41" h="49">
                    <a:moveTo>
                      <a:pt x="0" y="0"/>
                    </a:moveTo>
                    <a:cubicBezTo>
                      <a:pt x="1" y="49"/>
                      <a:pt x="1" y="49"/>
                      <a:pt x="1" y="49"/>
                    </a:cubicBezTo>
                    <a:cubicBezTo>
                      <a:pt x="41" y="49"/>
                      <a:pt x="41" y="49"/>
                      <a:pt x="41" y="49"/>
                    </a:cubicBezTo>
                    <a:cubicBezTo>
                      <a:pt x="41" y="47"/>
                      <a:pt x="41" y="45"/>
                      <a:pt x="41" y="44"/>
                    </a:cubicBezTo>
                    <a:cubicBezTo>
                      <a:pt x="24" y="33"/>
                      <a:pt x="10" y="1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7" name="Freeform 319">
                <a:extLst>
                  <a:ext uri="{FF2B5EF4-FFF2-40B4-BE49-F238E27FC236}">
                    <a16:creationId xmlns="" xmlns:a16="http://schemas.microsoft.com/office/drawing/2014/main" id="{E60D453C-8A9E-42B4-BA1A-0106E4B83ECB}"/>
                  </a:ext>
                </a:extLst>
              </p:cNvPr>
              <p:cNvSpPr>
                <a:spLocks/>
              </p:cNvSpPr>
              <p:nvPr/>
            </p:nvSpPr>
            <p:spPr bwMode="auto">
              <a:xfrm>
                <a:off x="2387600" y="4616450"/>
                <a:ext cx="61913" cy="47625"/>
              </a:xfrm>
              <a:custGeom>
                <a:avLst/>
                <a:gdLst>
                  <a:gd name="T0" fmla="*/ 34 w 39"/>
                  <a:gd name="T1" fmla="*/ 0 h 30"/>
                  <a:gd name="T2" fmla="*/ 28 w 39"/>
                  <a:gd name="T3" fmla="*/ 0 h 30"/>
                  <a:gd name="T4" fmla="*/ 12 w 39"/>
                  <a:gd name="T5" fmla="*/ 0 h 30"/>
                  <a:gd name="T6" fmla="*/ 5 w 39"/>
                  <a:gd name="T7" fmla="*/ 0 h 30"/>
                  <a:gd name="T8" fmla="*/ 0 w 39"/>
                  <a:gd name="T9" fmla="*/ 30 h 30"/>
                  <a:gd name="T10" fmla="*/ 12 w 39"/>
                  <a:gd name="T11" fmla="*/ 30 h 30"/>
                  <a:gd name="T12" fmla="*/ 28 w 39"/>
                  <a:gd name="T13" fmla="*/ 30 h 30"/>
                  <a:gd name="T14" fmla="*/ 39 w 39"/>
                  <a:gd name="T15" fmla="*/ 30 h 30"/>
                  <a:gd name="T16" fmla="*/ 34 w 39"/>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34" y="0"/>
                    </a:moveTo>
                    <a:lnTo>
                      <a:pt x="28" y="0"/>
                    </a:lnTo>
                    <a:lnTo>
                      <a:pt x="12" y="0"/>
                    </a:lnTo>
                    <a:lnTo>
                      <a:pt x="5" y="0"/>
                    </a:lnTo>
                    <a:lnTo>
                      <a:pt x="0" y="30"/>
                    </a:lnTo>
                    <a:lnTo>
                      <a:pt x="12" y="30"/>
                    </a:lnTo>
                    <a:lnTo>
                      <a:pt x="28" y="30"/>
                    </a:lnTo>
                    <a:lnTo>
                      <a:pt x="39" y="30"/>
                    </a:lnTo>
                    <a:lnTo>
                      <a:pt x="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8" name="Freeform 320">
                <a:extLst>
                  <a:ext uri="{FF2B5EF4-FFF2-40B4-BE49-F238E27FC236}">
                    <a16:creationId xmlns="" xmlns:a16="http://schemas.microsoft.com/office/drawing/2014/main" id="{B090944F-032C-4DA3-932E-C62D2F191121}"/>
                  </a:ext>
                </a:extLst>
              </p:cNvPr>
              <p:cNvSpPr>
                <a:spLocks/>
              </p:cNvSpPr>
              <p:nvPr/>
            </p:nvSpPr>
            <p:spPr bwMode="auto">
              <a:xfrm>
                <a:off x="2305050" y="4625975"/>
                <a:ext cx="69850" cy="69850"/>
              </a:xfrm>
              <a:custGeom>
                <a:avLst/>
                <a:gdLst>
                  <a:gd name="T0" fmla="*/ 24 w 44"/>
                  <a:gd name="T1" fmla="*/ 0 h 44"/>
                  <a:gd name="T2" fmla="*/ 19 w 44"/>
                  <a:gd name="T3" fmla="*/ 4 h 44"/>
                  <a:gd name="T4" fmla="*/ 6 w 44"/>
                  <a:gd name="T5" fmla="*/ 11 h 44"/>
                  <a:gd name="T6" fmla="*/ 0 w 44"/>
                  <a:gd name="T7" fmla="*/ 15 h 44"/>
                  <a:gd name="T8" fmla="*/ 11 w 44"/>
                  <a:gd name="T9" fmla="*/ 44 h 44"/>
                  <a:gd name="T10" fmla="*/ 21 w 44"/>
                  <a:gd name="T11" fmla="*/ 38 h 44"/>
                  <a:gd name="T12" fmla="*/ 34 w 44"/>
                  <a:gd name="T13" fmla="*/ 30 h 44"/>
                  <a:gd name="T14" fmla="*/ 44 w 44"/>
                  <a:gd name="T15" fmla="*/ 24 h 44"/>
                  <a:gd name="T16" fmla="*/ 24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24" y="0"/>
                    </a:moveTo>
                    <a:lnTo>
                      <a:pt x="19" y="4"/>
                    </a:lnTo>
                    <a:lnTo>
                      <a:pt x="6" y="11"/>
                    </a:lnTo>
                    <a:lnTo>
                      <a:pt x="0" y="15"/>
                    </a:lnTo>
                    <a:lnTo>
                      <a:pt x="11" y="44"/>
                    </a:lnTo>
                    <a:lnTo>
                      <a:pt x="21" y="38"/>
                    </a:lnTo>
                    <a:lnTo>
                      <a:pt x="34" y="30"/>
                    </a:lnTo>
                    <a:lnTo>
                      <a:pt x="44" y="24"/>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39" name="Freeform 321">
                <a:extLst>
                  <a:ext uri="{FF2B5EF4-FFF2-40B4-BE49-F238E27FC236}">
                    <a16:creationId xmlns="" xmlns:a16="http://schemas.microsoft.com/office/drawing/2014/main" id="{A341CDDD-B9EB-4876-A271-9859B059B3B7}"/>
                  </a:ext>
                </a:extLst>
              </p:cNvPr>
              <p:cNvSpPr>
                <a:spLocks/>
              </p:cNvSpPr>
              <p:nvPr/>
            </p:nvSpPr>
            <p:spPr bwMode="auto">
              <a:xfrm>
                <a:off x="2243138" y="4684713"/>
                <a:ext cx="68263" cy="69850"/>
              </a:xfrm>
              <a:custGeom>
                <a:avLst/>
                <a:gdLst>
                  <a:gd name="T0" fmla="*/ 14 w 43"/>
                  <a:gd name="T1" fmla="*/ 0 h 44"/>
                  <a:gd name="T2" fmla="*/ 11 w 43"/>
                  <a:gd name="T3" fmla="*/ 5 h 44"/>
                  <a:gd name="T4" fmla="*/ 3 w 43"/>
                  <a:gd name="T5" fmla="*/ 18 h 44"/>
                  <a:gd name="T6" fmla="*/ 0 w 43"/>
                  <a:gd name="T7" fmla="*/ 25 h 44"/>
                  <a:gd name="T8" fmla="*/ 24 w 43"/>
                  <a:gd name="T9" fmla="*/ 44 h 44"/>
                  <a:gd name="T10" fmla="*/ 29 w 43"/>
                  <a:gd name="T11" fmla="*/ 34 h 44"/>
                  <a:gd name="T12" fmla="*/ 37 w 43"/>
                  <a:gd name="T13" fmla="*/ 21 h 44"/>
                  <a:gd name="T14" fmla="*/ 43 w 43"/>
                  <a:gd name="T15" fmla="*/ 11 h 44"/>
                  <a:gd name="T16" fmla="*/ 14 w 43"/>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14" y="0"/>
                    </a:moveTo>
                    <a:lnTo>
                      <a:pt x="11" y="5"/>
                    </a:lnTo>
                    <a:lnTo>
                      <a:pt x="3" y="18"/>
                    </a:lnTo>
                    <a:lnTo>
                      <a:pt x="0" y="25"/>
                    </a:lnTo>
                    <a:lnTo>
                      <a:pt x="24" y="44"/>
                    </a:lnTo>
                    <a:lnTo>
                      <a:pt x="29" y="34"/>
                    </a:lnTo>
                    <a:lnTo>
                      <a:pt x="37" y="21"/>
                    </a:lnTo>
                    <a:lnTo>
                      <a:pt x="43" y="1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0" name="Freeform 322">
                <a:extLst>
                  <a:ext uri="{FF2B5EF4-FFF2-40B4-BE49-F238E27FC236}">
                    <a16:creationId xmlns="" xmlns:a16="http://schemas.microsoft.com/office/drawing/2014/main" id="{2B7FCE6A-559D-468E-A1DB-BB8909A3FBCE}"/>
                  </a:ext>
                </a:extLst>
              </p:cNvPr>
              <p:cNvSpPr>
                <a:spLocks/>
              </p:cNvSpPr>
              <p:nvPr/>
            </p:nvSpPr>
            <p:spPr bwMode="auto">
              <a:xfrm>
                <a:off x="2225675" y="4764088"/>
                <a:ext cx="47625" cy="61913"/>
              </a:xfrm>
              <a:custGeom>
                <a:avLst/>
                <a:gdLst>
                  <a:gd name="T0" fmla="*/ 0 w 30"/>
                  <a:gd name="T1" fmla="*/ 6 h 39"/>
                  <a:gd name="T2" fmla="*/ 0 w 30"/>
                  <a:gd name="T3" fmla="*/ 12 h 39"/>
                  <a:gd name="T4" fmla="*/ 0 w 30"/>
                  <a:gd name="T5" fmla="*/ 28 h 39"/>
                  <a:gd name="T6" fmla="*/ 0 w 30"/>
                  <a:gd name="T7" fmla="*/ 34 h 39"/>
                  <a:gd name="T8" fmla="*/ 30 w 30"/>
                  <a:gd name="T9" fmla="*/ 39 h 39"/>
                  <a:gd name="T10" fmla="*/ 30 w 30"/>
                  <a:gd name="T11" fmla="*/ 28 h 39"/>
                  <a:gd name="T12" fmla="*/ 30 w 30"/>
                  <a:gd name="T13" fmla="*/ 12 h 39"/>
                  <a:gd name="T14" fmla="*/ 30 w 30"/>
                  <a:gd name="T15" fmla="*/ 0 h 39"/>
                  <a:gd name="T16" fmla="*/ 0 w 30"/>
                  <a:gd name="T17" fmla="*/ 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6"/>
                    </a:moveTo>
                    <a:lnTo>
                      <a:pt x="0" y="12"/>
                    </a:lnTo>
                    <a:lnTo>
                      <a:pt x="0" y="28"/>
                    </a:lnTo>
                    <a:lnTo>
                      <a:pt x="0" y="34"/>
                    </a:lnTo>
                    <a:lnTo>
                      <a:pt x="30" y="39"/>
                    </a:lnTo>
                    <a:lnTo>
                      <a:pt x="30" y="28"/>
                    </a:lnTo>
                    <a:lnTo>
                      <a:pt x="30" y="12"/>
                    </a:lnTo>
                    <a:lnTo>
                      <a:pt x="30"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1" name="Freeform 323">
                <a:extLst>
                  <a:ext uri="{FF2B5EF4-FFF2-40B4-BE49-F238E27FC236}">
                    <a16:creationId xmlns="" xmlns:a16="http://schemas.microsoft.com/office/drawing/2014/main" id="{68A77089-178E-4D53-95B3-E72AF931D2F3}"/>
                  </a:ext>
                </a:extLst>
              </p:cNvPr>
              <p:cNvSpPr>
                <a:spLocks/>
              </p:cNvSpPr>
              <p:nvPr/>
            </p:nvSpPr>
            <p:spPr bwMode="auto">
              <a:xfrm>
                <a:off x="2235200" y="4840288"/>
                <a:ext cx="68263" cy="69850"/>
              </a:xfrm>
              <a:custGeom>
                <a:avLst/>
                <a:gdLst>
                  <a:gd name="T0" fmla="*/ 0 w 43"/>
                  <a:gd name="T1" fmla="*/ 18 h 44"/>
                  <a:gd name="T2" fmla="*/ 3 w 43"/>
                  <a:gd name="T3" fmla="*/ 24 h 44"/>
                  <a:gd name="T4" fmla="*/ 11 w 43"/>
                  <a:gd name="T5" fmla="*/ 38 h 44"/>
                  <a:gd name="T6" fmla="*/ 14 w 43"/>
                  <a:gd name="T7" fmla="*/ 44 h 44"/>
                  <a:gd name="T8" fmla="*/ 43 w 43"/>
                  <a:gd name="T9" fmla="*/ 33 h 44"/>
                  <a:gd name="T10" fmla="*/ 38 w 43"/>
                  <a:gd name="T11" fmla="*/ 23 h 44"/>
                  <a:gd name="T12" fmla="*/ 30 w 43"/>
                  <a:gd name="T13" fmla="*/ 10 h 44"/>
                  <a:gd name="T14" fmla="*/ 24 w 43"/>
                  <a:gd name="T15" fmla="*/ 0 h 44"/>
                  <a:gd name="T16" fmla="*/ 0 w 43"/>
                  <a:gd name="T17"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4">
                    <a:moveTo>
                      <a:pt x="0" y="18"/>
                    </a:moveTo>
                    <a:lnTo>
                      <a:pt x="3" y="24"/>
                    </a:lnTo>
                    <a:lnTo>
                      <a:pt x="11" y="38"/>
                    </a:lnTo>
                    <a:lnTo>
                      <a:pt x="14" y="44"/>
                    </a:lnTo>
                    <a:lnTo>
                      <a:pt x="43" y="33"/>
                    </a:lnTo>
                    <a:lnTo>
                      <a:pt x="38" y="23"/>
                    </a:lnTo>
                    <a:lnTo>
                      <a:pt x="30" y="10"/>
                    </a:lnTo>
                    <a:lnTo>
                      <a:pt x="24" y="0"/>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2" name="Freeform 324">
                <a:extLst>
                  <a:ext uri="{FF2B5EF4-FFF2-40B4-BE49-F238E27FC236}">
                    <a16:creationId xmlns="" xmlns:a16="http://schemas.microsoft.com/office/drawing/2014/main" id="{04E59F64-C243-4B88-858D-447F206BAE15}"/>
                  </a:ext>
                </a:extLst>
              </p:cNvPr>
              <p:cNvSpPr>
                <a:spLocks/>
              </p:cNvSpPr>
              <p:nvPr/>
            </p:nvSpPr>
            <p:spPr bwMode="auto">
              <a:xfrm>
                <a:off x="2290763" y="4903788"/>
                <a:ext cx="73025" cy="68263"/>
              </a:xfrm>
              <a:custGeom>
                <a:avLst/>
                <a:gdLst>
                  <a:gd name="T0" fmla="*/ 0 w 46"/>
                  <a:gd name="T1" fmla="*/ 29 h 43"/>
                  <a:gd name="T2" fmla="*/ 6 w 46"/>
                  <a:gd name="T3" fmla="*/ 32 h 43"/>
                  <a:gd name="T4" fmla="*/ 20 w 46"/>
                  <a:gd name="T5" fmla="*/ 40 h 43"/>
                  <a:gd name="T6" fmla="*/ 26 w 46"/>
                  <a:gd name="T7" fmla="*/ 43 h 43"/>
                  <a:gd name="T8" fmla="*/ 46 w 46"/>
                  <a:gd name="T9" fmla="*/ 19 h 43"/>
                  <a:gd name="T10" fmla="*/ 36 w 46"/>
                  <a:gd name="T11" fmla="*/ 14 h 43"/>
                  <a:gd name="T12" fmla="*/ 21 w 46"/>
                  <a:gd name="T13" fmla="*/ 6 h 43"/>
                  <a:gd name="T14" fmla="*/ 13 w 46"/>
                  <a:gd name="T15" fmla="*/ 0 h 43"/>
                  <a:gd name="T16" fmla="*/ 0 w 46"/>
                  <a:gd name="T1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0" y="29"/>
                    </a:moveTo>
                    <a:lnTo>
                      <a:pt x="6" y="32"/>
                    </a:lnTo>
                    <a:lnTo>
                      <a:pt x="20" y="40"/>
                    </a:lnTo>
                    <a:lnTo>
                      <a:pt x="26" y="43"/>
                    </a:lnTo>
                    <a:lnTo>
                      <a:pt x="46" y="19"/>
                    </a:lnTo>
                    <a:lnTo>
                      <a:pt x="36" y="14"/>
                    </a:lnTo>
                    <a:lnTo>
                      <a:pt x="21" y="6"/>
                    </a:lnTo>
                    <a:lnTo>
                      <a:pt x="13"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3" name="Freeform 325">
                <a:extLst>
                  <a:ext uri="{FF2B5EF4-FFF2-40B4-BE49-F238E27FC236}">
                    <a16:creationId xmlns="" xmlns:a16="http://schemas.microsoft.com/office/drawing/2014/main" id="{9A209FF0-AF1A-4615-AAF5-21B86D5F8969}"/>
                  </a:ext>
                </a:extLst>
              </p:cNvPr>
              <p:cNvSpPr>
                <a:spLocks/>
              </p:cNvSpPr>
              <p:nvPr/>
            </p:nvSpPr>
            <p:spPr bwMode="auto">
              <a:xfrm>
                <a:off x="2373313" y="4941888"/>
                <a:ext cx="61913" cy="47625"/>
              </a:xfrm>
              <a:custGeom>
                <a:avLst/>
                <a:gdLst>
                  <a:gd name="T0" fmla="*/ 5 w 39"/>
                  <a:gd name="T1" fmla="*/ 30 h 30"/>
                  <a:gd name="T2" fmla="*/ 11 w 39"/>
                  <a:gd name="T3" fmla="*/ 30 h 30"/>
                  <a:gd name="T4" fmla="*/ 28 w 39"/>
                  <a:gd name="T5" fmla="*/ 30 h 30"/>
                  <a:gd name="T6" fmla="*/ 34 w 39"/>
                  <a:gd name="T7" fmla="*/ 30 h 30"/>
                  <a:gd name="T8" fmla="*/ 39 w 39"/>
                  <a:gd name="T9" fmla="*/ 0 h 30"/>
                  <a:gd name="T10" fmla="*/ 28 w 39"/>
                  <a:gd name="T11" fmla="*/ 0 h 30"/>
                  <a:gd name="T12" fmla="*/ 11 w 39"/>
                  <a:gd name="T13" fmla="*/ 0 h 30"/>
                  <a:gd name="T14" fmla="*/ 0 w 39"/>
                  <a:gd name="T15" fmla="*/ 0 h 30"/>
                  <a:gd name="T16" fmla="*/ 5 w 3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30">
                    <a:moveTo>
                      <a:pt x="5" y="30"/>
                    </a:moveTo>
                    <a:lnTo>
                      <a:pt x="11" y="30"/>
                    </a:lnTo>
                    <a:lnTo>
                      <a:pt x="28" y="30"/>
                    </a:lnTo>
                    <a:lnTo>
                      <a:pt x="34" y="30"/>
                    </a:lnTo>
                    <a:lnTo>
                      <a:pt x="39" y="0"/>
                    </a:lnTo>
                    <a:lnTo>
                      <a:pt x="28" y="0"/>
                    </a:lnTo>
                    <a:lnTo>
                      <a:pt x="11" y="0"/>
                    </a:lnTo>
                    <a:lnTo>
                      <a:pt x="0" y="0"/>
                    </a:lnTo>
                    <a:lnTo>
                      <a:pt x="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4" name="Freeform 326">
                <a:extLst>
                  <a:ext uri="{FF2B5EF4-FFF2-40B4-BE49-F238E27FC236}">
                    <a16:creationId xmlns="" xmlns:a16="http://schemas.microsoft.com/office/drawing/2014/main" id="{600760EE-E2DF-4DF7-B0CD-2907E8D89586}"/>
                  </a:ext>
                </a:extLst>
              </p:cNvPr>
              <p:cNvSpPr>
                <a:spLocks/>
              </p:cNvSpPr>
              <p:nvPr/>
            </p:nvSpPr>
            <p:spPr bwMode="auto">
              <a:xfrm>
                <a:off x="2446338" y="4911725"/>
                <a:ext cx="73025" cy="68263"/>
              </a:xfrm>
              <a:custGeom>
                <a:avLst/>
                <a:gdLst>
                  <a:gd name="T0" fmla="*/ 20 w 46"/>
                  <a:gd name="T1" fmla="*/ 43 h 43"/>
                  <a:gd name="T2" fmla="*/ 26 w 46"/>
                  <a:gd name="T3" fmla="*/ 39 h 43"/>
                  <a:gd name="T4" fmla="*/ 40 w 46"/>
                  <a:gd name="T5" fmla="*/ 32 h 43"/>
                  <a:gd name="T6" fmla="*/ 46 w 46"/>
                  <a:gd name="T7" fmla="*/ 28 h 43"/>
                  <a:gd name="T8" fmla="*/ 35 w 46"/>
                  <a:gd name="T9" fmla="*/ 0 h 43"/>
                  <a:gd name="T10" fmla="*/ 25 w 46"/>
                  <a:gd name="T11" fmla="*/ 5 h 43"/>
                  <a:gd name="T12" fmla="*/ 10 w 46"/>
                  <a:gd name="T13" fmla="*/ 13 h 43"/>
                  <a:gd name="T14" fmla="*/ 0 w 46"/>
                  <a:gd name="T15" fmla="*/ 19 h 43"/>
                  <a:gd name="T16" fmla="*/ 20 w 46"/>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3">
                    <a:moveTo>
                      <a:pt x="20" y="43"/>
                    </a:moveTo>
                    <a:lnTo>
                      <a:pt x="26" y="39"/>
                    </a:lnTo>
                    <a:lnTo>
                      <a:pt x="40" y="32"/>
                    </a:lnTo>
                    <a:lnTo>
                      <a:pt x="46" y="28"/>
                    </a:lnTo>
                    <a:lnTo>
                      <a:pt x="35" y="0"/>
                    </a:lnTo>
                    <a:lnTo>
                      <a:pt x="25" y="5"/>
                    </a:lnTo>
                    <a:lnTo>
                      <a:pt x="10" y="13"/>
                    </a:lnTo>
                    <a:lnTo>
                      <a:pt x="0" y="19"/>
                    </a:lnTo>
                    <a:lnTo>
                      <a:pt x="2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5" name="Freeform 327">
                <a:extLst>
                  <a:ext uri="{FF2B5EF4-FFF2-40B4-BE49-F238E27FC236}">
                    <a16:creationId xmlns="" xmlns:a16="http://schemas.microsoft.com/office/drawing/2014/main" id="{7E40C842-55F8-4F38-AC70-B8BBB203E57B}"/>
                  </a:ext>
                </a:extLst>
              </p:cNvPr>
              <p:cNvSpPr>
                <a:spLocks/>
              </p:cNvSpPr>
              <p:nvPr/>
            </p:nvSpPr>
            <p:spPr bwMode="auto">
              <a:xfrm>
                <a:off x="2511425" y="4851400"/>
                <a:ext cx="69850" cy="73025"/>
              </a:xfrm>
              <a:custGeom>
                <a:avLst/>
                <a:gdLst>
                  <a:gd name="T0" fmla="*/ 29 w 44"/>
                  <a:gd name="T1" fmla="*/ 46 h 46"/>
                  <a:gd name="T2" fmla="*/ 32 w 44"/>
                  <a:gd name="T3" fmla="*/ 40 h 46"/>
                  <a:gd name="T4" fmla="*/ 41 w 44"/>
                  <a:gd name="T5" fmla="*/ 26 h 46"/>
                  <a:gd name="T6" fmla="*/ 44 w 44"/>
                  <a:gd name="T7" fmla="*/ 20 h 46"/>
                  <a:gd name="T8" fmla="*/ 20 w 44"/>
                  <a:gd name="T9" fmla="*/ 0 h 46"/>
                  <a:gd name="T10" fmla="*/ 13 w 44"/>
                  <a:gd name="T11" fmla="*/ 10 h 46"/>
                  <a:gd name="T12" fmla="*/ 6 w 44"/>
                  <a:gd name="T13" fmla="*/ 25 h 46"/>
                  <a:gd name="T14" fmla="*/ 0 w 44"/>
                  <a:gd name="T15" fmla="*/ 33 h 46"/>
                  <a:gd name="T16" fmla="*/ 29 w 44"/>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6">
                    <a:moveTo>
                      <a:pt x="29" y="46"/>
                    </a:moveTo>
                    <a:lnTo>
                      <a:pt x="32" y="40"/>
                    </a:lnTo>
                    <a:lnTo>
                      <a:pt x="41" y="26"/>
                    </a:lnTo>
                    <a:lnTo>
                      <a:pt x="44" y="20"/>
                    </a:lnTo>
                    <a:lnTo>
                      <a:pt x="20" y="0"/>
                    </a:lnTo>
                    <a:lnTo>
                      <a:pt x="13" y="10"/>
                    </a:lnTo>
                    <a:lnTo>
                      <a:pt x="6" y="25"/>
                    </a:lnTo>
                    <a:lnTo>
                      <a:pt x="0" y="33"/>
                    </a:lnTo>
                    <a:lnTo>
                      <a:pt x="2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6" name="Freeform 328">
                <a:extLst>
                  <a:ext uri="{FF2B5EF4-FFF2-40B4-BE49-F238E27FC236}">
                    <a16:creationId xmlns="" xmlns:a16="http://schemas.microsoft.com/office/drawing/2014/main" id="{CED8EE2D-CEA5-49D2-B214-0E9FA6E2B9B5}"/>
                  </a:ext>
                </a:extLst>
              </p:cNvPr>
              <p:cNvSpPr>
                <a:spLocks/>
              </p:cNvSpPr>
              <p:nvPr/>
            </p:nvSpPr>
            <p:spPr bwMode="auto">
              <a:xfrm>
                <a:off x="2547938" y="4779963"/>
                <a:ext cx="49213" cy="61913"/>
              </a:xfrm>
              <a:custGeom>
                <a:avLst/>
                <a:gdLst>
                  <a:gd name="T0" fmla="*/ 31 w 31"/>
                  <a:gd name="T1" fmla="*/ 34 h 39"/>
                  <a:gd name="T2" fmla="*/ 31 w 31"/>
                  <a:gd name="T3" fmla="*/ 28 h 39"/>
                  <a:gd name="T4" fmla="*/ 31 w 31"/>
                  <a:gd name="T5" fmla="*/ 11 h 39"/>
                  <a:gd name="T6" fmla="*/ 31 w 31"/>
                  <a:gd name="T7" fmla="*/ 5 h 39"/>
                  <a:gd name="T8" fmla="*/ 0 w 31"/>
                  <a:gd name="T9" fmla="*/ 0 h 39"/>
                  <a:gd name="T10" fmla="*/ 0 w 31"/>
                  <a:gd name="T11" fmla="*/ 11 h 39"/>
                  <a:gd name="T12" fmla="*/ 0 w 31"/>
                  <a:gd name="T13" fmla="*/ 28 h 39"/>
                  <a:gd name="T14" fmla="*/ 0 w 31"/>
                  <a:gd name="T15" fmla="*/ 39 h 39"/>
                  <a:gd name="T16" fmla="*/ 31 w 31"/>
                  <a:gd name="T1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34"/>
                    </a:moveTo>
                    <a:lnTo>
                      <a:pt x="31" y="28"/>
                    </a:lnTo>
                    <a:lnTo>
                      <a:pt x="31" y="11"/>
                    </a:lnTo>
                    <a:lnTo>
                      <a:pt x="31" y="5"/>
                    </a:lnTo>
                    <a:lnTo>
                      <a:pt x="0" y="0"/>
                    </a:lnTo>
                    <a:lnTo>
                      <a:pt x="0" y="11"/>
                    </a:lnTo>
                    <a:lnTo>
                      <a:pt x="0" y="28"/>
                    </a:lnTo>
                    <a:lnTo>
                      <a:pt x="0" y="39"/>
                    </a:lnTo>
                    <a:lnTo>
                      <a:pt x="3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7" name="Freeform 329">
                <a:extLst>
                  <a:ext uri="{FF2B5EF4-FFF2-40B4-BE49-F238E27FC236}">
                    <a16:creationId xmlns="" xmlns:a16="http://schemas.microsoft.com/office/drawing/2014/main" id="{4857FAA9-9523-46D6-9F7F-DA0D4A09E7C3}"/>
                  </a:ext>
                </a:extLst>
              </p:cNvPr>
              <p:cNvSpPr>
                <a:spLocks/>
              </p:cNvSpPr>
              <p:nvPr/>
            </p:nvSpPr>
            <p:spPr bwMode="auto">
              <a:xfrm>
                <a:off x="2519363" y="4695825"/>
                <a:ext cx="69850" cy="71438"/>
              </a:xfrm>
              <a:custGeom>
                <a:avLst/>
                <a:gdLst>
                  <a:gd name="T0" fmla="*/ 44 w 44"/>
                  <a:gd name="T1" fmla="*/ 26 h 45"/>
                  <a:gd name="T2" fmla="*/ 40 w 44"/>
                  <a:gd name="T3" fmla="*/ 20 h 45"/>
                  <a:gd name="T4" fmla="*/ 33 w 44"/>
                  <a:gd name="T5" fmla="*/ 6 h 45"/>
                  <a:gd name="T6" fmla="*/ 29 w 44"/>
                  <a:gd name="T7" fmla="*/ 0 h 45"/>
                  <a:gd name="T8" fmla="*/ 0 w 44"/>
                  <a:gd name="T9" fmla="*/ 11 h 45"/>
                  <a:gd name="T10" fmla="*/ 5 w 44"/>
                  <a:gd name="T11" fmla="*/ 21 h 45"/>
                  <a:gd name="T12" fmla="*/ 14 w 44"/>
                  <a:gd name="T13" fmla="*/ 36 h 45"/>
                  <a:gd name="T14" fmla="*/ 19 w 44"/>
                  <a:gd name="T15" fmla="*/ 45 h 45"/>
                  <a:gd name="T16" fmla="*/ 44 w 44"/>
                  <a:gd name="T1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5">
                    <a:moveTo>
                      <a:pt x="44" y="26"/>
                    </a:moveTo>
                    <a:lnTo>
                      <a:pt x="40" y="20"/>
                    </a:lnTo>
                    <a:lnTo>
                      <a:pt x="33" y="6"/>
                    </a:lnTo>
                    <a:lnTo>
                      <a:pt x="29" y="0"/>
                    </a:lnTo>
                    <a:lnTo>
                      <a:pt x="0" y="11"/>
                    </a:lnTo>
                    <a:lnTo>
                      <a:pt x="5" y="21"/>
                    </a:lnTo>
                    <a:lnTo>
                      <a:pt x="14" y="36"/>
                    </a:lnTo>
                    <a:lnTo>
                      <a:pt x="19" y="45"/>
                    </a:lnTo>
                    <a:lnTo>
                      <a:pt x="44"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8" name="Freeform 330">
                <a:extLst>
                  <a:ext uri="{FF2B5EF4-FFF2-40B4-BE49-F238E27FC236}">
                    <a16:creationId xmlns="" xmlns:a16="http://schemas.microsoft.com/office/drawing/2014/main" id="{6FB619B4-BDDF-4522-9BCE-CA12E30898BB}"/>
                  </a:ext>
                </a:extLst>
              </p:cNvPr>
              <p:cNvSpPr>
                <a:spLocks/>
              </p:cNvSpPr>
              <p:nvPr/>
            </p:nvSpPr>
            <p:spPr bwMode="auto">
              <a:xfrm>
                <a:off x="2460625" y="4633913"/>
                <a:ext cx="69850" cy="69850"/>
              </a:xfrm>
              <a:custGeom>
                <a:avLst/>
                <a:gdLst>
                  <a:gd name="T0" fmla="*/ 44 w 44"/>
                  <a:gd name="T1" fmla="*/ 14 h 44"/>
                  <a:gd name="T2" fmla="*/ 39 w 44"/>
                  <a:gd name="T3" fmla="*/ 11 h 44"/>
                  <a:gd name="T4" fmla="*/ 24 w 44"/>
                  <a:gd name="T5" fmla="*/ 3 h 44"/>
                  <a:gd name="T6" fmla="*/ 19 w 44"/>
                  <a:gd name="T7" fmla="*/ 0 h 44"/>
                  <a:gd name="T8" fmla="*/ 0 w 44"/>
                  <a:gd name="T9" fmla="*/ 24 h 44"/>
                  <a:gd name="T10" fmla="*/ 9 w 44"/>
                  <a:gd name="T11" fmla="*/ 29 h 44"/>
                  <a:gd name="T12" fmla="*/ 23 w 44"/>
                  <a:gd name="T13" fmla="*/ 38 h 44"/>
                  <a:gd name="T14" fmla="*/ 33 w 44"/>
                  <a:gd name="T15" fmla="*/ 44 h 44"/>
                  <a:gd name="T16" fmla="*/ 44 w 44"/>
                  <a:gd name="T17" fmla="*/ 1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4" y="14"/>
                    </a:moveTo>
                    <a:lnTo>
                      <a:pt x="39" y="11"/>
                    </a:lnTo>
                    <a:lnTo>
                      <a:pt x="24" y="3"/>
                    </a:lnTo>
                    <a:lnTo>
                      <a:pt x="19" y="0"/>
                    </a:lnTo>
                    <a:lnTo>
                      <a:pt x="0" y="24"/>
                    </a:lnTo>
                    <a:lnTo>
                      <a:pt x="9" y="29"/>
                    </a:lnTo>
                    <a:lnTo>
                      <a:pt x="23" y="38"/>
                    </a:lnTo>
                    <a:lnTo>
                      <a:pt x="33" y="44"/>
                    </a:lnTo>
                    <a:lnTo>
                      <a:pt x="4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49" name="Freeform 331">
                <a:extLst>
                  <a:ext uri="{FF2B5EF4-FFF2-40B4-BE49-F238E27FC236}">
                    <a16:creationId xmlns="" xmlns:a16="http://schemas.microsoft.com/office/drawing/2014/main" id="{942E9E2B-44D9-4AE9-9C17-BCEF4841B2E6}"/>
                  </a:ext>
                </a:extLst>
              </p:cNvPr>
              <p:cNvSpPr>
                <a:spLocks noEditPoints="1"/>
              </p:cNvSpPr>
              <p:nvPr/>
            </p:nvSpPr>
            <p:spPr bwMode="auto">
              <a:xfrm>
                <a:off x="2255838" y="4646613"/>
                <a:ext cx="309563" cy="312738"/>
              </a:xfrm>
              <a:custGeom>
                <a:avLst/>
                <a:gdLst>
                  <a:gd name="T0" fmla="*/ 89 w 177"/>
                  <a:gd name="T1" fmla="*/ 178 h 178"/>
                  <a:gd name="T2" fmla="*/ 0 w 177"/>
                  <a:gd name="T3" fmla="*/ 89 h 178"/>
                  <a:gd name="T4" fmla="*/ 89 w 177"/>
                  <a:gd name="T5" fmla="*/ 0 h 178"/>
                  <a:gd name="T6" fmla="*/ 177 w 177"/>
                  <a:gd name="T7" fmla="*/ 89 h 178"/>
                  <a:gd name="T8" fmla="*/ 89 w 177"/>
                  <a:gd name="T9" fmla="*/ 178 h 178"/>
                  <a:gd name="T10" fmla="*/ 89 w 177"/>
                  <a:gd name="T11" fmla="*/ 27 h 178"/>
                  <a:gd name="T12" fmla="*/ 27 w 177"/>
                  <a:gd name="T13" fmla="*/ 89 h 178"/>
                  <a:gd name="T14" fmla="*/ 89 w 177"/>
                  <a:gd name="T15" fmla="*/ 152 h 178"/>
                  <a:gd name="T16" fmla="*/ 150 w 177"/>
                  <a:gd name="T17" fmla="*/ 89 h 178"/>
                  <a:gd name="T18" fmla="*/ 89 w 177"/>
                  <a:gd name="T19" fmla="*/ 2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78">
                    <a:moveTo>
                      <a:pt x="89" y="178"/>
                    </a:moveTo>
                    <a:cubicBezTo>
                      <a:pt x="40" y="178"/>
                      <a:pt x="0" y="138"/>
                      <a:pt x="0" y="89"/>
                    </a:cubicBezTo>
                    <a:cubicBezTo>
                      <a:pt x="0" y="40"/>
                      <a:pt x="40" y="0"/>
                      <a:pt x="89" y="0"/>
                    </a:cubicBezTo>
                    <a:cubicBezTo>
                      <a:pt x="137" y="0"/>
                      <a:pt x="177" y="40"/>
                      <a:pt x="177" y="89"/>
                    </a:cubicBezTo>
                    <a:cubicBezTo>
                      <a:pt x="177" y="138"/>
                      <a:pt x="137" y="178"/>
                      <a:pt x="89" y="178"/>
                    </a:cubicBezTo>
                    <a:close/>
                    <a:moveTo>
                      <a:pt x="89" y="27"/>
                    </a:moveTo>
                    <a:cubicBezTo>
                      <a:pt x="55" y="27"/>
                      <a:pt x="27" y="55"/>
                      <a:pt x="27" y="89"/>
                    </a:cubicBezTo>
                    <a:cubicBezTo>
                      <a:pt x="27" y="124"/>
                      <a:pt x="55" y="152"/>
                      <a:pt x="89" y="152"/>
                    </a:cubicBezTo>
                    <a:cubicBezTo>
                      <a:pt x="123" y="152"/>
                      <a:pt x="150" y="124"/>
                      <a:pt x="150" y="89"/>
                    </a:cubicBezTo>
                    <a:cubicBezTo>
                      <a:pt x="150" y="55"/>
                      <a:pt x="123" y="27"/>
                      <a:pt x="8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sp>
            <p:nvSpPr>
              <p:cNvPr id="50" name="Oval 332">
                <a:extLst>
                  <a:ext uri="{FF2B5EF4-FFF2-40B4-BE49-F238E27FC236}">
                    <a16:creationId xmlns="" xmlns:a16="http://schemas.microsoft.com/office/drawing/2014/main" id="{5E9F6D4C-9564-4EB9-B69C-342CB48C8BAB}"/>
                  </a:ext>
                </a:extLst>
              </p:cNvPr>
              <p:cNvSpPr>
                <a:spLocks noChangeArrowheads="1"/>
              </p:cNvSpPr>
              <p:nvPr/>
            </p:nvSpPr>
            <p:spPr bwMode="auto">
              <a:xfrm>
                <a:off x="2346325" y="4738688"/>
                <a:ext cx="130175" cy="1301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b="1">
                  <a:solidFill>
                    <a:schemeClr val="tx1">
                      <a:lumMod val="85000"/>
                      <a:lumOff val="15000"/>
                    </a:schemeClr>
                  </a:solidFill>
                  <a:cs typeface="+mn-ea"/>
                  <a:sym typeface="+mn-lt"/>
                </a:endParaRPr>
              </a:p>
            </p:txBody>
          </p:sp>
        </p:grpSp>
      </p:grpSp>
      <p:sp>
        <p:nvSpPr>
          <p:cNvPr id="52" name="TextBox 42">
            <a:extLst>
              <a:ext uri="{FF2B5EF4-FFF2-40B4-BE49-F238E27FC236}">
                <a16:creationId xmlns="" xmlns:a16="http://schemas.microsoft.com/office/drawing/2014/main" id="{C744FDB5-A297-4774-A339-9BEDE506B9D4}"/>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1.3 </a:t>
            </a:r>
            <a:r>
              <a:rPr lang="zh-CN" altLang="en-US" b="0" dirty="0">
                <a:solidFill>
                  <a:srgbClr val="444444"/>
                </a:solidFill>
                <a:latin typeface="+mn-lt"/>
                <a:ea typeface="+mn-ea"/>
                <a:cs typeface="+mn-ea"/>
                <a:sym typeface="+mn-lt"/>
              </a:rPr>
              <a:t>研究意义</a:t>
            </a:r>
          </a:p>
        </p:txBody>
      </p:sp>
    </p:spTree>
    <p:extLst>
      <p:ext uri="{BB962C8B-B14F-4D97-AF65-F5344CB8AC3E}">
        <p14:creationId xmlns:p14="http://schemas.microsoft.com/office/powerpoint/2010/main" val="18594077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ppt_x</p:attrName>
                                        </p:attrNameLst>
                                      </p:cBhvr>
                                      <p:tavLst>
                                        <p:tav tm="0">
                                          <p:val>
                                            <p:strVal val="#ppt_x-#ppt_w/2"/>
                                          </p:val>
                                        </p:tav>
                                        <p:tav tm="100000">
                                          <p:val>
                                            <p:strVal val="#ppt_x"/>
                                          </p:val>
                                        </p:tav>
                                      </p:tavLst>
                                    </p:anim>
                                    <p:anim calcmode="lin" valueType="num">
                                      <p:cBhvr>
                                        <p:cTn id="8" dur="500" fill="hold"/>
                                        <p:tgtEl>
                                          <p:spTgt spid="52"/>
                                        </p:tgtEl>
                                        <p:attrNameLst>
                                          <p:attrName>ppt_y</p:attrName>
                                        </p:attrNameLst>
                                      </p:cBhvr>
                                      <p:tavLst>
                                        <p:tav tm="0">
                                          <p:val>
                                            <p:strVal val="#ppt_y"/>
                                          </p:val>
                                        </p:tav>
                                        <p:tav tm="100000">
                                          <p:val>
                                            <p:strVal val="#ppt_y"/>
                                          </p:val>
                                        </p:tav>
                                      </p:tavLst>
                                    </p:anim>
                                    <p:anim calcmode="lin" valueType="num">
                                      <p:cBhvr>
                                        <p:cTn id="9" dur="500" fill="hold"/>
                                        <p:tgtEl>
                                          <p:spTgt spid="52"/>
                                        </p:tgtEl>
                                        <p:attrNameLst>
                                          <p:attrName>ppt_w</p:attrName>
                                        </p:attrNameLst>
                                      </p:cBhvr>
                                      <p:tavLst>
                                        <p:tav tm="0">
                                          <p:val>
                                            <p:fltVal val="0"/>
                                          </p:val>
                                        </p:tav>
                                        <p:tav tm="100000">
                                          <p:val>
                                            <p:strVal val="#ppt_w"/>
                                          </p:val>
                                        </p:tav>
                                      </p:tavLst>
                                    </p:anim>
                                    <p:anim calcmode="lin" valueType="num">
                                      <p:cBhvr>
                                        <p:cTn id="10" dur="500" fill="hold"/>
                                        <p:tgtEl>
                                          <p:spTgt spid="52"/>
                                        </p:tgtEl>
                                        <p:attrNameLst>
                                          <p:attrName>ppt_h</p:attrName>
                                        </p:attrNameLst>
                                      </p:cBhvr>
                                      <p:tavLst>
                                        <p:tav tm="0">
                                          <p:val>
                                            <p:strVal val="#ppt_h"/>
                                          </p:val>
                                        </p:tav>
                                        <p:tav tm="100000">
                                          <p:val>
                                            <p:strVal val="#ppt_h"/>
                                          </p:val>
                                        </p:tav>
                                      </p:tavLst>
                                    </p:anim>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08333E-7 7.40741E-7 L -2.08333E-7 -0.47384 " pathEditMode="relative" rAng="0" ptsTypes="AA">
                                      <p:cBhvr>
                                        <p:cTn id="14" dur="1500" spd="-100000" fill="hold"/>
                                        <p:tgtEl>
                                          <p:spTgt spid="28"/>
                                        </p:tgtEl>
                                        <p:attrNameLst>
                                          <p:attrName>ppt_x</p:attrName>
                                          <p:attrName>ppt_y</p:attrName>
                                        </p:attrNameLst>
                                      </p:cBhvr>
                                      <p:rCtr x="0" y="-23704"/>
                                    </p:animMotion>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1500"/>
                            </p:stCondLst>
                            <p:childTnLst>
                              <p:par>
                                <p:cTn id="19" presetID="42" presetClass="path" presetSubtype="0" accel="50000" decel="50000" fill="hold" nodeType="afterEffect">
                                  <p:stCondLst>
                                    <p:cond delay="0"/>
                                  </p:stCondLst>
                                  <p:childTnLst>
                                    <p:animMotion origin="layout" path="M -2.08333E-7 1.85185E-6 L -2.08333E-7 -0.22639 " pathEditMode="relative" rAng="0" ptsTypes="AA">
                                      <p:cBhvr>
                                        <p:cTn id="20" dur="1500" spd="-100000" fill="hold"/>
                                        <p:tgtEl>
                                          <p:spTgt spid="15"/>
                                        </p:tgtEl>
                                        <p:attrNameLst>
                                          <p:attrName>ppt_x</p:attrName>
                                          <p:attrName>ppt_y</p:attrName>
                                        </p:attrNameLst>
                                      </p:cBhvr>
                                      <p:rCtr x="0" y="-11319"/>
                                    </p:animMotion>
                                  </p:childTnLst>
                                </p:cTn>
                              </p:par>
                            </p:childTnLst>
                          </p:cTn>
                        </p:par>
                        <p:par>
                          <p:cTn id="21" fill="hold">
                            <p:stCondLst>
                              <p:cond delay="30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3000"/>
                            </p:stCondLst>
                            <p:childTnLst>
                              <p:par>
                                <p:cTn id="25" presetID="42" presetClass="path" presetSubtype="0" accel="50000" decel="50000" fill="hold" nodeType="afterEffect">
                                  <p:stCondLst>
                                    <p:cond delay="0"/>
                                  </p:stCondLst>
                                  <p:childTnLst>
                                    <p:animMotion origin="layout" path="M -2.08333E-7 2.96296E-6 L -2.08333E-7 -0.22639 " pathEditMode="relative" rAng="0" ptsTypes="AA">
                                      <p:cBhvr>
                                        <p:cTn id="26" dur="1500" spd="-100000" fill="hold"/>
                                        <p:tgtEl>
                                          <p:spTgt spid="2"/>
                                        </p:tgtEl>
                                        <p:attrNameLst>
                                          <p:attrName>ppt_x</p:attrName>
                                          <p:attrName>ppt_y</p:attrName>
                                        </p:attrNameLst>
                                      </p:cBhvr>
                                      <p:rCtr x="0" y="-11319"/>
                                    </p:animMotion>
                                  </p:childTnLst>
                                </p:cTn>
                              </p:par>
                            </p:childTnLst>
                          </p:cTn>
                        </p:par>
                        <p:par>
                          <p:cTn id="27" fill="hold">
                            <p:stCondLst>
                              <p:cond delay="4500"/>
                            </p:stCondLst>
                            <p:childTnLst>
                              <p:par>
                                <p:cTn id="28" presetID="2" presetClass="entr" presetSubtype="2" fill="hold" grpId="0" nodeType="afterEffect">
                                  <p:stCondLst>
                                    <p:cond delay="0"/>
                                  </p:stCondLst>
                                  <p:iterate type="lt">
                                    <p:tmPct val="10000"/>
                                  </p:iterate>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1+#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3">
            <a:extLst>
              <a:ext uri="{FF2B5EF4-FFF2-40B4-BE49-F238E27FC236}">
                <a16:creationId xmlns="" xmlns:a16="http://schemas.microsoft.com/office/drawing/2014/main" id="{997912B2-6116-4E42-8E77-8536AF2DF246}"/>
              </a:ext>
            </a:extLst>
          </p:cNvPr>
          <p:cNvSpPr txBox="1"/>
          <p:nvPr/>
        </p:nvSpPr>
        <p:spPr>
          <a:xfrm>
            <a:off x="6953673" y="1337811"/>
            <a:ext cx="3767336" cy="698333"/>
          </a:xfrm>
          <a:prstGeom prst="rect">
            <a:avLst/>
          </a:prstGeom>
          <a:noFill/>
        </p:spPr>
        <p:txBody>
          <a:bodyPr wrap="square" lIns="0" tIns="0" rIns="0" bIns="0" rtlCol="0">
            <a:spAutoFit/>
          </a:bodyPr>
          <a:lstStyle/>
          <a:p>
            <a:pPr>
              <a:lnSpc>
                <a:spcPct val="150000"/>
              </a:lnSpc>
            </a:pPr>
            <a:r>
              <a:rPr lang="zh-CN" altLang="en-US" sz="1050"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4" name="椭圆 3">
            <a:extLst>
              <a:ext uri="{FF2B5EF4-FFF2-40B4-BE49-F238E27FC236}">
                <a16:creationId xmlns="" xmlns:a16="http://schemas.microsoft.com/office/drawing/2014/main" id="{FE178A63-81E8-4C6A-99EB-E6F942FC35B7}"/>
              </a:ext>
            </a:extLst>
          </p:cNvPr>
          <p:cNvSpPr/>
          <p:nvPr/>
        </p:nvSpPr>
        <p:spPr>
          <a:xfrm>
            <a:off x="6096678" y="140970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1</a:t>
            </a:r>
            <a:endParaRPr lang="zh-CN" altLang="en-US" sz="3200" dirty="0">
              <a:cs typeface="+mn-ea"/>
              <a:sym typeface="+mn-lt"/>
            </a:endParaRPr>
          </a:p>
        </p:txBody>
      </p:sp>
      <p:sp>
        <p:nvSpPr>
          <p:cNvPr id="5" name="TextBox 33">
            <a:extLst>
              <a:ext uri="{FF2B5EF4-FFF2-40B4-BE49-F238E27FC236}">
                <a16:creationId xmlns="" xmlns:a16="http://schemas.microsoft.com/office/drawing/2014/main" id="{1EA0EA48-A621-4682-A84F-8BCB3E08E031}"/>
              </a:ext>
            </a:extLst>
          </p:cNvPr>
          <p:cNvSpPr txBox="1"/>
          <p:nvPr/>
        </p:nvSpPr>
        <p:spPr>
          <a:xfrm>
            <a:off x="7540453" y="2325521"/>
            <a:ext cx="3767336" cy="698333"/>
          </a:xfrm>
          <a:prstGeom prst="rect">
            <a:avLst/>
          </a:prstGeom>
          <a:noFill/>
        </p:spPr>
        <p:txBody>
          <a:bodyPr wrap="square" lIns="0" tIns="0" rIns="0" bIns="0" rtlCol="0">
            <a:spAutoFit/>
          </a:bodyPr>
          <a:lstStyle/>
          <a:p>
            <a:pPr>
              <a:lnSpc>
                <a:spcPct val="150000"/>
              </a:lnSpc>
            </a:pPr>
            <a:r>
              <a:rPr lang="zh-CN" altLang="en-US" sz="1050"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6" name="椭圆 5">
            <a:extLst>
              <a:ext uri="{FF2B5EF4-FFF2-40B4-BE49-F238E27FC236}">
                <a16:creationId xmlns="" xmlns:a16="http://schemas.microsoft.com/office/drawing/2014/main" id="{7A8F67CF-3A85-4A7F-9D1A-FAD9DFD3062C}"/>
              </a:ext>
            </a:extLst>
          </p:cNvPr>
          <p:cNvSpPr/>
          <p:nvPr/>
        </p:nvSpPr>
        <p:spPr>
          <a:xfrm>
            <a:off x="6666697" y="2397410"/>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2</a:t>
            </a:r>
            <a:endParaRPr lang="zh-CN" altLang="en-US" sz="3200" dirty="0">
              <a:cs typeface="+mn-ea"/>
              <a:sym typeface="+mn-lt"/>
            </a:endParaRPr>
          </a:p>
        </p:txBody>
      </p:sp>
      <p:sp>
        <p:nvSpPr>
          <p:cNvPr id="7" name="TextBox 33">
            <a:extLst>
              <a:ext uri="{FF2B5EF4-FFF2-40B4-BE49-F238E27FC236}">
                <a16:creationId xmlns="" xmlns:a16="http://schemas.microsoft.com/office/drawing/2014/main" id="{803CCA7B-E757-4BB3-BCE6-CB6E9B12A466}"/>
              </a:ext>
            </a:extLst>
          </p:cNvPr>
          <p:cNvSpPr txBox="1"/>
          <p:nvPr/>
        </p:nvSpPr>
        <p:spPr>
          <a:xfrm>
            <a:off x="7716237" y="3313231"/>
            <a:ext cx="3767336" cy="698333"/>
          </a:xfrm>
          <a:prstGeom prst="rect">
            <a:avLst/>
          </a:prstGeom>
          <a:noFill/>
        </p:spPr>
        <p:txBody>
          <a:bodyPr wrap="square" lIns="0" tIns="0" rIns="0" bIns="0" rtlCol="0">
            <a:spAutoFit/>
          </a:bodyPr>
          <a:lstStyle/>
          <a:p>
            <a:pPr>
              <a:lnSpc>
                <a:spcPct val="150000"/>
              </a:lnSpc>
            </a:pPr>
            <a:r>
              <a:rPr lang="zh-CN" altLang="en-US" sz="1050"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8" name="椭圆 7">
            <a:extLst>
              <a:ext uri="{FF2B5EF4-FFF2-40B4-BE49-F238E27FC236}">
                <a16:creationId xmlns="" xmlns:a16="http://schemas.microsoft.com/office/drawing/2014/main" id="{024F7326-8E36-4179-BD27-D0441DCEF15D}"/>
              </a:ext>
            </a:extLst>
          </p:cNvPr>
          <p:cNvSpPr/>
          <p:nvPr/>
        </p:nvSpPr>
        <p:spPr>
          <a:xfrm>
            <a:off x="6842890" y="338512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3</a:t>
            </a:r>
            <a:endParaRPr lang="zh-CN" altLang="en-US" sz="3200" dirty="0">
              <a:cs typeface="+mn-ea"/>
              <a:sym typeface="+mn-lt"/>
            </a:endParaRPr>
          </a:p>
        </p:txBody>
      </p:sp>
      <p:sp>
        <p:nvSpPr>
          <p:cNvPr id="9" name="椭圆 8">
            <a:extLst>
              <a:ext uri="{FF2B5EF4-FFF2-40B4-BE49-F238E27FC236}">
                <a16:creationId xmlns="" xmlns:a16="http://schemas.microsoft.com/office/drawing/2014/main" id="{1709EE63-3DCF-4CA3-B928-8ECB224EF15D}"/>
              </a:ext>
            </a:extLst>
          </p:cNvPr>
          <p:cNvSpPr/>
          <p:nvPr/>
        </p:nvSpPr>
        <p:spPr>
          <a:xfrm>
            <a:off x="6666697" y="4372830"/>
            <a:ext cx="640210" cy="640210"/>
          </a:xfrm>
          <a:prstGeom prst="ellipse">
            <a:avLst/>
          </a:prstGeom>
          <a:solidFill>
            <a:srgbClr val="CF3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4</a:t>
            </a:r>
            <a:endParaRPr lang="zh-CN" altLang="en-US" sz="3200" dirty="0">
              <a:cs typeface="+mn-ea"/>
              <a:sym typeface="+mn-lt"/>
            </a:endParaRPr>
          </a:p>
        </p:txBody>
      </p:sp>
      <p:sp>
        <p:nvSpPr>
          <p:cNvPr id="10" name="椭圆 9">
            <a:extLst>
              <a:ext uri="{FF2B5EF4-FFF2-40B4-BE49-F238E27FC236}">
                <a16:creationId xmlns="" xmlns:a16="http://schemas.microsoft.com/office/drawing/2014/main" id="{B1D9C812-7678-4EE2-9CE1-4930F368A06A}"/>
              </a:ext>
            </a:extLst>
          </p:cNvPr>
          <p:cNvSpPr/>
          <p:nvPr/>
        </p:nvSpPr>
        <p:spPr>
          <a:xfrm>
            <a:off x="6165095" y="5360540"/>
            <a:ext cx="640210" cy="640210"/>
          </a:xfrm>
          <a:prstGeom prst="ellipse">
            <a:avLst/>
          </a:prstGeom>
          <a:solidFill>
            <a:srgbClr val="34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cs typeface="+mn-ea"/>
                <a:sym typeface="+mn-lt"/>
              </a:rPr>
              <a:t>5</a:t>
            </a:r>
            <a:endParaRPr lang="zh-CN" altLang="en-US" sz="3200" dirty="0">
              <a:cs typeface="+mn-ea"/>
              <a:sym typeface="+mn-lt"/>
            </a:endParaRPr>
          </a:p>
        </p:txBody>
      </p:sp>
      <p:sp>
        <p:nvSpPr>
          <p:cNvPr id="11" name="TextBox 33">
            <a:extLst>
              <a:ext uri="{FF2B5EF4-FFF2-40B4-BE49-F238E27FC236}">
                <a16:creationId xmlns="" xmlns:a16="http://schemas.microsoft.com/office/drawing/2014/main" id="{F69547CD-39F4-48F6-89A2-61DA6A038408}"/>
              </a:ext>
            </a:extLst>
          </p:cNvPr>
          <p:cNvSpPr txBox="1"/>
          <p:nvPr/>
        </p:nvSpPr>
        <p:spPr>
          <a:xfrm>
            <a:off x="7540453" y="4300941"/>
            <a:ext cx="3767336" cy="698333"/>
          </a:xfrm>
          <a:prstGeom prst="rect">
            <a:avLst/>
          </a:prstGeom>
          <a:noFill/>
        </p:spPr>
        <p:txBody>
          <a:bodyPr wrap="square" lIns="0" tIns="0" rIns="0" bIns="0" rtlCol="0">
            <a:spAutoFit/>
          </a:bodyPr>
          <a:lstStyle/>
          <a:p>
            <a:pPr>
              <a:lnSpc>
                <a:spcPct val="150000"/>
              </a:lnSpc>
            </a:pPr>
            <a:r>
              <a:rPr lang="zh-CN" altLang="en-US" sz="1050"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12" name="TextBox 33">
            <a:extLst>
              <a:ext uri="{FF2B5EF4-FFF2-40B4-BE49-F238E27FC236}">
                <a16:creationId xmlns="" xmlns:a16="http://schemas.microsoft.com/office/drawing/2014/main" id="{3552A659-C130-4699-9C62-58F8E51246D1}"/>
              </a:ext>
            </a:extLst>
          </p:cNvPr>
          <p:cNvSpPr txBox="1"/>
          <p:nvPr/>
        </p:nvSpPr>
        <p:spPr>
          <a:xfrm>
            <a:off x="6993429" y="5288651"/>
            <a:ext cx="3767336" cy="698333"/>
          </a:xfrm>
          <a:prstGeom prst="rect">
            <a:avLst/>
          </a:prstGeom>
          <a:noFill/>
        </p:spPr>
        <p:txBody>
          <a:bodyPr wrap="square" lIns="0" tIns="0" rIns="0" bIns="0" rtlCol="0">
            <a:spAutoFit/>
          </a:bodyPr>
          <a:lstStyle/>
          <a:p>
            <a:pPr>
              <a:lnSpc>
                <a:spcPct val="150000"/>
              </a:lnSpc>
            </a:pPr>
            <a:r>
              <a:rPr lang="zh-CN" altLang="en-US" sz="1050" dirty="0">
                <a:solidFill>
                  <a:srgbClr val="555555"/>
                </a:solidFill>
                <a:cs typeface="+mn-ea"/>
                <a:sym typeface="+mn-lt"/>
              </a:rPr>
              <a:t>请替换文字内容，添加相关标题，修改文字内容，也可以直接复制你的内容到此。请替换文字添加相关标题，可以直接复制你的内容到此。</a:t>
            </a:r>
          </a:p>
        </p:txBody>
      </p:sp>
      <p:sp>
        <p:nvSpPr>
          <p:cNvPr id="13" name="TextBox 33">
            <a:extLst>
              <a:ext uri="{FF2B5EF4-FFF2-40B4-BE49-F238E27FC236}">
                <a16:creationId xmlns="" xmlns:a16="http://schemas.microsoft.com/office/drawing/2014/main" id="{654AEDFD-AF86-4C8A-B489-4F5DE918F239}"/>
              </a:ext>
            </a:extLst>
          </p:cNvPr>
          <p:cNvSpPr txBox="1"/>
          <p:nvPr/>
        </p:nvSpPr>
        <p:spPr>
          <a:xfrm>
            <a:off x="1134310" y="2635267"/>
            <a:ext cx="3706455" cy="406778"/>
          </a:xfrm>
          <a:prstGeom prst="rect">
            <a:avLst/>
          </a:prstGeom>
          <a:noFill/>
        </p:spPr>
        <p:txBody>
          <a:bodyPr wrap="square" lIns="0" tIns="0" rIns="0" bIns="0" rtlCol="0">
            <a:spAutoFit/>
          </a:bodyPr>
          <a:lstStyle>
            <a:defPPr>
              <a:defRPr lang="zh-CN"/>
            </a:defPPr>
            <a:lvl1pPr algn="just">
              <a:lnSpc>
                <a:spcPts val="2800"/>
              </a:lnSpc>
              <a:defRPr sz="2000">
                <a:solidFill>
                  <a:schemeClr val="bg1"/>
                </a:solidFill>
                <a:latin typeface="微软雅黑" pitchFamily="34" charset="-122"/>
                <a:ea typeface="微软雅黑" pitchFamily="34" charset="-122"/>
              </a:defRPr>
            </a:lvl1pPr>
          </a:lstStyle>
          <a:p>
            <a:pPr>
              <a:lnSpc>
                <a:spcPct val="150000"/>
              </a:lnSpc>
            </a:pPr>
            <a:r>
              <a:rPr lang="zh-CN" altLang="en-US" dirty="0">
                <a:latin typeface="+mn-lt"/>
                <a:ea typeface="+mn-ea"/>
                <a:cs typeface="+mn-ea"/>
                <a:sym typeface="+mn-lt"/>
              </a:rPr>
              <a:t>参考文献</a:t>
            </a:r>
          </a:p>
        </p:txBody>
      </p:sp>
      <p:pic>
        <p:nvPicPr>
          <p:cNvPr id="15" name="图片 14">
            <a:extLst>
              <a:ext uri="{FF2B5EF4-FFF2-40B4-BE49-F238E27FC236}">
                <a16:creationId xmlns="" xmlns:a16="http://schemas.microsoft.com/office/drawing/2014/main" id="{64DD8204-466C-4278-89E6-E6D3AD112D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1941" t="28357" r="23200" b="24413"/>
          <a:stretch/>
        </p:blipFill>
        <p:spPr>
          <a:xfrm>
            <a:off x="1367448" y="2191520"/>
            <a:ext cx="3706454" cy="2970543"/>
          </a:xfrm>
          <a:prstGeom prst="rect">
            <a:avLst/>
          </a:prstGeom>
        </p:spPr>
      </p:pic>
      <p:sp>
        <p:nvSpPr>
          <p:cNvPr id="16" name="TextBox 42">
            <a:extLst>
              <a:ext uri="{FF2B5EF4-FFF2-40B4-BE49-F238E27FC236}">
                <a16:creationId xmlns="" xmlns:a16="http://schemas.microsoft.com/office/drawing/2014/main" id="{76E68D42-76C2-4C2E-9584-0D9D280296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1.4 </a:t>
            </a:r>
            <a:r>
              <a:rPr lang="zh-CN" altLang="en-US" b="0" dirty="0">
                <a:solidFill>
                  <a:srgbClr val="444444"/>
                </a:solidFill>
                <a:latin typeface="+mn-lt"/>
                <a:ea typeface="+mn-ea"/>
                <a:cs typeface="+mn-ea"/>
                <a:sym typeface="+mn-lt"/>
              </a:rPr>
              <a:t>参考文献</a:t>
            </a:r>
          </a:p>
        </p:txBody>
      </p:sp>
    </p:spTree>
    <p:extLst>
      <p:ext uri="{BB962C8B-B14F-4D97-AF65-F5344CB8AC3E}">
        <p14:creationId xmlns:p14="http://schemas.microsoft.com/office/powerpoint/2010/main" val="76479896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2" presetClass="entr" presetSubtype="2" fill="hold" grpId="0" nodeType="withEffect" p14:presetBounceEnd="6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0000">
                                          <p:cBhvr additive="base">
                                            <p:cTn id="17" dur="1000" fill="hold"/>
                                            <p:tgtEl>
                                              <p:spTgt spid="4"/>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14:bounceEnd="60000">
                                          <p:cBhvr additive="base">
                                            <p:cTn id="21" dur="10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14:bounceEnd="60000">
                                          <p:cBhvr additive="base">
                                            <p:cTn id="25" dur="10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26" dur="10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14:presetBounceEnd="60000">
                                      <p:stCondLst>
                                        <p:cond delay="600"/>
                                      </p:stCondLst>
                                      <p:childTnLst>
                                        <p:set>
                                          <p:cBhvr>
                                            <p:cTn id="28" dur="1" fill="hold">
                                              <p:stCondLst>
                                                <p:cond delay="0"/>
                                              </p:stCondLst>
                                            </p:cTn>
                                            <p:tgtEl>
                                              <p:spTgt spid="9"/>
                                            </p:tgtEl>
                                            <p:attrNameLst>
                                              <p:attrName>style.visibility</p:attrName>
                                            </p:attrNameLst>
                                          </p:cBhvr>
                                          <p:to>
                                            <p:strVal val="visible"/>
                                          </p:to>
                                        </p:set>
                                        <p:anim calcmode="lin" valueType="num" p14:bounceEnd="60000">
                                          <p:cBhvr additive="base">
                                            <p:cTn id="29"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30" dur="10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14:presetBounceEnd="60000">
                                      <p:stCondLst>
                                        <p:cond delay="800"/>
                                      </p:stCondLst>
                                      <p:childTnLst>
                                        <p:set>
                                          <p:cBhvr>
                                            <p:cTn id="32" dur="1" fill="hold">
                                              <p:stCondLst>
                                                <p:cond delay="0"/>
                                              </p:stCondLst>
                                            </p:cTn>
                                            <p:tgtEl>
                                              <p:spTgt spid="10"/>
                                            </p:tgtEl>
                                            <p:attrNameLst>
                                              <p:attrName>style.visibility</p:attrName>
                                            </p:attrNameLst>
                                          </p:cBhvr>
                                          <p:to>
                                            <p:strVal val="visible"/>
                                          </p:to>
                                        </p:set>
                                        <p:anim calcmode="lin" valueType="num" p14:bounceEnd="60000">
                                          <p:cBhvr additive="base">
                                            <p:cTn id="33" dur="10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34" dur="10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300"/>
                                </p:stCondLst>
                                <p:childTnLst>
                                  <p:par>
                                    <p:cTn id="36" presetID="22" presetClass="entr" presetSubtype="8"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00"/>
                                            <p:tgtEl>
                                              <p:spTgt spid="3"/>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700"/>
                                            <p:tgtEl>
                                              <p:spTgt spid="5"/>
                                            </p:tgtEl>
                                          </p:cBhvr>
                                        </p:animEffect>
                                      </p:childTnLst>
                                    </p:cTn>
                                  </p:par>
                                  <p:par>
                                    <p:cTn id="42" presetID="22" presetClass="entr" presetSubtype="8" fill="hold" grpId="0" nodeType="withEffect">
                                      <p:stCondLst>
                                        <p:cond delay="60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700"/>
                                            <p:tgtEl>
                                              <p:spTgt spid="7"/>
                                            </p:tgtEl>
                                          </p:cBhvr>
                                        </p:animEffect>
                                      </p:childTnLst>
                                    </p:cTn>
                                  </p:par>
                                  <p:par>
                                    <p:cTn id="45" presetID="22" presetClass="entr" presetSubtype="8" fill="hold" grpId="0" nodeType="withEffect">
                                      <p:stCondLst>
                                        <p:cond delay="90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700"/>
                                            <p:tgtEl>
                                              <p:spTgt spid="11"/>
                                            </p:tgtEl>
                                          </p:cBhvr>
                                        </p:animEffect>
                                      </p:childTnLst>
                                    </p:cTn>
                                  </p:par>
                                  <p:par>
                                    <p:cTn id="48" presetID="22" presetClass="entr" presetSubtype="8" fill="hold" grpId="0" nodeType="withEffect">
                                      <p:stCondLst>
                                        <p:cond delay="120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700"/>
                                            <p:tgtEl>
                                              <p:spTgt spid="12"/>
                                            </p:tgtEl>
                                          </p:cBhvr>
                                        </p:animEffect>
                                      </p:childTnLst>
                                    </p:cTn>
                                  </p:par>
                                </p:childTnLst>
                              </p:cTn>
                            </p:par>
                            <p:par>
                              <p:cTn id="51" fill="hold">
                                <p:stCondLst>
                                  <p:cond delay="42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animBg="1"/>
          <p:bldP spid="10" grpId="0" animBg="1"/>
          <p:bldP spid="11" grpId="0"/>
          <p:bldP spid="12" grpId="0"/>
          <p:bldP spid="13" grpId="0"/>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1+#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1+#ppt_w/2"/>
                                              </p:val>
                                            </p:tav>
                                            <p:tav tm="100000">
                                              <p:val>
                                                <p:strVal val="#ppt_x"/>
                                              </p:val>
                                            </p:tav>
                                          </p:tavLst>
                                        </p:anim>
                                        <p:anim calcmode="lin" valueType="num">
                                          <p:cBhvr additive="base">
                                            <p:cTn id="22" dur="1000" fill="hold"/>
                                            <p:tgtEl>
                                              <p:spTgt spid="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fill="hold"/>
                                            <p:tgtEl>
                                              <p:spTgt spid="8"/>
                                            </p:tgtEl>
                                            <p:attrNameLst>
                                              <p:attrName>ppt_x</p:attrName>
                                            </p:attrNameLst>
                                          </p:cBhvr>
                                          <p:tavLst>
                                            <p:tav tm="0">
                                              <p:val>
                                                <p:strVal val="1+#ppt_w/2"/>
                                              </p:val>
                                            </p:tav>
                                            <p:tav tm="100000">
                                              <p:val>
                                                <p:strVal val="#ppt_x"/>
                                              </p:val>
                                            </p:tav>
                                          </p:tavLst>
                                        </p:anim>
                                        <p:anim calcmode="lin" valueType="num">
                                          <p:cBhvr additive="base">
                                            <p:cTn id="26" dur="10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60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1000" fill="hold"/>
                                            <p:tgtEl>
                                              <p:spTgt spid="9"/>
                                            </p:tgtEl>
                                            <p:attrNameLst>
                                              <p:attrName>ppt_x</p:attrName>
                                            </p:attrNameLst>
                                          </p:cBhvr>
                                          <p:tavLst>
                                            <p:tav tm="0">
                                              <p:val>
                                                <p:strVal val="1+#ppt_w/2"/>
                                              </p:val>
                                            </p:tav>
                                            <p:tav tm="100000">
                                              <p:val>
                                                <p:strVal val="#ppt_x"/>
                                              </p:val>
                                            </p:tav>
                                          </p:tavLst>
                                        </p:anim>
                                        <p:anim calcmode="lin" valueType="num">
                                          <p:cBhvr additive="base">
                                            <p:cTn id="30" dur="1000" fill="hold"/>
                                            <p:tgtEl>
                                              <p:spTgt spid="9"/>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80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000" fill="hold"/>
                                            <p:tgtEl>
                                              <p:spTgt spid="10"/>
                                            </p:tgtEl>
                                            <p:attrNameLst>
                                              <p:attrName>ppt_x</p:attrName>
                                            </p:attrNameLst>
                                          </p:cBhvr>
                                          <p:tavLst>
                                            <p:tav tm="0">
                                              <p:val>
                                                <p:strVal val="1+#ppt_w/2"/>
                                              </p:val>
                                            </p:tav>
                                            <p:tav tm="100000">
                                              <p:val>
                                                <p:strVal val="#ppt_x"/>
                                              </p:val>
                                            </p:tav>
                                          </p:tavLst>
                                        </p:anim>
                                        <p:anim calcmode="lin" valueType="num">
                                          <p:cBhvr additive="base">
                                            <p:cTn id="34" dur="10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2300"/>
                                </p:stCondLst>
                                <p:childTnLst>
                                  <p:par>
                                    <p:cTn id="36" presetID="22" presetClass="entr" presetSubtype="8"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00"/>
                                            <p:tgtEl>
                                              <p:spTgt spid="3"/>
                                            </p:tgtEl>
                                          </p:cBhvr>
                                        </p:animEffect>
                                      </p:childTnLst>
                                    </p:cTn>
                                  </p:par>
                                  <p:par>
                                    <p:cTn id="39" presetID="22" presetClass="entr" presetSubtype="8" fill="hold" grpId="0" nodeType="withEffect">
                                      <p:stCondLst>
                                        <p:cond delay="30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700"/>
                                            <p:tgtEl>
                                              <p:spTgt spid="5"/>
                                            </p:tgtEl>
                                          </p:cBhvr>
                                        </p:animEffect>
                                      </p:childTnLst>
                                    </p:cTn>
                                  </p:par>
                                  <p:par>
                                    <p:cTn id="42" presetID="22" presetClass="entr" presetSubtype="8" fill="hold" grpId="0" nodeType="withEffect">
                                      <p:stCondLst>
                                        <p:cond delay="60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700"/>
                                            <p:tgtEl>
                                              <p:spTgt spid="7"/>
                                            </p:tgtEl>
                                          </p:cBhvr>
                                        </p:animEffect>
                                      </p:childTnLst>
                                    </p:cTn>
                                  </p:par>
                                  <p:par>
                                    <p:cTn id="45" presetID="22" presetClass="entr" presetSubtype="8" fill="hold" grpId="0" nodeType="withEffect">
                                      <p:stCondLst>
                                        <p:cond delay="90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700"/>
                                            <p:tgtEl>
                                              <p:spTgt spid="11"/>
                                            </p:tgtEl>
                                          </p:cBhvr>
                                        </p:animEffect>
                                      </p:childTnLst>
                                    </p:cTn>
                                  </p:par>
                                  <p:par>
                                    <p:cTn id="48" presetID="22" presetClass="entr" presetSubtype="8" fill="hold" grpId="0" nodeType="withEffect">
                                      <p:stCondLst>
                                        <p:cond delay="120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700"/>
                                            <p:tgtEl>
                                              <p:spTgt spid="12"/>
                                            </p:tgtEl>
                                          </p:cBhvr>
                                        </p:animEffect>
                                      </p:childTnLst>
                                    </p:cTn>
                                  </p:par>
                                </p:childTnLst>
                              </p:cTn>
                            </p:par>
                            <p:par>
                              <p:cTn id="51" fill="hold">
                                <p:stCondLst>
                                  <p:cond delay="4200"/>
                                </p:stCondLst>
                                <p:childTnLst>
                                  <p:par>
                                    <p:cTn id="52" presetID="10" presetClass="entr" presetSubtype="0"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animBg="1"/>
          <p:bldP spid="10" grpId="0" animBg="1"/>
          <p:bldP spid="11" grpId="0"/>
          <p:bldP spid="12" grpId="0"/>
          <p:bldP spid="13" grpId="0"/>
          <p:bldP spid="1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 xmlns:a16="http://schemas.microsoft.com/office/drawing/2014/main" id="{628EC6B2-3A39-45CC-998D-46962A5F9E92}"/>
              </a:ext>
            </a:extLst>
          </p:cNvPr>
          <p:cNvGrpSpPr/>
          <p:nvPr/>
        </p:nvGrpSpPr>
        <p:grpSpPr>
          <a:xfrm flipH="1">
            <a:off x="6722529" y="1729085"/>
            <a:ext cx="3312368" cy="453534"/>
            <a:chOff x="-380931" y="1470144"/>
            <a:chExt cx="3312368" cy="453534"/>
          </a:xfrm>
        </p:grpSpPr>
        <p:cxnSp>
          <p:nvCxnSpPr>
            <p:cNvPr id="35" name="直接连接符 34">
              <a:extLst>
                <a:ext uri="{FF2B5EF4-FFF2-40B4-BE49-F238E27FC236}">
                  <a16:creationId xmlns="" xmlns:a16="http://schemas.microsoft.com/office/drawing/2014/main" id="{BBB40310-C205-4A9A-A505-124DE7D56E9B}"/>
                </a:ext>
              </a:extLst>
            </p:cNvPr>
            <p:cNvCxnSpPr/>
            <p:nvPr/>
          </p:nvCxnSpPr>
          <p:spPr>
            <a:xfrm>
              <a:off x="2483767" y="1470144"/>
              <a:ext cx="447670" cy="453534"/>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 xmlns:a16="http://schemas.microsoft.com/office/drawing/2014/main" id="{E5632F5F-4A3A-4C2A-9CD7-2E3A2EC6D44A}"/>
                </a:ext>
              </a:extLst>
            </p:cNvPr>
            <p:cNvCxnSpPr/>
            <p:nvPr/>
          </p:nvCxnSpPr>
          <p:spPr>
            <a:xfrm>
              <a:off x="-380931" y="1470144"/>
              <a:ext cx="2864699"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cxnSp>
        <p:nvCxnSpPr>
          <p:cNvPr id="37" name="直接连接符 36">
            <a:extLst>
              <a:ext uri="{FF2B5EF4-FFF2-40B4-BE49-F238E27FC236}">
                <a16:creationId xmlns="" xmlns:a16="http://schemas.microsoft.com/office/drawing/2014/main" id="{4032F059-88F5-4566-8456-1220A51CF97D}"/>
              </a:ext>
            </a:extLst>
          </p:cNvPr>
          <p:cNvCxnSpPr/>
          <p:nvPr/>
        </p:nvCxnSpPr>
        <p:spPr>
          <a:xfrm flipH="1">
            <a:off x="8403941" y="3719585"/>
            <a:ext cx="2132459"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 xmlns:a16="http://schemas.microsoft.com/office/drawing/2014/main" id="{129836B7-B32F-4E84-A949-E6AD15F84546}"/>
              </a:ext>
            </a:extLst>
          </p:cNvPr>
          <p:cNvCxnSpPr/>
          <p:nvPr/>
        </p:nvCxnSpPr>
        <p:spPr>
          <a:xfrm>
            <a:off x="2167485" y="4742773"/>
            <a:ext cx="3168352" cy="0"/>
          </a:xfrm>
          <a:prstGeom prst="line">
            <a:avLst/>
          </a:prstGeom>
          <a:ln w="6350">
            <a:solidFill>
              <a:srgbClr val="013B6D"/>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 xmlns:a16="http://schemas.microsoft.com/office/drawing/2014/main" id="{0CB715B2-08C3-4C33-9557-11F662F206BA}"/>
              </a:ext>
            </a:extLst>
          </p:cNvPr>
          <p:cNvGrpSpPr/>
          <p:nvPr/>
        </p:nvGrpSpPr>
        <p:grpSpPr>
          <a:xfrm>
            <a:off x="1569921" y="2578495"/>
            <a:ext cx="2440674" cy="856274"/>
            <a:chOff x="611560" y="1470144"/>
            <a:chExt cx="2440674" cy="856274"/>
          </a:xfrm>
        </p:grpSpPr>
        <p:cxnSp>
          <p:nvCxnSpPr>
            <p:cNvPr id="31" name="直接连接符 30">
              <a:extLst>
                <a:ext uri="{FF2B5EF4-FFF2-40B4-BE49-F238E27FC236}">
                  <a16:creationId xmlns="" xmlns:a16="http://schemas.microsoft.com/office/drawing/2014/main" id="{7808F67C-BAFD-456F-A0D5-7C8587546F55}"/>
                </a:ext>
              </a:extLst>
            </p:cNvPr>
            <p:cNvCxnSpPr/>
            <p:nvPr/>
          </p:nvCxnSpPr>
          <p:spPr>
            <a:xfrm>
              <a:off x="611560" y="1470144"/>
              <a:ext cx="1872208" cy="0"/>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B5154155-6A9B-4CAD-8F67-B53F694F0B5F}"/>
                </a:ext>
              </a:extLst>
            </p:cNvPr>
            <p:cNvCxnSpPr/>
            <p:nvPr/>
          </p:nvCxnSpPr>
          <p:spPr>
            <a:xfrm>
              <a:off x="2483768" y="1470144"/>
              <a:ext cx="568466" cy="856274"/>
            </a:xfrm>
            <a:prstGeom prst="line">
              <a:avLst/>
            </a:prstGeom>
            <a:ln w="6350">
              <a:solidFill>
                <a:srgbClr val="344F66"/>
              </a:soli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 xmlns:a16="http://schemas.microsoft.com/office/drawing/2014/main" id="{06111A98-50D4-48E8-BFB4-4C857064CF1A}"/>
              </a:ext>
            </a:extLst>
          </p:cNvPr>
          <p:cNvGrpSpPr>
            <a:grpSpLocks noChangeAspect="1"/>
          </p:cNvGrpSpPr>
          <p:nvPr/>
        </p:nvGrpSpPr>
        <p:grpSpPr>
          <a:xfrm>
            <a:off x="5153166" y="1697216"/>
            <a:ext cx="2020575" cy="1683815"/>
            <a:chOff x="1017666" y="1460660"/>
            <a:chExt cx="1241816" cy="1034848"/>
          </a:xfrm>
        </p:grpSpPr>
        <p:grpSp>
          <p:nvGrpSpPr>
            <p:cNvPr id="3" name="组合 2">
              <a:extLst>
                <a:ext uri="{FF2B5EF4-FFF2-40B4-BE49-F238E27FC236}">
                  <a16:creationId xmlns="" xmlns:a16="http://schemas.microsoft.com/office/drawing/2014/main" id="{F072B3C7-21C1-4080-8773-B5333D4DB8B1}"/>
                </a:ext>
              </a:extLst>
            </p:cNvPr>
            <p:cNvGrpSpPr/>
            <p:nvPr/>
          </p:nvGrpSpPr>
          <p:grpSpPr>
            <a:xfrm>
              <a:off x="1017666" y="1460660"/>
              <a:ext cx="1241816" cy="1034848"/>
              <a:chOff x="1017666" y="1609725"/>
              <a:chExt cx="1241816" cy="1034848"/>
            </a:xfrm>
          </p:grpSpPr>
          <p:sp>
            <p:nvSpPr>
              <p:cNvPr id="5" name="六边形 4">
                <a:extLst>
                  <a:ext uri="{FF2B5EF4-FFF2-40B4-BE49-F238E27FC236}">
                    <a16:creationId xmlns="" xmlns:a16="http://schemas.microsoft.com/office/drawing/2014/main" id="{EF0B20B0-DC90-4481-A13E-685ECF395D9E}"/>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六边形 5">
                <a:extLst>
                  <a:ext uri="{FF2B5EF4-FFF2-40B4-BE49-F238E27FC236}">
                    <a16:creationId xmlns="" xmlns:a16="http://schemas.microsoft.com/office/drawing/2014/main" id="{54402FA9-DB69-4E35-B7FC-43123478E1C1}"/>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 name="TextBox 10">
              <a:extLst>
                <a:ext uri="{FF2B5EF4-FFF2-40B4-BE49-F238E27FC236}">
                  <a16:creationId xmlns="" xmlns:a16="http://schemas.microsoft.com/office/drawing/2014/main" id="{1EF883BA-B124-4154-9BFA-9AC5C2B9A0E0}"/>
                </a:ext>
              </a:extLst>
            </p:cNvPr>
            <p:cNvSpPr txBox="1"/>
            <p:nvPr/>
          </p:nvSpPr>
          <p:spPr>
            <a:xfrm>
              <a:off x="1331582" y="1808549"/>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方法二</a:t>
              </a:r>
            </a:p>
          </p:txBody>
        </p:sp>
      </p:grpSp>
      <p:grpSp>
        <p:nvGrpSpPr>
          <p:cNvPr id="7" name="组合 6">
            <a:extLst>
              <a:ext uri="{FF2B5EF4-FFF2-40B4-BE49-F238E27FC236}">
                <a16:creationId xmlns="" xmlns:a16="http://schemas.microsoft.com/office/drawing/2014/main" id="{89C321A1-D3D6-42A0-8918-053947CC9F40}"/>
              </a:ext>
            </a:extLst>
          </p:cNvPr>
          <p:cNvGrpSpPr>
            <a:grpSpLocks noChangeAspect="1"/>
          </p:cNvGrpSpPr>
          <p:nvPr/>
        </p:nvGrpSpPr>
        <p:grpSpPr>
          <a:xfrm>
            <a:off x="3318547" y="2569908"/>
            <a:ext cx="2020575" cy="1683815"/>
            <a:chOff x="1017666" y="2695004"/>
            <a:chExt cx="1241816" cy="1034848"/>
          </a:xfrm>
        </p:grpSpPr>
        <p:grpSp>
          <p:nvGrpSpPr>
            <p:cNvPr id="8" name="组合 7">
              <a:extLst>
                <a:ext uri="{FF2B5EF4-FFF2-40B4-BE49-F238E27FC236}">
                  <a16:creationId xmlns="" xmlns:a16="http://schemas.microsoft.com/office/drawing/2014/main" id="{302140B1-97C1-49DC-B07E-571A0937F17F}"/>
                </a:ext>
              </a:extLst>
            </p:cNvPr>
            <p:cNvGrpSpPr/>
            <p:nvPr/>
          </p:nvGrpSpPr>
          <p:grpSpPr>
            <a:xfrm>
              <a:off x="1017666" y="2695004"/>
              <a:ext cx="1241816" cy="1034848"/>
              <a:chOff x="1017666" y="1609725"/>
              <a:chExt cx="1241816" cy="1034848"/>
            </a:xfrm>
          </p:grpSpPr>
          <p:sp>
            <p:nvSpPr>
              <p:cNvPr id="10" name="六边形 9">
                <a:extLst>
                  <a:ext uri="{FF2B5EF4-FFF2-40B4-BE49-F238E27FC236}">
                    <a16:creationId xmlns="" xmlns:a16="http://schemas.microsoft.com/office/drawing/2014/main" id="{6AA4199B-1C6E-4836-AA3B-600F1FF80E53}"/>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六边形 10">
                <a:extLst>
                  <a:ext uri="{FF2B5EF4-FFF2-40B4-BE49-F238E27FC236}">
                    <a16:creationId xmlns="" xmlns:a16="http://schemas.microsoft.com/office/drawing/2014/main" id="{A6400FD7-8A93-4BC3-A06A-7C2668E6950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TextBox 15">
              <a:extLst>
                <a:ext uri="{FF2B5EF4-FFF2-40B4-BE49-F238E27FC236}">
                  <a16:creationId xmlns="" xmlns:a16="http://schemas.microsoft.com/office/drawing/2014/main" id="{932B1D76-5E56-49FB-A811-C76B30479D4D}"/>
                </a:ext>
              </a:extLst>
            </p:cNvPr>
            <p:cNvSpPr txBox="1"/>
            <p:nvPr/>
          </p:nvSpPr>
          <p:spPr>
            <a:xfrm>
              <a:off x="1330868" y="3062229"/>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方法一</a:t>
              </a:r>
            </a:p>
          </p:txBody>
        </p:sp>
      </p:grpSp>
      <p:grpSp>
        <p:nvGrpSpPr>
          <p:cNvPr id="12" name="组合 11">
            <a:extLst>
              <a:ext uri="{FF2B5EF4-FFF2-40B4-BE49-F238E27FC236}">
                <a16:creationId xmlns="" xmlns:a16="http://schemas.microsoft.com/office/drawing/2014/main" id="{C11600DD-6A11-41B1-AC66-873124E90499}"/>
              </a:ext>
            </a:extLst>
          </p:cNvPr>
          <p:cNvGrpSpPr>
            <a:grpSpLocks noChangeAspect="1"/>
          </p:cNvGrpSpPr>
          <p:nvPr/>
        </p:nvGrpSpPr>
        <p:grpSpPr>
          <a:xfrm>
            <a:off x="4937395" y="3669097"/>
            <a:ext cx="2020575" cy="1683815"/>
            <a:chOff x="1017666" y="3929062"/>
            <a:chExt cx="1241816" cy="1034848"/>
          </a:xfrm>
        </p:grpSpPr>
        <p:grpSp>
          <p:nvGrpSpPr>
            <p:cNvPr id="13" name="组合 12">
              <a:extLst>
                <a:ext uri="{FF2B5EF4-FFF2-40B4-BE49-F238E27FC236}">
                  <a16:creationId xmlns="" xmlns:a16="http://schemas.microsoft.com/office/drawing/2014/main" id="{C1AC2530-A519-44A0-97A0-758CDB9B586A}"/>
                </a:ext>
              </a:extLst>
            </p:cNvPr>
            <p:cNvGrpSpPr/>
            <p:nvPr/>
          </p:nvGrpSpPr>
          <p:grpSpPr>
            <a:xfrm>
              <a:off x="1017666" y="3929062"/>
              <a:ext cx="1241816" cy="1034848"/>
              <a:chOff x="1017666" y="1609725"/>
              <a:chExt cx="1241816" cy="1034848"/>
            </a:xfrm>
          </p:grpSpPr>
          <p:sp>
            <p:nvSpPr>
              <p:cNvPr id="15" name="六边形 14">
                <a:extLst>
                  <a:ext uri="{FF2B5EF4-FFF2-40B4-BE49-F238E27FC236}">
                    <a16:creationId xmlns="" xmlns:a16="http://schemas.microsoft.com/office/drawing/2014/main" id="{A4C71CA1-5272-470D-ACD8-08A334194EAF}"/>
                  </a:ext>
                </a:extLst>
              </p:cNvPr>
              <p:cNvSpPr>
                <a:spLocks noChangeAspect="1"/>
              </p:cNvSpPr>
              <p:nvPr/>
            </p:nvSpPr>
            <p:spPr>
              <a:xfrm>
                <a:off x="1017666" y="1609725"/>
                <a:ext cx="1241816" cy="1034848"/>
              </a:xfrm>
              <a:prstGeom prst="hexagon">
                <a:avLst/>
              </a:prstGeom>
              <a:solidFill>
                <a:schemeClr val="bg1"/>
              </a:solidFill>
              <a:ln w="6350">
                <a:solidFill>
                  <a:srgbClr val="013B6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六边形 15">
                <a:extLst>
                  <a:ext uri="{FF2B5EF4-FFF2-40B4-BE49-F238E27FC236}">
                    <a16:creationId xmlns="" xmlns:a16="http://schemas.microsoft.com/office/drawing/2014/main" id="{46A4A480-565D-4714-8246-3F9F8FDF183F}"/>
                  </a:ext>
                </a:extLst>
              </p:cNvPr>
              <p:cNvSpPr>
                <a:spLocks noChangeAspect="1"/>
              </p:cNvSpPr>
              <p:nvPr/>
            </p:nvSpPr>
            <p:spPr>
              <a:xfrm>
                <a:off x="1120174" y="1695149"/>
                <a:ext cx="1036800" cy="864000"/>
              </a:xfrm>
              <a:prstGeom prst="hexagon">
                <a:avLst/>
              </a:prstGeom>
              <a:solidFill>
                <a:srgbClr val="344F6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Box 20">
              <a:extLst>
                <a:ext uri="{FF2B5EF4-FFF2-40B4-BE49-F238E27FC236}">
                  <a16:creationId xmlns="" xmlns:a16="http://schemas.microsoft.com/office/drawing/2014/main" id="{F6A0AF17-DF54-40F1-9597-2F9B148A6A4D}"/>
                </a:ext>
              </a:extLst>
            </p:cNvPr>
            <p:cNvSpPr txBox="1"/>
            <p:nvPr/>
          </p:nvSpPr>
          <p:spPr>
            <a:xfrm>
              <a:off x="1334690" y="4312512"/>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方法四</a:t>
              </a:r>
            </a:p>
          </p:txBody>
        </p:sp>
      </p:grpSp>
      <p:grpSp>
        <p:nvGrpSpPr>
          <p:cNvPr id="17" name="组合 16">
            <a:extLst>
              <a:ext uri="{FF2B5EF4-FFF2-40B4-BE49-F238E27FC236}">
                <a16:creationId xmlns="" xmlns:a16="http://schemas.microsoft.com/office/drawing/2014/main" id="{95E02974-E85D-43FC-8BFF-0719F989B79F}"/>
              </a:ext>
            </a:extLst>
          </p:cNvPr>
          <p:cNvGrpSpPr>
            <a:grpSpLocks noChangeAspect="1"/>
          </p:cNvGrpSpPr>
          <p:nvPr/>
        </p:nvGrpSpPr>
        <p:grpSpPr>
          <a:xfrm>
            <a:off x="6683882" y="2949890"/>
            <a:ext cx="2020575" cy="1683815"/>
            <a:chOff x="1017666" y="2695004"/>
            <a:chExt cx="1241816" cy="1034848"/>
          </a:xfrm>
        </p:grpSpPr>
        <p:grpSp>
          <p:nvGrpSpPr>
            <p:cNvPr id="18" name="组合 17">
              <a:extLst>
                <a:ext uri="{FF2B5EF4-FFF2-40B4-BE49-F238E27FC236}">
                  <a16:creationId xmlns="" xmlns:a16="http://schemas.microsoft.com/office/drawing/2014/main" id="{D6C12EDB-7FF4-4177-8BFD-25AFFE418972}"/>
                </a:ext>
              </a:extLst>
            </p:cNvPr>
            <p:cNvGrpSpPr/>
            <p:nvPr/>
          </p:nvGrpSpPr>
          <p:grpSpPr>
            <a:xfrm>
              <a:off x="1017666" y="2695004"/>
              <a:ext cx="1241816" cy="1034848"/>
              <a:chOff x="1017666" y="1609725"/>
              <a:chExt cx="1241816" cy="1034848"/>
            </a:xfrm>
          </p:grpSpPr>
          <p:sp>
            <p:nvSpPr>
              <p:cNvPr id="20" name="六边形 19">
                <a:extLst>
                  <a:ext uri="{FF2B5EF4-FFF2-40B4-BE49-F238E27FC236}">
                    <a16:creationId xmlns="" xmlns:a16="http://schemas.microsoft.com/office/drawing/2014/main" id="{B1257DCE-0B75-4D3F-8CA6-B2A9FFD76001}"/>
                  </a:ext>
                </a:extLst>
              </p:cNvPr>
              <p:cNvSpPr>
                <a:spLocks noChangeAspect="1"/>
              </p:cNvSpPr>
              <p:nvPr/>
            </p:nvSpPr>
            <p:spPr>
              <a:xfrm>
                <a:off x="1017666" y="1609725"/>
                <a:ext cx="1241816" cy="1034848"/>
              </a:xfrm>
              <a:prstGeom prst="hexagon">
                <a:avLst/>
              </a:prstGeom>
              <a:solidFill>
                <a:schemeClr val="bg1"/>
              </a:solidFill>
              <a:ln w="635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六边形 20">
                <a:extLst>
                  <a:ext uri="{FF2B5EF4-FFF2-40B4-BE49-F238E27FC236}">
                    <a16:creationId xmlns="" xmlns:a16="http://schemas.microsoft.com/office/drawing/2014/main" id="{7A51A15E-615B-413A-B9FC-0E26040185AF}"/>
                  </a:ext>
                </a:extLst>
              </p:cNvPr>
              <p:cNvSpPr>
                <a:spLocks noChangeAspect="1"/>
              </p:cNvSpPr>
              <p:nvPr/>
            </p:nvSpPr>
            <p:spPr>
              <a:xfrm>
                <a:off x="1120174" y="1695149"/>
                <a:ext cx="1036800" cy="864000"/>
              </a:xfrm>
              <a:prstGeom prst="hexagon">
                <a:avLst/>
              </a:prstGeom>
              <a:solidFill>
                <a:srgbClr val="CF3B4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9" name="TextBox 25">
              <a:extLst>
                <a:ext uri="{FF2B5EF4-FFF2-40B4-BE49-F238E27FC236}">
                  <a16:creationId xmlns="" xmlns:a16="http://schemas.microsoft.com/office/drawing/2014/main" id="{FC795368-9A10-4F1E-A457-27278B8C4D28}"/>
                </a:ext>
              </a:extLst>
            </p:cNvPr>
            <p:cNvSpPr txBox="1"/>
            <p:nvPr/>
          </p:nvSpPr>
          <p:spPr>
            <a:xfrm>
              <a:off x="1323698" y="3082283"/>
              <a:ext cx="586380" cy="245902"/>
            </a:xfrm>
            <a:prstGeom prst="rect">
              <a:avLst/>
            </a:prstGeom>
            <a:noFill/>
          </p:spPr>
          <p:txBody>
            <a:bodyPr wrap="none" rtlCol="0">
              <a:spAutoFit/>
            </a:bodyPr>
            <a:lstStyle/>
            <a:p>
              <a:pPr algn="r"/>
              <a:r>
                <a:rPr lang="zh-CN" altLang="en-US" sz="2000" dirty="0">
                  <a:solidFill>
                    <a:schemeClr val="bg1"/>
                  </a:solidFill>
                  <a:cs typeface="+mn-ea"/>
                  <a:sym typeface="+mn-lt"/>
                </a:rPr>
                <a:t>方法三</a:t>
              </a:r>
            </a:p>
          </p:txBody>
        </p:sp>
      </p:grpSp>
      <p:sp>
        <p:nvSpPr>
          <p:cNvPr id="22" name="Rectangle 13" descr="FD1DDF730CE4456e89755B07FE1653D0# #Rectangle 13">
            <a:extLst>
              <a:ext uri="{FF2B5EF4-FFF2-40B4-BE49-F238E27FC236}">
                <a16:creationId xmlns="" xmlns:a16="http://schemas.microsoft.com/office/drawing/2014/main" id="{751843B4-AA84-4868-94F1-FFDD25308143}"/>
              </a:ext>
            </a:extLst>
          </p:cNvPr>
          <p:cNvSpPr>
            <a:spLocks noChangeArrowheads="1"/>
          </p:cNvSpPr>
          <p:nvPr/>
        </p:nvSpPr>
        <p:spPr bwMode="auto">
          <a:xfrm>
            <a:off x="1474151" y="2239941"/>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solidFill>
                  <a:srgbClr val="344F66"/>
                </a:solidFill>
                <a:latin typeface="+mn-lt"/>
                <a:ea typeface="+mn-ea"/>
                <a:cs typeface="+mn-ea"/>
                <a:sym typeface="+mn-lt"/>
              </a:rPr>
              <a:t>创意领军</a:t>
            </a:r>
            <a:endParaRPr lang="en-US" altLang="zh-CN" sz="1600" dirty="0">
              <a:solidFill>
                <a:srgbClr val="344F66"/>
              </a:solidFill>
              <a:latin typeface="+mn-lt"/>
              <a:ea typeface="+mn-ea"/>
              <a:cs typeface="+mn-ea"/>
              <a:sym typeface="+mn-lt"/>
            </a:endParaRPr>
          </a:p>
        </p:txBody>
      </p:sp>
      <p:sp>
        <p:nvSpPr>
          <p:cNvPr id="23" name="Rectangle 13" descr="FD1DDF730CE4456e89755B07FE1653D0# #Rectangle 13">
            <a:extLst>
              <a:ext uri="{FF2B5EF4-FFF2-40B4-BE49-F238E27FC236}">
                <a16:creationId xmlns="" xmlns:a16="http://schemas.microsoft.com/office/drawing/2014/main" id="{63B0C939-28FA-480D-8619-BA62CD5BCF0D}"/>
              </a:ext>
            </a:extLst>
          </p:cNvPr>
          <p:cNvSpPr>
            <a:spLocks noChangeArrowheads="1"/>
          </p:cNvSpPr>
          <p:nvPr/>
        </p:nvSpPr>
        <p:spPr bwMode="auto">
          <a:xfrm>
            <a:off x="1474152" y="2597276"/>
            <a:ext cx="149163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单击此处添加方法阐述，添加简短问题说明文字，方法与措施的具体说明文字添加此处。单击此处添加方法阐述</a:t>
            </a:r>
            <a:endParaRPr lang="en-US" altLang="zh-CN" sz="1100" dirty="0">
              <a:solidFill>
                <a:srgbClr val="555555"/>
              </a:solidFill>
              <a:latin typeface="+mn-lt"/>
              <a:ea typeface="+mn-ea"/>
              <a:cs typeface="+mn-ea"/>
              <a:sym typeface="+mn-lt"/>
            </a:endParaRPr>
          </a:p>
        </p:txBody>
      </p:sp>
      <p:sp>
        <p:nvSpPr>
          <p:cNvPr id="24" name="Rectangle 13" descr="FD1DDF730CE4456e89755B07FE1653D0# #Rectangle 13">
            <a:extLst>
              <a:ext uri="{FF2B5EF4-FFF2-40B4-BE49-F238E27FC236}">
                <a16:creationId xmlns="" xmlns:a16="http://schemas.microsoft.com/office/drawing/2014/main" id="{8CE95333-0167-4BC0-B23B-01D2F066DF3D}"/>
              </a:ext>
            </a:extLst>
          </p:cNvPr>
          <p:cNvSpPr>
            <a:spLocks noChangeArrowheads="1"/>
          </p:cNvSpPr>
          <p:nvPr/>
        </p:nvSpPr>
        <p:spPr bwMode="auto">
          <a:xfrm>
            <a:off x="7154577" y="1390531"/>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solidFill>
                  <a:srgbClr val="344F66"/>
                </a:solidFill>
                <a:latin typeface="+mn-lt"/>
                <a:ea typeface="+mn-ea"/>
                <a:cs typeface="+mn-ea"/>
                <a:sym typeface="+mn-lt"/>
              </a:rPr>
              <a:t>赢在细节</a:t>
            </a:r>
            <a:endParaRPr lang="en-US" altLang="zh-CN" sz="1600" dirty="0">
              <a:solidFill>
                <a:srgbClr val="344F66"/>
              </a:solidFill>
              <a:latin typeface="+mn-lt"/>
              <a:ea typeface="+mn-ea"/>
              <a:cs typeface="+mn-ea"/>
              <a:sym typeface="+mn-lt"/>
            </a:endParaRPr>
          </a:p>
        </p:txBody>
      </p:sp>
      <p:sp>
        <p:nvSpPr>
          <p:cNvPr id="25" name="Rectangle 13" descr="FD1DDF730CE4456e89755B07FE1653D0# #Rectangle 13">
            <a:extLst>
              <a:ext uri="{FF2B5EF4-FFF2-40B4-BE49-F238E27FC236}">
                <a16:creationId xmlns="" xmlns:a16="http://schemas.microsoft.com/office/drawing/2014/main" id="{9EC5ED2F-29D8-49F8-A029-16EECD59F840}"/>
              </a:ext>
            </a:extLst>
          </p:cNvPr>
          <p:cNvSpPr>
            <a:spLocks noChangeArrowheads="1"/>
          </p:cNvSpPr>
          <p:nvPr/>
        </p:nvSpPr>
        <p:spPr bwMode="auto">
          <a:xfrm>
            <a:off x="7154577" y="1747866"/>
            <a:ext cx="2880320"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单击此处添加方法阐述，添加简短问题说明文字，方法与措施的具体说明文字添加此处。单击此处添加方法阐述，</a:t>
            </a:r>
            <a:endParaRPr lang="en-US" altLang="zh-CN" sz="1100" dirty="0">
              <a:solidFill>
                <a:srgbClr val="555555"/>
              </a:solidFill>
              <a:latin typeface="+mn-lt"/>
              <a:ea typeface="+mn-ea"/>
              <a:cs typeface="+mn-ea"/>
              <a:sym typeface="+mn-lt"/>
            </a:endParaRPr>
          </a:p>
        </p:txBody>
      </p:sp>
      <p:sp>
        <p:nvSpPr>
          <p:cNvPr id="26" name="Rectangle 13" descr="FD1DDF730CE4456e89755B07FE1653D0# #Rectangle 13">
            <a:extLst>
              <a:ext uri="{FF2B5EF4-FFF2-40B4-BE49-F238E27FC236}">
                <a16:creationId xmlns="" xmlns:a16="http://schemas.microsoft.com/office/drawing/2014/main" id="{13F38641-B4FC-44B9-8A1C-1B1340D49820}"/>
              </a:ext>
            </a:extLst>
          </p:cNvPr>
          <p:cNvSpPr>
            <a:spLocks noChangeArrowheads="1"/>
          </p:cNvSpPr>
          <p:nvPr/>
        </p:nvSpPr>
        <p:spPr bwMode="auto">
          <a:xfrm>
            <a:off x="2081623" y="4408065"/>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solidFill>
                  <a:srgbClr val="344F66"/>
                </a:solidFill>
                <a:latin typeface="+mn-lt"/>
                <a:ea typeface="+mn-ea"/>
                <a:cs typeface="+mn-ea"/>
                <a:sym typeface="+mn-lt"/>
              </a:rPr>
              <a:t>主形象贯穿</a:t>
            </a:r>
            <a:endParaRPr lang="en-US" altLang="zh-CN" sz="1600" dirty="0">
              <a:solidFill>
                <a:srgbClr val="344F66"/>
              </a:solidFill>
              <a:latin typeface="+mn-lt"/>
              <a:ea typeface="+mn-ea"/>
              <a:cs typeface="+mn-ea"/>
              <a:sym typeface="+mn-lt"/>
            </a:endParaRPr>
          </a:p>
        </p:txBody>
      </p:sp>
      <p:sp>
        <p:nvSpPr>
          <p:cNvPr id="27" name="Rectangle 13" descr="FD1DDF730CE4456e89755B07FE1653D0# #Rectangle 13">
            <a:extLst>
              <a:ext uri="{FF2B5EF4-FFF2-40B4-BE49-F238E27FC236}">
                <a16:creationId xmlns="" xmlns:a16="http://schemas.microsoft.com/office/drawing/2014/main" id="{A4E6AB30-EF9F-49E0-838B-1582A7226750}"/>
              </a:ext>
            </a:extLst>
          </p:cNvPr>
          <p:cNvSpPr>
            <a:spLocks noChangeArrowheads="1"/>
          </p:cNvSpPr>
          <p:nvPr/>
        </p:nvSpPr>
        <p:spPr bwMode="auto">
          <a:xfrm>
            <a:off x="2081623" y="4765400"/>
            <a:ext cx="2822166"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单击此处添加方法阐述，添加简短问题说明文字，方法与措施的具体说明文字添加此处。单击此处添加方法阐述，</a:t>
            </a:r>
            <a:endParaRPr lang="en-US" altLang="zh-CN" sz="1100" dirty="0">
              <a:solidFill>
                <a:srgbClr val="555555"/>
              </a:solidFill>
              <a:latin typeface="+mn-lt"/>
              <a:ea typeface="+mn-ea"/>
              <a:cs typeface="+mn-ea"/>
              <a:sym typeface="+mn-lt"/>
            </a:endParaRPr>
          </a:p>
        </p:txBody>
      </p:sp>
      <p:sp>
        <p:nvSpPr>
          <p:cNvPr id="28" name="Rectangle 13" descr="FD1DDF730CE4456e89755B07FE1653D0# #Rectangle 13">
            <a:extLst>
              <a:ext uri="{FF2B5EF4-FFF2-40B4-BE49-F238E27FC236}">
                <a16:creationId xmlns="" xmlns:a16="http://schemas.microsoft.com/office/drawing/2014/main" id="{6DDCA453-D8FA-43B5-B898-D48494508A5F}"/>
              </a:ext>
            </a:extLst>
          </p:cNvPr>
          <p:cNvSpPr>
            <a:spLocks noChangeArrowheads="1"/>
          </p:cNvSpPr>
          <p:nvPr/>
        </p:nvSpPr>
        <p:spPr bwMode="auto">
          <a:xfrm>
            <a:off x="8847797" y="3381031"/>
            <a:ext cx="1707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600" dirty="0">
                <a:solidFill>
                  <a:srgbClr val="344F66"/>
                </a:solidFill>
                <a:latin typeface="+mn-lt"/>
                <a:ea typeface="+mn-ea"/>
                <a:cs typeface="+mn-ea"/>
                <a:sym typeface="+mn-lt"/>
              </a:rPr>
              <a:t>科技严谨</a:t>
            </a:r>
            <a:endParaRPr lang="en-US" altLang="zh-CN" sz="1600" dirty="0">
              <a:solidFill>
                <a:srgbClr val="344F66"/>
              </a:solidFill>
              <a:latin typeface="+mn-lt"/>
              <a:ea typeface="+mn-ea"/>
              <a:cs typeface="+mn-ea"/>
              <a:sym typeface="+mn-lt"/>
            </a:endParaRPr>
          </a:p>
        </p:txBody>
      </p:sp>
      <p:sp>
        <p:nvSpPr>
          <p:cNvPr id="29" name="Rectangle 13" descr="FD1DDF730CE4456e89755B07FE1653D0# #Rectangle 13">
            <a:extLst>
              <a:ext uri="{FF2B5EF4-FFF2-40B4-BE49-F238E27FC236}">
                <a16:creationId xmlns="" xmlns:a16="http://schemas.microsoft.com/office/drawing/2014/main" id="{4A902986-5A00-4527-9AB2-6E40FBF225DC}"/>
              </a:ext>
            </a:extLst>
          </p:cNvPr>
          <p:cNvSpPr>
            <a:spLocks noChangeArrowheads="1"/>
          </p:cNvSpPr>
          <p:nvPr/>
        </p:nvSpPr>
        <p:spPr bwMode="auto">
          <a:xfrm>
            <a:off x="8847797" y="3738366"/>
            <a:ext cx="1728192"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lnSpc>
                <a:spcPct val="150000"/>
              </a:lnSpc>
              <a:spcBef>
                <a:spcPct val="0"/>
              </a:spcBef>
              <a:buNone/>
              <a:defRPr/>
            </a:pPr>
            <a:r>
              <a:rPr lang="zh-CN" altLang="en-US" sz="1100" dirty="0">
                <a:solidFill>
                  <a:srgbClr val="555555"/>
                </a:solidFill>
                <a:latin typeface="+mn-lt"/>
                <a:ea typeface="+mn-ea"/>
                <a:cs typeface="+mn-ea"/>
                <a:sym typeface="+mn-lt"/>
              </a:rPr>
              <a:t>单击此处添加方法阐述，添加简短问题说明文字，方法与措施的具体说明文字添加此处。单击此处添加方法阐述，</a:t>
            </a:r>
            <a:endParaRPr lang="en-US" altLang="zh-CN" sz="1100" dirty="0">
              <a:solidFill>
                <a:srgbClr val="555555"/>
              </a:solidFill>
              <a:latin typeface="+mn-lt"/>
              <a:ea typeface="+mn-ea"/>
              <a:cs typeface="+mn-ea"/>
              <a:sym typeface="+mn-lt"/>
            </a:endParaRPr>
          </a:p>
        </p:txBody>
      </p:sp>
      <p:sp>
        <p:nvSpPr>
          <p:cNvPr id="39" name="TextBox 42">
            <a:extLst>
              <a:ext uri="{FF2B5EF4-FFF2-40B4-BE49-F238E27FC236}">
                <a16:creationId xmlns="" xmlns:a16="http://schemas.microsoft.com/office/drawing/2014/main" id="{A7DE3AED-57E0-464D-B841-68910D8A3A9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1.5 </a:t>
            </a:r>
            <a:r>
              <a:rPr lang="zh-CN" altLang="en-US" b="0" dirty="0">
                <a:solidFill>
                  <a:srgbClr val="444444"/>
                </a:solidFill>
                <a:latin typeface="+mn-lt"/>
                <a:ea typeface="+mn-ea"/>
                <a:cs typeface="+mn-ea"/>
                <a:sym typeface="+mn-lt"/>
              </a:rPr>
              <a:t>主要贡献与创新</a:t>
            </a:r>
          </a:p>
        </p:txBody>
      </p:sp>
    </p:spTree>
    <p:extLst>
      <p:ext uri="{BB962C8B-B14F-4D97-AF65-F5344CB8AC3E}">
        <p14:creationId xmlns:p14="http://schemas.microsoft.com/office/powerpoint/2010/main" val="335528696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ppt_w/2"/>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ppt_w</p:attrName>
                                        </p:attrNameLst>
                                      </p:cBhvr>
                                      <p:tavLst>
                                        <p:tav tm="0">
                                          <p:val>
                                            <p:fltVal val="0"/>
                                          </p:val>
                                        </p:tav>
                                        <p:tav tm="100000">
                                          <p:val>
                                            <p:strVal val="#ppt_w"/>
                                          </p:val>
                                        </p:tav>
                                      </p:tavLst>
                                    </p:anim>
                                    <p:anim calcmode="lin" valueType="num">
                                      <p:cBhvr>
                                        <p:cTn id="10" dur="500" fill="hold"/>
                                        <p:tgtEl>
                                          <p:spTgt spid="39"/>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0-#ppt_h/2"/>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22" presetClass="entr" presetSubtype="2"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1000"/>
                                        <p:tgtEl>
                                          <p:spTgt spid="30"/>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par>
                          <p:cTn id="42" fill="hold">
                            <p:stCondLst>
                              <p:cond delay="2000"/>
                            </p:stCondLst>
                            <p:childTnLst>
                              <p:par>
                                <p:cTn id="43" presetID="22" presetClass="entr" presetSubtype="4"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down)">
                                      <p:cBhvr>
                                        <p:cTn id="45" dur="1000"/>
                                        <p:tgtEl>
                                          <p:spTgt spid="33"/>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par>
                          <p:cTn id="56" fill="hold">
                            <p:stCondLst>
                              <p:cond delay="30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1000"/>
                                        <p:tgtEl>
                                          <p:spTgt spid="36"/>
                                        </p:tgtEl>
                                      </p:cBhvr>
                                    </p:animEffect>
                                  </p:childTnLst>
                                </p:cTn>
                              </p:par>
                              <p:par>
                                <p:cTn id="60" presetID="47"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1000"/>
                                        <p:tgtEl>
                                          <p:spTgt spid="26"/>
                                        </p:tgtEl>
                                      </p:cBhvr>
                                    </p:animEffect>
                                    <p:anim calcmode="lin" valueType="num">
                                      <p:cBhvr>
                                        <p:cTn id="63" dur="1000" fill="hold"/>
                                        <p:tgtEl>
                                          <p:spTgt spid="26"/>
                                        </p:tgtEl>
                                        <p:attrNameLst>
                                          <p:attrName>ppt_x</p:attrName>
                                        </p:attrNameLst>
                                      </p:cBhvr>
                                      <p:tavLst>
                                        <p:tav tm="0">
                                          <p:val>
                                            <p:strVal val="#ppt_x"/>
                                          </p:val>
                                        </p:tav>
                                        <p:tav tm="100000">
                                          <p:val>
                                            <p:strVal val="#ppt_x"/>
                                          </p:val>
                                        </p:tav>
                                      </p:tavLst>
                                    </p:anim>
                                    <p:anim calcmode="lin" valueType="num">
                                      <p:cBhvr>
                                        <p:cTn id="64" dur="10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par>
                          <p:cTn id="70" fill="hold">
                            <p:stCondLst>
                              <p:cond delay="4000"/>
                            </p:stCondLst>
                            <p:childTnLst>
                              <p:par>
                                <p:cTn id="71" presetID="22" presetClass="entr" presetSubtype="8"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1000"/>
                                        <p:tgtEl>
                                          <p:spTgt spid="37"/>
                                        </p:tgtEl>
                                      </p:cBhvr>
                                    </p:animEffect>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8" grpId="0"/>
      <p:bldP spid="29"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第二部分</a:t>
            </a:r>
          </a:p>
        </p:txBody>
      </p:sp>
      <p:grpSp>
        <p:nvGrpSpPr>
          <p:cNvPr id="18" name="组合 17">
            <a:extLst>
              <a:ext uri="{FF2B5EF4-FFF2-40B4-BE49-F238E27FC236}">
                <a16:creationId xmlns=""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研究思路与方法</a:t>
            </a:r>
          </a:p>
        </p:txBody>
      </p:sp>
    </p:spTree>
    <p:extLst>
      <p:ext uri="{BB962C8B-B14F-4D97-AF65-F5344CB8AC3E}">
        <p14:creationId xmlns:p14="http://schemas.microsoft.com/office/powerpoint/2010/main" val="398355746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3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TotalTime>
  <Words>2468</Words>
  <Application>Microsoft Office PowerPoint</Application>
  <PresentationFormat>宽屏</PresentationFormat>
  <Paragraphs>281</Paragraphs>
  <Slides>28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28</vt:i4>
      </vt:variant>
    </vt:vector>
  </HeadingPairs>
  <TitlesOfParts>
    <vt:vector size="38" baseType="lpstr">
      <vt:lpstr>Meiryo</vt:lpstr>
      <vt:lpstr>Open Sans</vt:lpstr>
      <vt:lpstr>宋体</vt:lpstr>
      <vt:lpstr>Microsoft YaHei</vt:lpstr>
      <vt:lpstr>Microsoft YaHei</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kan</cp:lastModifiedBy>
  <cp:revision>132</cp:revision>
  <dcterms:created xsi:type="dcterms:W3CDTF">2019-03-07T05:23:18Z</dcterms:created>
  <dcterms:modified xsi:type="dcterms:W3CDTF">2020-05-07T01:19:27Z</dcterms:modified>
</cp:coreProperties>
</file>