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stash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revert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6010896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2113141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김유진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stash  2. git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김유진</cp:lastModifiedBy>
  <cp:revision>2</cp:revision>
  <dcterms:created xsi:type="dcterms:W3CDTF">2024-03-24T03:26:20Z</dcterms:created>
  <dcterms:modified xsi:type="dcterms:W3CDTF">2024-05-03T14:04:53Z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