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"/>
  </p:notesMasterIdLst>
  <p:handoutMasterIdLst>
    <p:handoutMasterId r:id="rId6"/>
  </p:handoutMasterIdLst>
  <p:sldIdLst>
    <p:sldId id="593" r:id="rId3"/>
    <p:sldId id="609" r:id="rId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634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5" autoAdjust="0"/>
    <p:restoredTop sz="94624" autoAdjust="0"/>
  </p:normalViewPr>
  <p:slideViewPr>
    <p:cSldViewPr>
      <p:cViewPr>
        <p:scale>
          <a:sx n="70" d="100"/>
          <a:sy n="70" d="100"/>
        </p:scale>
        <p:origin x="-123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3076871" cy="512304"/>
          </a:xfrm>
          <a:prstGeom prst="rect">
            <a:avLst/>
          </a:prstGeom>
        </p:spPr>
        <p:txBody>
          <a:bodyPr vert="horz" lIns="95522" tIns="47761" rIns="95522" bIns="47761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0738" y="0"/>
            <a:ext cx="3076870" cy="512304"/>
          </a:xfrm>
          <a:prstGeom prst="rect">
            <a:avLst/>
          </a:prstGeom>
        </p:spPr>
        <p:txBody>
          <a:bodyPr vert="horz" lIns="95522" tIns="47761" rIns="95522" bIns="47761" rtlCol="0"/>
          <a:lstStyle>
            <a:lvl1pPr algn="r">
              <a:defRPr sz="1300"/>
            </a:lvl1pPr>
          </a:lstStyle>
          <a:p>
            <a:fld id="{80C13B55-0DC5-4ECE-9ABD-327BCFE62AE9}" type="datetimeFigureOut">
              <a:rPr lang="fr-FR" smtClean="0"/>
              <a:pPr/>
              <a:t>01/10/2010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3" y="9720676"/>
            <a:ext cx="3076871" cy="512302"/>
          </a:xfrm>
          <a:prstGeom prst="rect">
            <a:avLst/>
          </a:prstGeom>
        </p:spPr>
        <p:txBody>
          <a:bodyPr vert="horz" lIns="95522" tIns="47761" rIns="95522" bIns="47761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0738" y="9720676"/>
            <a:ext cx="3076870" cy="512302"/>
          </a:xfrm>
          <a:prstGeom prst="rect">
            <a:avLst/>
          </a:prstGeom>
        </p:spPr>
        <p:txBody>
          <a:bodyPr vert="horz" lIns="95522" tIns="47761" rIns="95522" bIns="47761" rtlCol="0" anchor="b"/>
          <a:lstStyle>
            <a:lvl1pPr algn="r">
              <a:defRPr sz="1300"/>
            </a:lvl1pPr>
          </a:lstStyle>
          <a:p>
            <a:fld id="{56491663-51D3-433B-8BE7-2764B33C5A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6363" cy="511731"/>
          </a:xfrm>
          <a:prstGeom prst="rect">
            <a:avLst/>
          </a:prstGeom>
        </p:spPr>
        <p:txBody>
          <a:bodyPr vert="horz" lIns="95522" tIns="47761" rIns="95522" bIns="47761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2"/>
            <a:ext cx="3076363" cy="511731"/>
          </a:xfrm>
          <a:prstGeom prst="rect">
            <a:avLst/>
          </a:prstGeom>
        </p:spPr>
        <p:txBody>
          <a:bodyPr vert="horz" lIns="95522" tIns="47761" rIns="95522" bIns="47761" rtlCol="0"/>
          <a:lstStyle>
            <a:lvl1pPr algn="r">
              <a:defRPr sz="1300"/>
            </a:lvl1pPr>
          </a:lstStyle>
          <a:p>
            <a:fld id="{3B9688AB-ABD4-45B2-B6E4-C7BD1A8FA19A}" type="datetimeFigureOut">
              <a:rPr lang="fr-FR" smtClean="0"/>
              <a:pPr/>
              <a:t>01/10/2010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22" tIns="47761" rIns="95522" bIns="47761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3"/>
            <a:ext cx="5679440" cy="4605576"/>
          </a:xfrm>
          <a:prstGeom prst="rect">
            <a:avLst/>
          </a:prstGeom>
        </p:spPr>
        <p:txBody>
          <a:bodyPr vert="horz" lIns="95522" tIns="47761" rIns="95522" bIns="47761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9"/>
            <a:ext cx="3076363" cy="511731"/>
          </a:xfrm>
          <a:prstGeom prst="rect">
            <a:avLst/>
          </a:prstGeom>
        </p:spPr>
        <p:txBody>
          <a:bodyPr vert="horz" lIns="95522" tIns="47761" rIns="95522" bIns="47761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9"/>
            <a:ext cx="3076363" cy="511731"/>
          </a:xfrm>
          <a:prstGeom prst="rect">
            <a:avLst/>
          </a:prstGeom>
        </p:spPr>
        <p:txBody>
          <a:bodyPr vert="horz" lIns="95522" tIns="47761" rIns="95522" bIns="47761" rtlCol="0" anchor="b"/>
          <a:lstStyle>
            <a:lvl1pPr algn="r">
              <a:defRPr sz="1300"/>
            </a:lvl1pPr>
          </a:lstStyle>
          <a:p>
            <a:fld id="{3E55173A-4DB6-44EF-88C8-D2CFFF24949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  <a:latin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5/12/2010</a:t>
            </a:r>
            <a:endParaRPr lang="en-US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‹N°›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5000636"/>
            <a:ext cx="2570361" cy="985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Image 19"/>
          <p:cNvPicPr/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322" y="4857760"/>
            <a:ext cx="228601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5/12/2010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‹N°›</a:t>
            </a:fld>
            <a:endParaRPr kumimoji="0"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5/12/2010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5/12/2010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593D-7F0F-4EFA-B735-492C45273E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5/12/2010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593D-7F0F-4EFA-B735-492C45273E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5/12/2010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593D-7F0F-4EFA-B735-492C45273E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5/12/2010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593D-7F0F-4EFA-B735-492C45273E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5/12/2010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593D-7F0F-4EFA-B735-492C45273E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5/12/2010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593D-7F0F-4EFA-B735-492C45273E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5/12/2010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593D-7F0F-4EFA-B735-492C45273E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5/12/2010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593D-7F0F-4EFA-B735-492C45273E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0" y="6357958"/>
            <a:ext cx="3044952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5/12/2010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2C6B1FF6-39B9-40F5-8B67-33C6354A3D4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 eaLnBrk="1" latinLnBrk="0" hangingPunct="1"/>
            <a:r>
              <a:rPr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pic>
        <p:nvPicPr>
          <p:cNvPr id="9" name="Image 8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5857881"/>
            <a:ext cx="1785918" cy="100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6378310"/>
            <a:ext cx="500066" cy="33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5/12/2010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593D-7F0F-4EFA-B735-492C45273E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5/12/2010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593D-7F0F-4EFA-B735-492C45273E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5/12/2010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593D-7F0F-4EFA-B735-492C45273E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>
              <a:latin typeface="Calibri" pitchFamily="34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  <a:latin typeface="Calibri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5/12/2010</a:t>
            </a:r>
            <a:endParaRPr lang="en-US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  <a:latin typeface="Calibri" pitchFamily="34" charset="0"/>
              </a:defRPr>
            </a:lvl1pPr>
          </a:lstStyle>
          <a:p>
            <a:fld id="{2C6B1FF6-39B9-40F5-8B67-33C6354A3D4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  <a:latin typeface="Calibri" pitchFamily="34" charset="0"/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pic>
        <p:nvPicPr>
          <p:cNvPr id="20" name="Image 19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5857881"/>
            <a:ext cx="1785918" cy="100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6378310"/>
            <a:ext cx="500066" cy="33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n-US" smtClean="0"/>
              <a:t>5/12/2010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2C6B1FF6-39B9-40F5-8B67-33C6354A3D4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 eaLnBrk="1" latinLnBrk="0" hangingPunct="1"/>
            <a:r>
              <a:rPr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pic>
        <p:nvPicPr>
          <p:cNvPr id="9" name="Image 8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5857881"/>
            <a:ext cx="1785918" cy="100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6378310"/>
            <a:ext cx="500066" cy="33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5/12/2010</a:t>
            </a:r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>
                <a:latin typeface="Calibri" pitchFamily="34" charset="0"/>
              </a:defRPr>
            </a:lvl1pPr>
          </a:lstStyle>
          <a:p>
            <a:fld id="{2C6B1FF6-39B9-40F5-8B67-33C6354A3D4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pic>
        <p:nvPicPr>
          <p:cNvPr id="28" name="Image 27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5857881"/>
            <a:ext cx="1785918" cy="100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6378310"/>
            <a:ext cx="500066" cy="33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5/12/2010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‹N°›</a:t>
            </a:fld>
            <a:endParaRPr kumimoji="0" lang="en-US" dirty="0"/>
          </a:p>
        </p:txBody>
      </p:sp>
      <p:pic>
        <p:nvPicPr>
          <p:cNvPr id="6" name="Image 5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5857881"/>
            <a:ext cx="1785918" cy="100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6378310"/>
            <a:ext cx="500066" cy="33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5/12/2010</a:t>
            </a:r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‹N°›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11" name="Image 10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5857881"/>
            <a:ext cx="1785918" cy="100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  <a:latin typeface="Calibri" pitchFamily="34" charset="0"/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  <a:latin typeface="Calibri" pitchFamily="34" charset="0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‹N°›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5/12/2010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‹N°›</a:t>
            </a:fld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n-US" smtClean="0"/>
              <a:t>5/12/2010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r>
              <a:rPr lang="en-US" smtClean="0"/>
              <a:t>5/12/2010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276748" y="6420826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‹N°›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5/12/2010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1593D-7F0F-4EFA-B735-492C45273E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Comité de suivi ELARGI</a:t>
            </a:r>
          </a:p>
          <a:p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 octobre 2010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PRES UNAM</a:t>
            </a:r>
            <a:br>
              <a:rPr lang="fr-FR" dirty="0" smtClean="0"/>
            </a:br>
            <a:r>
              <a:rPr lang="fr-FR" dirty="0" smtClean="0"/>
              <a:t>Grand Emprunt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5000636"/>
            <a:ext cx="2570361" cy="985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1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Ordre du jour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  <a:buNone/>
            </a:pPr>
            <a:endParaRPr lang="fr-FR" dirty="0" smtClean="0"/>
          </a:p>
          <a:p>
            <a:pPr>
              <a:spcBef>
                <a:spcPts val="0"/>
              </a:spcBef>
            </a:pPr>
            <a:r>
              <a:rPr lang="fr-FR" dirty="0" smtClean="0"/>
              <a:t>Informations sur les réunions récentes</a:t>
            </a:r>
          </a:p>
          <a:p>
            <a:pPr lvl="1">
              <a:spcBef>
                <a:spcPts val="0"/>
              </a:spcBef>
            </a:pPr>
            <a:r>
              <a:rPr lang="fr-FR" dirty="0" smtClean="0"/>
              <a:t>Réunion au Ministère Recherche Enseignement Supérieur</a:t>
            </a:r>
          </a:p>
          <a:p>
            <a:pPr lvl="1">
              <a:spcBef>
                <a:spcPts val="0"/>
              </a:spcBef>
            </a:pPr>
            <a:r>
              <a:rPr lang="fr-FR" dirty="0" smtClean="0"/>
              <a:t>Réunion AMI IRT Jules Verne</a:t>
            </a:r>
          </a:p>
          <a:p>
            <a:pPr lvl="1">
              <a:spcBef>
                <a:spcPts val="0"/>
              </a:spcBef>
            </a:pPr>
            <a:r>
              <a:rPr lang="fr-FR" dirty="0" smtClean="0"/>
              <a:t>CA du PRES</a:t>
            </a:r>
          </a:p>
          <a:p>
            <a:pPr>
              <a:spcBef>
                <a:spcPts val="0"/>
              </a:spcBef>
            </a:pPr>
            <a:endParaRPr lang="fr-FR" dirty="0" smtClean="0"/>
          </a:p>
          <a:p>
            <a:pPr>
              <a:spcBef>
                <a:spcPts val="0"/>
              </a:spcBef>
            </a:pPr>
            <a:r>
              <a:rPr lang="fr-FR" dirty="0" smtClean="0"/>
              <a:t>Initiative d’excellence</a:t>
            </a:r>
          </a:p>
          <a:p>
            <a:pPr lvl="1">
              <a:spcBef>
                <a:spcPts val="0"/>
              </a:spcBef>
            </a:pPr>
            <a:r>
              <a:rPr lang="fr-FR" dirty="0" smtClean="0"/>
              <a:t>Quelques volets à </a:t>
            </a:r>
            <a:r>
              <a:rPr lang="fr-FR" dirty="0" smtClean="0"/>
              <a:t>examiner</a:t>
            </a:r>
          </a:p>
          <a:p>
            <a:pPr lvl="2">
              <a:spcBef>
                <a:spcPts val="0"/>
              </a:spcBef>
            </a:pPr>
            <a:r>
              <a:rPr lang="fr-FR" dirty="0" smtClean="0"/>
              <a:t>Formation</a:t>
            </a:r>
          </a:p>
          <a:p>
            <a:pPr lvl="2">
              <a:spcBef>
                <a:spcPts val="0"/>
              </a:spcBef>
            </a:pPr>
            <a:r>
              <a:rPr lang="fr-FR" dirty="0" smtClean="0"/>
              <a:t>International</a:t>
            </a:r>
          </a:p>
          <a:p>
            <a:pPr lvl="2">
              <a:spcBef>
                <a:spcPts val="0"/>
              </a:spcBef>
            </a:pPr>
            <a:r>
              <a:rPr lang="fr-FR" dirty="0" smtClean="0"/>
              <a:t>Gouvernance</a:t>
            </a:r>
            <a:endParaRPr lang="fr-FR" dirty="0" smtClean="0"/>
          </a:p>
          <a:p>
            <a:pPr lvl="1">
              <a:spcBef>
                <a:spcPts val="0"/>
              </a:spcBef>
            </a:pPr>
            <a:r>
              <a:rPr lang="fr-FR" dirty="0" smtClean="0"/>
              <a:t>Périmètre </a:t>
            </a:r>
            <a:r>
              <a:rPr lang="fr-FR" dirty="0" smtClean="0"/>
              <a:t>d’excellence</a:t>
            </a:r>
          </a:p>
          <a:p>
            <a:pPr lvl="2">
              <a:spcBef>
                <a:spcPts val="0"/>
              </a:spcBef>
            </a:pPr>
            <a:r>
              <a:rPr lang="fr-FR" dirty="0" smtClean="0"/>
              <a:t>Thématiques ?</a:t>
            </a:r>
          </a:p>
          <a:p>
            <a:pPr lvl="2">
              <a:spcBef>
                <a:spcPts val="0"/>
              </a:spcBef>
            </a:pPr>
            <a:r>
              <a:rPr lang="fr-FR" dirty="0" smtClean="0"/>
              <a:t>Cohérence globale</a:t>
            </a:r>
          </a:p>
          <a:p>
            <a:pPr lvl="2">
              <a:spcBef>
                <a:spcPts val="0"/>
              </a:spcBef>
            </a:pPr>
            <a:r>
              <a:rPr lang="fr-FR" smtClean="0"/>
              <a:t>Défis majeurs</a:t>
            </a:r>
            <a:endParaRPr lang="fr-FR" dirty="0" smtClean="0"/>
          </a:p>
          <a:p>
            <a:pPr>
              <a:spcBef>
                <a:spcPts val="0"/>
              </a:spcBef>
              <a:buNone/>
            </a:pPr>
            <a:r>
              <a:rPr lang="fr-FR" dirty="0" smtClean="0"/>
              <a:t>	</a:t>
            </a:r>
          </a:p>
          <a:p>
            <a:pPr>
              <a:spcBef>
                <a:spcPts val="0"/>
              </a:spcBef>
            </a:pPr>
            <a:r>
              <a:rPr lang="fr-FR" dirty="0" smtClean="0"/>
              <a:t>Quel processus d’élaboration </a:t>
            </a:r>
            <a:r>
              <a:rPr lang="fr-FR" dirty="0" smtClean="0"/>
              <a:t>?</a:t>
            </a:r>
          </a:p>
          <a:p>
            <a:pPr lvl="1">
              <a:spcBef>
                <a:spcPts val="0"/>
              </a:spcBef>
            </a:pPr>
            <a:r>
              <a:rPr lang="fr-FR" dirty="0" smtClean="0"/>
              <a:t>Approche par pôles ?</a:t>
            </a:r>
          </a:p>
          <a:p>
            <a:pPr lvl="1">
              <a:spcBef>
                <a:spcPts val="0"/>
              </a:spcBef>
            </a:pPr>
            <a:r>
              <a:rPr lang="fr-FR" dirty="0" smtClean="0"/>
              <a:t>Approches transversales ?</a:t>
            </a:r>
          </a:p>
          <a:p>
            <a:pPr lvl="1">
              <a:spcBef>
                <a:spcPts val="0"/>
              </a:spcBef>
              <a:buNone/>
            </a:pPr>
            <a:endParaRPr lang="fr-FR" dirty="0" smtClean="0"/>
          </a:p>
          <a:p>
            <a:pPr>
              <a:spcBef>
                <a:spcPts val="0"/>
              </a:spcBef>
            </a:pPr>
            <a:endParaRPr lang="fr-FR" dirty="0" smtClean="0"/>
          </a:p>
          <a:p>
            <a:pPr>
              <a:spcBef>
                <a:spcPts val="0"/>
              </a:spcBef>
              <a:buNone/>
            </a:pPr>
            <a:endParaRPr lang="fr-FR" dirty="0" smtClean="0"/>
          </a:p>
          <a:p>
            <a:pPr>
              <a:spcBef>
                <a:spcPts val="0"/>
              </a:spcBef>
            </a:pPr>
            <a:endParaRPr lang="fr-FR" dirty="0" smtClean="0"/>
          </a:p>
          <a:p>
            <a:pPr>
              <a:spcBef>
                <a:spcPts val="0"/>
              </a:spcBef>
            </a:pPr>
            <a:endParaRPr lang="fr-FR" dirty="0" smtClean="0"/>
          </a:p>
          <a:p>
            <a:pPr>
              <a:spcBef>
                <a:spcPts val="0"/>
              </a:spcBef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2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4991</TotalTime>
  <Words>50</Words>
  <Application>Microsoft Office PowerPoint</Application>
  <PresentationFormat>Affichage à l'écran 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</vt:i4>
      </vt:variant>
    </vt:vector>
  </HeadingPairs>
  <TitlesOfParts>
    <vt:vector size="4" baseType="lpstr">
      <vt:lpstr>Civic</vt:lpstr>
      <vt:lpstr>Conception personnalisée</vt:lpstr>
      <vt:lpstr>PRES UNAM Grand Emprunt</vt:lpstr>
      <vt:lpstr>Ordre du jour</vt:lpstr>
    </vt:vector>
  </TitlesOfParts>
  <Company>XPSP2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de l’Innovation</dc:title>
  <dc:creator>Admin</dc:creator>
  <cp:lastModifiedBy>Alain</cp:lastModifiedBy>
  <cp:revision>514</cp:revision>
  <dcterms:created xsi:type="dcterms:W3CDTF">2009-10-07T09:48:48Z</dcterms:created>
  <dcterms:modified xsi:type="dcterms:W3CDTF">2010-09-30T22:21:57Z</dcterms:modified>
</cp:coreProperties>
</file>