
<file path=[Content_Types].xml><?xml version="1.0" encoding="utf-8"?>
<Types xmlns="http://schemas.openxmlformats.org/package/2006/content-types">
  <Override PartName="/ppt/slides/slide47.xml" ContentType="application/vnd.openxmlformats-officedocument.presentationml.slide+xml"/>
  <Override PartName="/ppt/theme/theme5.xml" ContentType="application/vnd.openxmlformats-officedocument.theme+xml"/>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slideLayouts/slideLayout46.xml" ContentType="application/vnd.openxmlformats-officedocument.presentationml.slideLayout+xml"/>
  <Override PartName="/ppt/tags/tag42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Override PartName="/ppt/tags/tag402.xml" ContentType="application/vnd.openxmlformats-officedocument.presentationml.tags+xml"/>
  <Default Extension="xml" ContentType="application/xml"/>
  <Override PartName="/ppt/slides/slide50.xml" ContentType="application/vnd.openxmlformats-officedocument.presentationml.slide+xml"/>
  <Override PartName="/ppt/slideLayouts/slideLayout24.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notesSlides/notesSlide16.xml" ContentType="application/vnd.openxmlformats-officedocument.presentationml.notesSlide+xml"/>
  <Override PartName="/ppt/tags/tag339.xml" ContentType="application/vnd.openxmlformats-officedocument.presentationml.tags+xml"/>
  <Override PartName="/ppt/tags/tag386.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17.xml" ContentType="application/vnd.openxmlformats-officedocument.presentationml.tags+xml"/>
  <Override PartName="/ppt/tags/tag364.xml" ContentType="application/vnd.openxmlformats-officedocument.presentationml.tags+xml"/>
  <Override PartName="/ppt/notesSlides/notesSlide41.xml" ContentType="application/vnd.openxmlformats-officedocument.presentationml.notesSlide+xml"/>
  <Override PartName="/ppt/tags/tag109.xml" ContentType="application/vnd.openxmlformats-officedocument.presentationml.tags+xml"/>
  <Override PartName="/ppt/tags/tag156.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279.xml" ContentType="application/vnd.openxmlformats-officedocument.presentationml.tags+xml"/>
  <Override PartName="/ppt/tags/tag342.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tags/tag320.xml" ContentType="application/vnd.openxmlformats-officedocument.presentationml.tags+xml"/>
  <Override PartName="/ppt/tags/tag418.xml" ContentType="application/vnd.openxmlformats-officedocument.presentationml.tags+xml"/>
  <Override PartName="/ppt/tags/tag465.xml" ContentType="application/vnd.openxmlformats-officedocument.presentationml.tags+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443.xml" ContentType="application/vnd.openxmlformats-officedocument.presentationml.tags+xml"/>
  <Override PartName="/ppt/slides/slide44.xml" ContentType="application/vnd.openxmlformats-officedocument.presentationml.slide+xml"/>
  <Override PartName="/ppt/slideLayouts/slideLayout43.xml" ContentType="application/vnd.openxmlformats-officedocument.presentationml.slideLayout+xml"/>
  <Default Extension="emf" ContentType="image/x-emf"/>
  <Override PartName="/ppt/tags/tag235.xml" ContentType="application/vnd.openxmlformats-officedocument.presentationml.tags+xml"/>
  <Override PartName="/ppt/tags/tag282.xml" ContentType="application/vnd.openxmlformats-officedocument.presentationml.tags+xml"/>
  <Override PartName="/ppt/tags/tag421.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58.xml" ContentType="application/vnd.openxmlformats-officedocument.presentationml.tags+xml"/>
  <Override PartName="/ppt/notesSlides/notesSlide35.xml" ContentType="application/vnd.openxmlformats-officedocument.presentationml.notesSlide+xml"/>
  <Override PartName="/ppt/slideLayouts/slideLayout21.xml" ContentType="application/vnd.openxmlformats-officedocument.presentationml.slideLayout+xml"/>
  <Override PartName="/ppt/tags/tag35.xml" ContentType="application/vnd.openxmlformats-officedocument.presentationml.tags+xml"/>
  <Override PartName="/ppt/tags/tag82.xml" ContentType="application/vnd.openxmlformats-officedocument.presentationml.tags+xml"/>
  <Override PartName="/ppt/notesSlides/notesSlide13.xml" ContentType="application/vnd.openxmlformats-officedocument.presentationml.notesSlide+xml"/>
  <Override PartName="/ppt/tags/tag197.xml" ContentType="application/vnd.openxmlformats-officedocument.presentationml.tags+xml"/>
  <Override PartName="/ppt/tags/tag336.xml" ContentType="application/vnd.openxmlformats-officedocument.presentationml.tags+xml"/>
  <Override PartName="/ppt/tags/tag383.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459.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361.xml" ContentType="application/vnd.openxmlformats-officedocument.presentationml.tags+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notesSlides/notesSlide4.xml" ContentType="application/vnd.openxmlformats-officedocument.presentationml.notesSlide+xml"/>
  <Override PartName="/ppt/tags/tag106.xml" ContentType="application/vnd.openxmlformats-officedocument.presentationml.tags+xml"/>
  <Override PartName="/ppt/tags/tag153.xml" ContentType="application/vnd.openxmlformats-officedocument.presentationml.tags+xml"/>
  <Override PartName="/ppt/tags/tag437.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tags/tag415.xml" ContentType="application/vnd.openxmlformats-officedocument.presentationml.tags+xml"/>
  <Override PartName="/ppt/tags/tag462.xml" ContentType="application/vnd.openxmlformats-officedocument.presentationml.tags+xml"/>
  <Override PartName="/ppt/slideLayouts/slideLayout37.xml" ContentType="application/vnd.openxmlformats-officedocument.presentationml.slideLayout+xml"/>
  <Override PartName="/ppt/tags/tag98.xml" ContentType="application/vnd.openxmlformats-officedocument.presentationml.tags+xml"/>
  <Override PartName="/ppt/tags/tag207.xml" ContentType="application/vnd.openxmlformats-officedocument.presentationml.tags+xml"/>
  <Override PartName="/ppt/tags/tag254.xml" ContentType="application/vnd.openxmlformats-officedocument.presentationml.tags+xml"/>
  <Override PartName="/ppt/tags/tag399.xml" ContentType="application/vnd.openxmlformats-officedocument.presentationml.tags+xml"/>
  <Override PartName="/ppt/notesSlides/notesSlide29.xml" ContentType="application/vnd.openxmlformats-officedocument.presentationml.notes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62.xml" ContentType="application/vnd.openxmlformats-officedocument.presentationml.slideLayout+xml"/>
  <Override PartName="/ppt/tags/tag2.xml" ContentType="application/vnd.openxmlformats-officedocument.presentationml.tags+xml"/>
  <Override PartName="/ppt/tags/tag440.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77.xml" ContentType="application/vnd.openxmlformats-officedocument.presentationml.tags+xml"/>
  <Override PartName="/ppt/notesSlides/notesSlide54.xml" ContentType="application/vnd.openxmlformats-officedocument.presentationml.notesSlide+xml"/>
  <Override PartName="/ppt/slideLayouts/slideLayout40.xml" ContentType="application/vnd.openxmlformats-officedocument.presentationml.slideLayout+xml"/>
  <Override PartName="/ppt/tags/tag54.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308.xml" ContentType="application/vnd.openxmlformats-officedocument.presentationml.tags+xml"/>
  <Override PartName="/ppt/tags/tag355.xml" ContentType="application/vnd.openxmlformats-officedocument.presentationml.tags+xml"/>
  <Override PartName="/ppt/notesSlides/notesSlide32.xml" ContentType="application/vnd.openxmlformats-officedocument.presentationml.notesSlide+xml"/>
  <Override PartName="/ppt/tags/tag147.xml" ContentType="application/vnd.openxmlformats-officedocument.presentationml.tags+xml"/>
  <Override PartName="/ppt/tags/tag194.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3.xml" ContentType="application/vnd.openxmlformats-officedocument.presentationml.tags+xml"/>
  <Override PartName="/ppt/tags/tag38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125.xml" ContentType="application/vnd.openxmlformats-officedocument.presentationml.tags+xml"/>
  <Override PartName="/ppt/tags/tag172.xml" ContentType="application/vnd.openxmlformats-officedocument.presentationml.tags+xml"/>
  <Override PartName="/ppt/tags/tag311.xml" ContentType="application/vnd.openxmlformats-officedocument.presentationml.tags+xml"/>
  <Override PartName="/ppt/tags/tag409.xml" ContentType="application/vnd.openxmlformats-officedocument.presentationml.tags+xml"/>
  <Override PartName="/ppt/tags/tag456.xml" ContentType="application/vnd.openxmlformats-officedocument.presentationml.tags+xml"/>
  <Override PartName="/ppt/slideMasters/slideMaster2.xml" ContentType="application/vnd.openxmlformats-officedocument.presentationml.slideMaster+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tags/tag434.xml" ContentType="application/vnd.openxmlformats-officedocument.presentationml.tags+xml"/>
  <Override PartName="/ppt/slideLayouts/slideLayout56.xml" ContentType="application/vnd.openxmlformats-officedocument.presentationml.slideLayout+xml"/>
  <Override PartName="/ppt/tags/tag226.xml" ContentType="application/vnd.openxmlformats-officedocument.presentationml.tags+xml"/>
  <Override PartName="/ppt/tags/tag273.xml" ContentType="application/vnd.openxmlformats-officedocument.presentationml.tags+xml"/>
  <Override PartName="/ppt/notesSlides/notesSlide48.xml" ContentType="application/vnd.openxmlformats-officedocument.presentationml.notesSlide+xml"/>
  <Override PartName="/ppt/slides/slide35.xml" ContentType="application/vnd.openxmlformats-officedocument.presentationml.slide+xml"/>
  <Override PartName="/ppt/slideLayouts/slideLayout34.xml" ContentType="application/vnd.openxmlformats-officedocument.presentationml.slideLayout+xml"/>
  <Override PartName="/ppt/tags/tag412.xml" ContentType="application/vnd.openxmlformats-officedocument.presentationml.tags+xml"/>
  <Override PartName="/ppt/slides/slide13.xml" ContentType="application/vnd.openxmlformats-officedocument.presentationml.slide+xml"/>
  <Override PartName="/ppt/tags/tag48.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349.xml" ContentType="application/vnd.openxmlformats-officedocument.presentationml.tags+xml"/>
  <Override PartName="/ppt/tags/tag396.xml" ContentType="application/vnd.openxmlformats-officedocument.presentationml.tags+xml"/>
  <Override PartName="/ppt/notesSlides/notesSlide26.xml" ContentType="application/vnd.openxmlformats-officedocument.presentationml.notesSlide+xml"/>
  <Override PartName="/ppt/slideLayouts/slideLayout12.xml" ContentType="application/vnd.openxmlformats-officedocument.presentationml.slideLayout+xml"/>
  <Override PartName="/ppt/tags/tag26.xml" ContentType="application/vnd.openxmlformats-officedocument.presentationml.tags+xml"/>
  <Override PartName="/ppt/tags/tag73.xml" ContentType="application/vnd.openxmlformats-officedocument.presentationml.tags+xml"/>
  <Override PartName="/ppt/tags/tag327.xml" ContentType="application/vnd.openxmlformats-officedocument.presentationml.tags+xml"/>
  <Override PartName="/ppt/tags/tag374.xml" ContentType="application/vnd.openxmlformats-officedocument.presentationml.tags+xml"/>
  <Override PartName="/ppt/notesSlides/notesSlide51.xml" ContentType="application/vnd.openxmlformats-officedocument.presentationml.notesSlide+xml"/>
  <Override PartName="/ppt/tags/tag119.xml" ContentType="application/vnd.openxmlformats-officedocument.presentationml.tags+xml"/>
  <Override PartName="/ppt/tags/tag166.xml" ContentType="application/vnd.openxmlformats-officedocument.presentationml.tags+xml"/>
  <Override PartName="/ppt/tags/tag51.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352.xml" ContentType="application/vnd.openxmlformats-officedocument.presentationml.tags+xml"/>
  <Override PartName="/ppt/tags/tag144.xml" ContentType="application/vnd.openxmlformats-officedocument.presentationml.tags+xml"/>
  <Override PartName="/ppt/tags/tag191.xml" ContentType="application/vnd.openxmlformats-officedocument.presentationml.tags+xml"/>
  <Override PartName="/ppt/tags/tag330.xml" ContentType="application/vnd.openxmlformats-officedocument.presentationml.tags+xml"/>
  <Override PartName="/ppt/tags/tag428.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67.xml" ContentType="application/vnd.openxmlformats-officedocument.presentationml.tags+xml"/>
  <Override PartName="/ppt/tags/tag406.xml" ContentType="application/vnd.openxmlformats-officedocument.presentationml.tags+xml"/>
  <Override PartName="/ppt/tags/tag453.xml" ContentType="application/vnd.openxmlformats-officedocument.presentationml.tags+xml"/>
  <Override PartName="/ppt/slides/slide4.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tags/tag89.xml" ContentType="application/vnd.openxmlformats-officedocument.presentationml.tags+xml"/>
  <Override PartName="/ppt/tags/tag245.xml" ContentType="application/vnd.openxmlformats-officedocument.presentationml.tags+xml"/>
  <Override PartName="/ppt/tags/tag292.xml" ContentType="application/vnd.openxmlformats-officedocument.presentationml.tags+xml"/>
  <Override PartName="/ppt/slideLayouts/slideLayout53.xml" ContentType="application/vnd.openxmlformats-officedocument.presentationml.slideLayout+xml"/>
  <Override PartName="/ppt/tags/tag100.xml" ContentType="application/vnd.openxmlformats-officedocument.presentationml.tags+xml"/>
  <Override PartName="/ppt/tags/tag368.xml" ContentType="application/vnd.openxmlformats-officedocument.presentationml.tags+xml"/>
  <Override PartName="/ppt/tags/tag431.xml" ContentType="application/vnd.openxmlformats-officedocument.presentationml.tags+xml"/>
  <Override PartName="/ppt/notesSlides/notesSlide45.xml" ContentType="application/vnd.openxmlformats-officedocument.presentationml.notesSlide+xml"/>
  <Override PartName="/ppt/slides/slide32.xml" ContentType="application/vnd.openxmlformats-officedocument.presentationml.slide+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slides/slide10.xml" ContentType="application/vnd.openxmlformats-officedocument.presentationml.slide+xml"/>
  <Override PartName="/ppt/slideLayouts/slideLayout31.xml" ContentType="application/vnd.openxmlformats-officedocument.presentationml.slideLayout+xml"/>
  <Override PartName="/ppt/tags/tag45.xml" ContentType="application/vnd.openxmlformats-officedocument.presentationml.tags+xml"/>
  <Override PartName="/ppt/tags/tag92.xml" ContentType="application/vnd.openxmlformats-officedocument.presentationml.tags+xml"/>
  <Override PartName="/ppt/tags/tag201.xml" ContentType="application/vnd.openxmlformats-officedocument.presentationml.tags+xml"/>
  <Override PartName="/ppt/tags/tag346.xml" ContentType="application/vnd.openxmlformats-officedocument.presentationml.tags+xml"/>
  <Override PartName="/ppt/tags/tag393.xml" ContentType="application/vnd.openxmlformats-officedocument.presentationml.tags+xml"/>
  <Override PartName="/ppt/notesSlides/notesSlide23.xml" ContentType="application/vnd.openxmlformats-officedocument.presentationml.notesSlide+xml"/>
  <Override PartName="/ppt/tags/tag138.xml" ContentType="application/vnd.openxmlformats-officedocument.presentationml.tags+xml"/>
  <Override PartName="/ppt/tags/tag185.xml" ContentType="application/vnd.openxmlformats-officedocument.presentationml.tags+xml"/>
  <Override PartName="/ppt/tags/tag324.xml" ContentType="application/vnd.openxmlformats-officedocument.presentationml.tags+xml"/>
  <Override PartName="/ppt/tags/tag371.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63.xml" ContentType="application/vnd.openxmlformats-officedocument.presentationml.tags+xml"/>
  <Override PartName="/ppt/theme/theme6.xml" ContentType="application/vnd.openxmlformats-officedocument.theme+xml"/>
  <Override PartName="/ppt/tags/tag9.xml" ContentType="application/vnd.openxmlformats-officedocument.presentationml.tags+xml"/>
  <Override PartName="/ppt/tags/tag302.xml" ContentType="application/vnd.openxmlformats-officedocument.presentationml.tags+xml"/>
  <Override PartName="/ppt/tags/tag447.xml" ContentType="application/vnd.openxmlformats-officedocument.presentationml.tags+xml"/>
  <Override PartName="/ppt/slides/slide48.xml" ContentType="application/vnd.openxmlformats-officedocument.presentationml.slide+xml"/>
  <Default Extension="bin" ContentType="application/vnd.openxmlformats-officedocument.oleObject"/>
  <Override PartName="/ppt/tags/tag141.xml" ContentType="application/vnd.openxmlformats-officedocument.presentationml.tags+xml"/>
  <Override PartName="/ppt/tags/tag239.xml" ContentType="application/vnd.openxmlformats-officedocument.presentationml.tags+xml"/>
  <Override PartName="/ppt/tags/tag286.xml" ContentType="application/vnd.openxmlformats-officedocument.presentationml.tags+xml"/>
  <Override PartName="/ppt/tags/tag425.xml" ContentType="application/vnd.openxmlformats-officedocument.presentationml.tags+xml"/>
  <Override PartName="/ppt/slides/slide26.xml" ContentType="application/vnd.openxmlformats-officedocument.presentationml.slide+xml"/>
  <Override PartName="/ppt/slideLayouts/slideLayout47.xml" ContentType="application/vnd.openxmlformats-officedocument.presentationml.slideLayout+xml"/>
  <Override PartName="/ppt/tags/tag217.xml" ContentType="application/vnd.openxmlformats-officedocument.presentationml.tags+xml"/>
  <Override PartName="/ppt/tags/tag264.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notesSlides/notesSlide17.xml" ContentType="application/vnd.openxmlformats-officedocument.presentationml.notesSlide+xml"/>
  <Override PartName="/ppt/tags/tag387.xml" ContentType="application/vnd.openxmlformats-officedocument.presentationml.tags+xml"/>
  <Override PartName="/ppt/tags/tag403.xml" ContentType="application/vnd.openxmlformats-officedocument.presentationml.tags+xml"/>
  <Override PartName="/ppt/tags/tag450.xml" ContentType="application/vnd.openxmlformats-officedocument.presentationml.tags+xml"/>
  <Override PartName="/ppt/slides/slide51.xml" ContentType="application/vnd.openxmlformats-officedocument.presentationml.slide+xml"/>
  <Override PartName="/ppt/tags/tag179.xml" ContentType="application/vnd.openxmlformats-officedocument.presentationml.tags+xml"/>
  <Override PartName="/ppt/tags/tag242.xml" ContentType="application/vnd.openxmlformats-officedocument.presentationml.tags+xml"/>
  <Override PartName="/ppt/slideLayouts/slideLayout50.xml" ContentType="application/vnd.openxmlformats-officedocument.presentationml.slideLayout+xml"/>
  <Override PartName="/ppt/tags/tag17.xml" ContentType="application/vnd.openxmlformats-officedocument.presentationml.tags+xml"/>
  <Override PartName="/ppt/tags/tag64.xml" ContentType="application/vnd.openxmlformats-officedocument.presentationml.tags+xml"/>
  <Override PartName="/ppt/tags/tag220.xml" ContentType="application/vnd.openxmlformats-officedocument.presentationml.tags+xml"/>
  <Override PartName="/ppt/tags/tag318.xml" ContentType="application/vnd.openxmlformats-officedocument.presentationml.tags+xml"/>
  <Override PartName="/ppt/tags/tag365.xml" ContentType="application/vnd.openxmlformats-officedocument.presentationml.tags+xml"/>
  <Override PartName="/ppt/notesSlides/notesSlide42.xml" ContentType="application/vnd.openxmlformats-officedocument.presentationml.notesSlide+xml"/>
  <Override PartName="/ppt/notesSlides/notesSlide8.xml" ContentType="application/vnd.openxmlformats-officedocument.presentationml.notesSlide+xml"/>
  <Override PartName="/ppt/tags/tag157.xml" ContentType="application/vnd.openxmlformats-officedocument.presentationml.tags+xml"/>
  <Override PartName="/ppt/tags/tag343.xml" ContentType="application/vnd.openxmlformats-officedocument.presentationml.tags+xml"/>
  <Override PartName="/ppt/tags/tag390.xml" ContentType="application/vnd.openxmlformats-officedocument.presentationml.tags+xml"/>
  <Override PartName="/ppt/notesSlides/notesSlide20.xml" ContentType="application/vnd.openxmlformats-officedocument.presentationml.notesSlide+xml"/>
  <Override PartName="/ppt/tags/tag42.xml" ContentType="application/vnd.openxmlformats-officedocument.presentationml.tags+xml"/>
  <Override PartName="/ppt/tags/tag135.xml" ContentType="application/vnd.openxmlformats-officedocument.presentationml.tags+xml"/>
  <Override PartName="/ppt/tags/tag182.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321.xml" ContentType="application/vnd.openxmlformats-officedocument.presentationml.tags+xml"/>
  <Override PartName="/ppt/tags/tag419.xml" ContentType="application/vnd.openxmlformats-officedocument.presentationml.tags+xml"/>
  <Override PartName="/ppt/tags/tag466.xml" ContentType="application/vnd.openxmlformats-officedocument.presentationml.tag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tags/tag444.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Override PartName="/ppt/tags/tag102.xml" ContentType="application/vnd.openxmlformats-officedocument.presentationml.tags+xml"/>
  <Override PartName="/ppt/tags/tag236.xml" ContentType="application/vnd.openxmlformats-officedocument.presentationml.tags+xml"/>
  <Override PartName="/ppt/tags/tag283.xml" ContentType="application/vnd.openxmlformats-officedocument.presentationml.tags+xml"/>
  <Override PartName="/ppt/tags/tag433.xml" ContentType="application/vnd.openxmlformats-officedocument.presentationml.tags+xml"/>
  <Override PartName="/ppt/notesSlides/notesSlide47.xml" ContentType="application/vnd.openxmlformats-officedocument.presentationml.notesSlide+xml"/>
  <Override PartName="/ppt/slides/slide34.xml" ContentType="application/vnd.openxmlformats-officedocument.presentationml.slide+xml"/>
  <Override PartName="/ppt/slideLayouts/slideLayout44.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Override PartName="/ppt/tags/tag359.xml" ContentType="application/vnd.openxmlformats-officedocument.presentationml.tags+xml"/>
  <Override PartName="/ppt/tags/tag411.xml" ContentType="application/vnd.openxmlformats-officedocument.presentationml.tags+xml"/>
  <Override PartName="/ppt/tags/tag422.xml" ContentType="application/vnd.openxmlformats-officedocument.presentationml.tags+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ags/tag47.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tags/tag348.xml" ContentType="application/vnd.openxmlformats-officedocument.presentationml.tags+xml"/>
  <Override PartName="/ppt/tags/tag395.xml" ContentType="application/vnd.openxmlformats-officedocument.presentationml.tags+xml"/>
  <Override PartName="/ppt/tags/tag400.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tags/tag187.xml" ContentType="application/vnd.openxmlformats-officedocument.presentationml.tags+xml"/>
  <Override PartName="/ppt/notesSlides/notesSlide14.xml" ContentType="application/vnd.openxmlformats-officedocument.presentationml.notesSlide+xml"/>
  <Override PartName="/ppt/tags/tag337.xml" ContentType="application/vnd.openxmlformats-officedocument.presentationml.tags+xml"/>
  <Override PartName="/ppt/tags/tag38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26.xml" ContentType="application/vnd.openxmlformats-officedocument.presentationml.tags+xml"/>
  <Override PartName="/ppt/tags/tag362.xml" ContentType="application/vnd.openxmlformats-officedocument.presentationml.tags+xml"/>
  <Override PartName="/ppt/tags/tag373.xml" ContentType="application/vnd.openxmlformats-officedocument.presentationml.tags+xml"/>
  <Override PartName="/ppt/notesSlides/notesSlide50.xml" ContentType="application/vnd.openxmlformats-officedocument.presentationml.notesSlide+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tags/tag438.xml" ContentType="application/vnd.openxmlformats-officedocument.presentationml.tags+xml"/>
  <Override PartName="/ppt/tags/tag449.xml" ContentType="application/vnd.openxmlformats-officedocument.presentationml.tags+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tags/tag340.xml" ContentType="application/vnd.openxmlformats-officedocument.presentationml.tags+xml"/>
  <Override PartName="/ppt/tags/tag427.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tags/tag416.xml" ContentType="application/vnd.openxmlformats-officedocument.presentationml.tags+xml"/>
  <Override PartName="/ppt/tags/tag463.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notesSlides/notesSlide19.xml" ContentType="application/vnd.openxmlformats-officedocument.presentationml.notesSlide+xml"/>
  <Override PartName="/ppt/tags/tag389.xml" ContentType="application/vnd.openxmlformats-officedocument.presentationml.tags+xml"/>
  <Override PartName="/ppt/tags/tag405.xml" ContentType="application/vnd.openxmlformats-officedocument.presentationml.tags+xml"/>
  <Override PartName="/ppt/tags/tag452.xml" ContentType="application/vnd.openxmlformats-officedocument.presentationml.tags+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Override PartName="/ppt/tags/tag378.xml" ContentType="application/vnd.openxmlformats-officedocument.presentationml.tags+xml"/>
  <Override PartName="/ppt/tags/tag430.xml" ContentType="application/vnd.openxmlformats-officedocument.presentationml.tags+xml"/>
  <Override PartName="/ppt/tags/tag441.xml" ContentType="application/vnd.openxmlformats-officedocument.presentationml.tags+xml"/>
  <Override PartName="/ppt/notesSlides/notesSlide55.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tags/tag367.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30.xml" ContentType="application/vnd.openxmlformats-officedocument.presentationml.slideLayout+xml"/>
  <Override PartName="/ppt/tags/tag55.xml" ContentType="application/vnd.openxmlformats-officedocument.presentationml.tags+xml"/>
  <Override PartName="/ppt/tags/tag159.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tags/tag345.xml" ContentType="application/vnd.openxmlformats-officedocument.presentationml.tags+xml"/>
  <Override PartName="/ppt/tags/tag356.xml" ContentType="application/vnd.openxmlformats-officedocument.presentationml.tags+xml"/>
  <Override PartName="/ppt/tags/tag392.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notesSlides/notesSlide11.xml" ContentType="application/vnd.openxmlformats-officedocument.presentationml.notesSlide+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334.xml" ContentType="application/vnd.openxmlformats-officedocument.presentationml.tags+xml"/>
  <Override PartName="/ppt/tags/tag381.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323.xml" ContentType="application/vnd.openxmlformats-officedocument.presentationml.tags+xml"/>
  <Override PartName="/ppt/tags/tag370.xml" ContentType="application/vnd.openxmlformats-officedocument.presentationml.tags+xml"/>
  <Override PartName="/ppt/tags/tag457.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tags/tag312.xml" ContentType="application/vnd.openxmlformats-officedocument.presentationml.tags+xml"/>
  <Override PartName="/ppt/tags/tag446.xml" ContentType="application/vnd.openxmlformats-officedocument.presentationml.tags+xml"/>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tags/tag435.xml" ContentType="application/vnd.openxmlformats-officedocument.presentationml.tags+xml"/>
  <Override PartName="/ppt/slides/slide36.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tags/tag413.xml" ContentType="application/vnd.openxmlformats-officedocument.presentationml.tags+xml"/>
  <Override PartName="/ppt/tags/tag460.xml" ContentType="application/vnd.openxmlformats-officedocument.presentationml.tags+xml"/>
  <Override PartName="/ppt/notesSlides/notesSlide49.xml" ContentType="application/vnd.openxmlformats-officedocument.presentationml.notesSlide+xml"/>
  <Override PartName="/ppt/slideLayouts/slideLayout35.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tags/tag397.xml" ContentType="application/vnd.openxmlformats-officedocument.presentationml.tags+xml"/>
  <Override PartName="/ppt/notesSlides/notesSlide27.xml" ContentType="application/vnd.openxmlformats-officedocument.presentationml.notes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60.xml" ContentType="application/vnd.openxmlformats-officedocument.presentationml.slideLayout+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375.xml" ContentType="application/vnd.openxmlformats-officedocument.presentationml.tags+xml"/>
  <Override PartName="/ppt/notesSlides/notesSlide52.xml" ContentType="application/vnd.openxmlformats-officedocument.presentationml.notesSlide+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tags/tag353.xml" ContentType="application/vnd.openxmlformats-officedocument.presentationml.tags+xml"/>
  <Override PartName="/ppt/notesSlides/notesSlide30.xml" ContentType="application/vnd.openxmlformats-officedocument.presentationml.notesSlide+xml"/>
  <Override PartName="/ppt/tags/tag145.xml" ContentType="application/vnd.openxmlformats-officedocument.presentationml.tags+xml"/>
  <Override PartName="/ppt/tags/tag192.xml" ContentType="application/vnd.openxmlformats-officedocument.presentationml.tags+xml"/>
  <Override PartName="/ppt/tags/tag429.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tags/tag407.xml" ContentType="application/vnd.openxmlformats-officedocument.presentationml.tags+xml"/>
  <Override PartName="/ppt/tags/tag454.xml" ContentType="application/vnd.openxmlformats-officedocument.presentationml.tags+xml"/>
  <Override PartName="/ppt/slides/slide55.xml" ContentType="application/vnd.openxmlformats-officedocument.presentationml.slide+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tags/tag432.xml" ContentType="application/vnd.openxmlformats-officedocument.presentationml.tags+xml"/>
  <Override PartName="/ppt/slides/slide33.xml" ContentType="application/vnd.openxmlformats-officedocument.presentationml.slide+xml"/>
  <Override PartName="/ppt/slideLayouts/slideLayout54.xml" ContentType="application/vnd.openxmlformats-officedocument.presentationml.slideLayout+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tags/tag369.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Layouts/slideLayout32.xml" ContentType="application/vnd.openxmlformats-officedocument.presentationml.slideLayout+xml"/>
  <Override PartName="/ppt/tags/tag347.xml" ContentType="application/vnd.openxmlformats-officedocument.presentationml.tags+xml"/>
  <Override PartName="/ppt/tags/tag394.xml" ContentType="application/vnd.openxmlformats-officedocument.presentationml.tags+xml"/>
  <Override PartName="/ppt/tags/tag410.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tags/tag372.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448.xml" ContentType="application/vnd.openxmlformats-officedocument.presentationml.tags+xml"/>
  <Override PartName="/ppt/slides/slide49.xml" ContentType="application/vnd.openxmlformats-officedocument.presentationml.slide+xml"/>
  <Override PartName="/ppt/theme/theme7.xml" ContentType="application/vnd.openxmlformats-officedocument.theme+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Override PartName="/ppt/slideLayouts/slideLayout48.xml" ContentType="application/vnd.openxmlformats-officedocument.presentationml.slideLayout+xml"/>
  <Override PartName="/ppt/tags/tag426.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tags/tag404.xml" ContentType="application/vnd.openxmlformats-officedocument.presentationml.tags+xml"/>
  <Override PartName="/ppt/tags/tag451.xml" ContentType="application/vnd.openxmlformats-officedocument.presentationml.tags+xml"/>
  <Override PartName="/ppt/slides/slide2.xml" ContentType="application/vnd.openxmlformats-officedocument.presentationml.slide+xml"/>
  <Override PartName="/ppt/slides/slide52.xml" ContentType="application/vnd.openxmlformats-officedocument.presentationml.slide+xml"/>
  <Override PartName="/ppt/slideLayouts/slideLayout26.xml" ContentType="application/vnd.openxmlformats-officedocument.presentationml.slideLayout+xml"/>
  <Override PartName="/ppt/tags/tag87.xml" ContentType="application/vnd.openxmlformats-officedocument.presentationml.tags+xml"/>
  <Override PartName="/ppt/tags/tag243.xml" ContentType="application/vnd.openxmlformats-officedocument.presentationml.tags+xml"/>
  <Override PartName="/ppt/tags/tag290.xml" ContentType="application/vnd.openxmlformats-officedocument.presentationml.tags+xml"/>
  <Override PartName="/ppt/notesSlides/notesSlide18.xml" ContentType="application/vnd.openxmlformats-officedocument.presentationml.notesSlide+xml"/>
  <Override PartName="/ppt/tags/tag388.xml" ContentType="application/vnd.openxmlformats-officedocument.presentationml.tags+xml"/>
  <Default Extension="wmf" ContentType="image/x-wmf"/>
  <Override PartName="/ppt/slideLayouts/slideLayout51.xml" ContentType="application/vnd.openxmlformats-officedocument.presentationml.slideLayout+xml"/>
  <Override PartName="/ppt/tags/tag319.xml" ContentType="application/vnd.openxmlformats-officedocument.presentationml.tags+xml"/>
  <Override PartName="/ppt/tags/tag366.xml" ContentType="application/vnd.openxmlformats-officedocument.presentationml.tags+xml"/>
  <Override PartName="/ppt/notesSlides/notesSlide43.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tags/tag90.xml" ContentType="application/vnd.openxmlformats-officedocument.presentationml.tags+xml"/>
  <Override PartName="/ppt/tags/tag344.xml" ContentType="application/vnd.openxmlformats-officedocument.presentationml.tags+xml"/>
  <Override PartName="/ppt/tags/tag391.xml" ContentType="application/vnd.openxmlformats-officedocument.presentationml.tags+xml"/>
  <Override PartName="/ppt/notesSlides/notesSlide21.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61.xml" ContentType="application/vnd.openxmlformats-officedocument.presentationml.tags+xml"/>
  <Override PartName="/ppt/tags/tag259.xml" ContentType="application/vnd.openxmlformats-officedocument.presentationml.tags+xml"/>
  <Override PartName="/ppt/theme/theme4.xml" ContentType="application/vnd.openxmlformats-officedocument.theme+xml"/>
  <Override PartName="/ppt/tags/tag7.xml" ContentType="application/vnd.openxmlformats-officedocument.presentationml.tags+xml"/>
  <Override PartName="/ppt/tags/tag300.xml" ContentType="application/vnd.openxmlformats-officedocument.presentationml.tags+xml"/>
  <Override PartName="/ppt/tags/tag445.xml" ContentType="application/vnd.openxmlformats-officedocument.presentationml.tags+xml"/>
  <Override PartName="/ppt/slides/slide46.xml" ContentType="application/vnd.openxmlformats-officedocument.presentationml.slide+xml"/>
  <Override PartName="/ppt/slideLayouts/slideLayout45.xml" ContentType="application/vnd.openxmlformats-officedocument.presentationml.slideLayout+xml"/>
  <Override PartName="/ppt/tags/tag237.xml" ContentType="application/vnd.openxmlformats-officedocument.presentationml.tags+xml"/>
  <Override PartName="/ppt/tags/tag284.xml" ContentType="application/vnd.openxmlformats-officedocument.presentationml.tags+xml"/>
  <Override PartName="/ppt/tags/tag423.xml" ContentType="application/vnd.openxmlformats-officedocument.presentationml.tags+xml"/>
  <Override PartName="/ppt/slides/slide24.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notesSlides/notesSlide37.xml" ContentType="application/vnd.openxmlformats-officedocument.presentationml.notes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37.xml" ContentType="application/vnd.openxmlformats-officedocument.presentationml.tags+xml"/>
  <Override PartName="/ppt/tags/tag84.xml" ContentType="application/vnd.openxmlformats-officedocument.presentationml.tags+xml"/>
  <Override PartName="/ppt/tags/tag199.xml" ContentType="application/vnd.openxmlformats-officedocument.presentationml.tags+xml"/>
  <Override PartName="/ppt/notesSlides/notesSlide15.xml" ContentType="application/vnd.openxmlformats-officedocument.presentationml.notesSlide+xml"/>
  <Override PartName="/ppt/tags/tag338.xml" ContentType="application/vnd.openxmlformats-officedocument.presentationml.tags+xml"/>
  <Override PartName="/ppt/tags/tag385.xml" ContentType="application/vnd.openxmlformats-officedocument.presentationml.tags+xml"/>
  <Override PartName="/ppt/tags/tag401.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316.xml" ContentType="application/vnd.openxmlformats-officedocument.presentationml.tags+xml"/>
  <Override PartName="/ppt/tags/tag363.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40.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341.xml" ContentType="application/vnd.openxmlformats-officedocument.presentationml.tags+xml"/>
  <Override PartName="/ppt/tags/tag439.xml" ContentType="application/vnd.openxmlformats-officedocument.presentationml.tags+xml"/>
  <Override PartName="/ppt/tags/tag133.xml" ContentType="application/vnd.openxmlformats-officedocument.presentationml.tags+xml"/>
  <Override PartName="/ppt/tags/tag180.xml" ContentType="application/vnd.openxmlformats-officedocument.presentationml.tags+xml"/>
  <Override PartName="/ppt/tags/tag278.xml" ContentType="application/vnd.openxmlformats-officedocument.presentationml.tags+xml"/>
  <Override PartName="/ppt/tags/tag417.xml" ContentType="application/vnd.openxmlformats-officedocument.presentationml.tags+xml"/>
  <Override PartName="/ppt/slideLayouts/slideLayout39.xml" ContentType="application/vnd.openxmlformats-officedocument.presentationml.slideLayout+xml"/>
  <Override PartName="/ppt/tags/tag209.xml" ContentType="application/vnd.openxmlformats-officedocument.presentationml.tags+xml"/>
  <Override PartName="/ppt/tags/tag256.xml" ContentType="application/vnd.openxmlformats-officedocument.presentationml.tags+xml"/>
  <Override PartName="/ppt/tags/tag464.xml" ContentType="application/vnd.openxmlformats-officedocument.presentationml.tags+xml"/>
  <Override PartName="/ppt/slides/slide18.xml" ContentType="application/vnd.openxmlformats-officedocument.presentationml.slide+xml"/>
  <Override PartName="/ppt/slideLayouts/slideLayout17.xml" ContentType="application/vnd.openxmlformats-officedocument.presentationml.slideLayout+xml"/>
  <Override PartName="/ppt/slideLayouts/slideLayout64.xml" ContentType="application/vnd.openxmlformats-officedocument.presentationml.slideLayout+xml"/>
  <Override PartName="/ppt/tags/tag4.xml" ContentType="application/vnd.openxmlformats-officedocument.presentationml.tags+xml"/>
  <Override PartName="/ppt/tags/tag111.xml" ContentType="application/vnd.openxmlformats-officedocument.presentationml.tags+xml"/>
  <Override PartName="/ppt/tags/tag442.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tags/tag379.xml" ContentType="application/vnd.openxmlformats-officedocument.presentationml.tags+xml"/>
  <Override PartName="/ppt/notesSlides/notesSlide56.xml" ContentType="application/vnd.openxmlformats-officedocument.presentationml.notesSlide+xml"/>
  <Override PartName="/ppt/slideLayouts/slideLayout42.xml" ContentType="application/vnd.openxmlformats-officedocument.presentationml.slideLayout+xml"/>
  <Override PartName="/ppt/tags/tag56.xml" ContentType="application/vnd.openxmlformats-officedocument.presentationml.tags+xml"/>
  <Override PartName="/ppt/tags/tag357.xml" ContentType="application/vnd.openxmlformats-officedocument.presentationml.tags+xml"/>
  <Override PartName="/ppt/tags/tag420.xml" ContentType="application/vnd.openxmlformats-officedocument.presentationml.tags+xml"/>
  <Override PartName="/ppt/notesSlides/notesSlide34.xml" ContentType="application/vnd.openxmlformats-officedocument.presentationml.notesSlide+xml"/>
  <Override PartName="/ppt/slides/slide21.xml" ContentType="application/vnd.openxmlformats-officedocument.presentationml.slide+xml"/>
  <Override PartName="/ppt/slideLayouts/slideLayout20.xml" ContentType="application/vnd.openxmlformats-officedocument.presentationml.slideLayout+xml"/>
  <Override PartName="/ppt/tags/tag149.xml" ContentType="application/vnd.openxmlformats-officedocument.presentationml.tags+xml"/>
  <Override PartName="/ppt/tags/tag196.xml" ContentType="application/vnd.openxmlformats-officedocument.presentationml.tags+xml"/>
  <Override PartName="/ppt/tags/tag212.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335.xml" ContentType="application/vnd.openxmlformats-officedocument.presentationml.tags+xml"/>
  <Override PartName="/ppt/tags/tag382.xml" ContentType="application/vnd.openxmlformats-officedocument.presentationml.tags+xml"/>
  <Override PartName="/ppt/tags/tag12.xml" ContentType="application/vnd.openxmlformats-officedocument.presentationml.tags+xml"/>
  <Override PartName="/ppt/tags/tag127.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tags/tag458.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436.xml" ContentType="application/vnd.openxmlformats-officedocument.presentationml.tags+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tags/tag228.xml" ContentType="application/vnd.openxmlformats-officedocument.presentationml.tags+xml"/>
  <Override PartName="/ppt/tags/tag275.xml" ContentType="application/vnd.openxmlformats-officedocument.presentationml.tags+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tags/tag130.xml" ContentType="application/vnd.openxmlformats-officedocument.presentationml.tags+xml"/>
  <Override PartName="/ppt/tags/tag414.xml" ContentType="application/vnd.openxmlformats-officedocument.presentationml.tags+xml"/>
  <Override PartName="/ppt/tags/tag461.xml" ContentType="application/vnd.openxmlformats-officedocument.presentationml.tags+xml"/>
  <Override PartName="/ppt/slides/slide15.xml" ContentType="application/vnd.openxmlformats-officedocument.presentationml.slide+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tags/tag398.xml" ContentType="application/vnd.openxmlformats-officedocument.presentationml.tags+xml"/>
  <Override PartName="/ppt/notesSlides/notesSlide28.xml" ContentType="application/vnd.openxmlformats-officedocument.presentationml.notesSlide+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tags/tag28.xml" ContentType="application/vnd.openxmlformats-officedocument.presentationml.tags+xml"/>
  <Override PartName="/ppt/tags/tag75.xml" ContentType="application/vnd.openxmlformats-officedocument.presentationml.tags+xml"/>
  <Override PartName="/ppt/tags/tag231.xml" ContentType="application/vnd.openxmlformats-officedocument.presentationml.tags+xml"/>
  <Override PartName="/ppt/tags/tag329.xml" ContentType="application/vnd.openxmlformats-officedocument.presentationml.tags+xml"/>
  <Override PartName="/ppt/tags/tag376.xml" ContentType="application/vnd.openxmlformats-officedocument.presentationml.tags+xml"/>
  <Override PartName="/ppt/notesSlides/notesSlide53.xml" ContentType="application/vnd.openxmlformats-officedocument.presentationml.notesSlide+xml"/>
  <Override PartName="/ppt/slides/slide40.xml" ContentType="application/vnd.openxmlformats-officedocument.presentationml.slide+xml"/>
  <Override PartName="/ppt/tags/tag168.xml" ContentType="application/vnd.openxmlformats-officedocument.presentationml.tags+xml"/>
  <Default Extension="vml" ContentType="application/vnd.openxmlformats-officedocument.vmlDrawing"/>
  <Override PartName="/ppt/tags/tag53.xml" ContentType="application/vnd.openxmlformats-officedocument.presentationml.tags+xml"/>
  <Override PartName="/ppt/tags/tag307.xml" ContentType="application/vnd.openxmlformats-officedocument.presentationml.tags+xml"/>
  <Override PartName="/ppt/tags/tag354.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tags/tag146.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408.xml" ContentType="application/vnd.openxmlformats-officedocument.presentationml.tags+xml"/>
  <Override PartName="/ppt/tags/tag455.xml" ContentType="application/vnd.openxmlformats-officedocument.presentationml.tag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04" r:id="rId2"/>
    <p:sldMasterId id="2147483719" r:id="rId3"/>
    <p:sldMasterId id="2147484664" r:id="rId4"/>
    <p:sldMasterId id="2147487211" r:id="rId5"/>
  </p:sldMasterIdLst>
  <p:notesMasterIdLst>
    <p:notesMasterId r:id="rId62"/>
  </p:notesMasterIdLst>
  <p:handoutMasterIdLst>
    <p:handoutMasterId r:id="rId63"/>
  </p:handoutMasterIdLst>
  <p:sldIdLst>
    <p:sldId id="292" r:id="rId6"/>
    <p:sldId id="405" r:id="rId7"/>
    <p:sldId id="410" r:id="rId8"/>
    <p:sldId id="406" r:id="rId9"/>
    <p:sldId id="407" r:id="rId10"/>
    <p:sldId id="409" r:id="rId11"/>
    <p:sldId id="419" r:id="rId12"/>
    <p:sldId id="411" r:id="rId13"/>
    <p:sldId id="372" r:id="rId14"/>
    <p:sldId id="386" r:id="rId15"/>
    <p:sldId id="388" r:id="rId16"/>
    <p:sldId id="394" r:id="rId17"/>
    <p:sldId id="397" r:id="rId18"/>
    <p:sldId id="387" r:id="rId19"/>
    <p:sldId id="390" r:id="rId20"/>
    <p:sldId id="391" r:id="rId21"/>
    <p:sldId id="392" r:id="rId22"/>
    <p:sldId id="393" r:id="rId23"/>
    <p:sldId id="395" r:id="rId24"/>
    <p:sldId id="396" r:id="rId25"/>
    <p:sldId id="398" r:id="rId26"/>
    <p:sldId id="412" r:id="rId27"/>
    <p:sldId id="418" r:id="rId28"/>
    <p:sldId id="399" r:id="rId29"/>
    <p:sldId id="417" r:id="rId30"/>
    <p:sldId id="420" r:id="rId31"/>
    <p:sldId id="400" r:id="rId32"/>
    <p:sldId id="431" r:id="rId33"/>
    <p:sldId id="430" r:id="rId34"/>
    <p:sldId id="401" r:id="rId35"/>
    <p:sldId id="416" r:id="rId36"/>
    <p:sldId id="422" r:id="rId37"/>
    <p:sldId id="423" r:id="rId38"/>
    <p:sldId id="424" r:id="rId39"/>
    <p:sldId id="425" r:id="rId40"/>
    <p:sldId id="402" r:id="rId41"/>
    <p:sldId id="428" r:id="rId42"/>
    <p:sldId id="429" r:id="rId43"/>
    <p:sldId id="435" r:id="rId44"/>
    <p:sldId id="432" r:id="rId45"/>
    <p:sldId id="433" r:id="rId46"/>
    <p:sldId id="434" r:id="rId47"/>
    <p:sldId id="413" r:id="rId48"/>
    <p:sldId id="426" r:id="rId49"/>
    <p:sldId id="427" r:id="rId50"/>
    <p:sldId id="436" r:id="rId51"/>
    <p:sldId id="437" r:id="rId52"/>
    <p:sldId id="438" r:id="rId53"/>
    <p:sldId id="439" r:id="rId54"/>
    <p:sldId id="440" r:id="rId55"/>
    <p:sldId id="441" r:id="rId56"/>
    <p:sldId id="442" r:id="rId57"/>
    <p:sldId id="443" r:id="rId58"/>
    <p:sldId id="444" r:id="rId59"/>
    <p:sldId id="445" r:id="rId60"/>
    <p:sldId id="446" r:id="rId61"/>
  </p:sldIdLst>
  <p:sldSz cx="9144000" cy="6858000" type="screen4x3"/>
  <p:notesSz cx="6662738" cy="9926638"/>
  <p:custDataLst>
    <p:tags r:id="rId64"/>
  </p:custDataLst>
  <p:defaultTextStyle>
    <a:defPPr>
      <a:defRPr lang="fr-F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CCCCFF"/>
    <a:srgbClr val="CC66FF"/>
    <a:srgbClr val="FF9999"/>
    <a:srgbClr val="FF3300"/>
    <a:srgbClr val="0066FF"/>
    <a:srgbClr val="760016"/>
    <a:srgbClr val="A50021"/>
    <a:srgbClr val="FFFFCC"/>
    <a:srgbClr val="254375"/>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375" autoAdjust="0"/>
    <p:restoredTop sz="74690" autoAdjust="0"/>
  </p:normalViewPr>
  <p:slideViewPr>
    <p:cSldViewPr snapToGrid="0">
      <p:cViewPr>
        <p:scale>
          <a:sx n="90" d="100"/>
          <a:sy n="90" d="100"/>
        </p:scale>
        <p:origin x="-600" y="324"/>
      </p:cViewPr>
      <p:guideLst>
        <p:guide orient="horz" pos="1345"/>
        <p:guide pos="2880"/>
      </p:guideLst>
    </p:cSldViewPr>
  </p:slideViewPr>
  <p:outlineViewPr>
    <p:cViewPr>
      <p:scale>
        <a:sx n="33" d="100"/>
        <a:sy n="33" d="100"/>
      </p:scale>
      <p:origin x="0" y="16446"/>
    </p:cViewPr>
    <p:sldLst>
      <p:sld r:id="rId1" collapse="1"/>
    </p:sldLst>
  </p:outlineViewPr>
  <p:notesTextViewPr>
    <p:cViewPr>
      <p:scale>
        <a:sx n="100" d="100"/>
        <a:sy n="100" d="100"/>
      </p:scale>
      <p:origin x="0" y="0"/>
    </p:cViewPr>
  </p:notesTextViewPr>
  <p:sorterViewPr>
    <p:cViewPr>
      <p:scale>
        <a:sx n="80" d="100"/>
        <a:sy n="80" d="100"/>
      </p:scale>
      <p:origin x="0" y="100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6075" cy="496888"/>
          </a:xfrm>
          <a:prstGeom prst="rect">
            <a:avLst/>
          </a:prstGeom>
        </p:spPr>
        <p:txBody>
          <a:bodyPr vert="horz" lIns="91795" tIns="45898" rIns="91795" bIns="45898" rtlCol="0"/>
          <a:lstStyle>
            <a:lvl1pPr algn="l" fontAlgn="auto">
              <a:spcBef>
                <a:spcPts val="0"/>
              </a:spcBef>
              <a:spcAft>
                <a:spcPts val="0"/>
              </a:spcAft>
              <a:defRPr sz="1300">
                <a:latin typeface="+mn-lt"/>
              </a:defRPr>
            </a:lvl1pPr>
          </a:lstStyle>
          <a:p>
            <a:pPr>
              <a:defRPr/>
            </a:pPr>
            <a:endParaRPr lang="fr-FR"/>
          </a:p>
        </p:txBody>
      </p:sp>
      <p:sp>
        <p:nvSpPr>
          <p:cNvPr id="3" name="Espace réservé de la date 2"/>
          <p:cNvSpPr>
            <a:spLocks noGrp="1"/>
          </p:cNvSpPr>
          <p:nvPr>
            <p:ph type="dt" sz="quarter" idx="1"/>
          </p:nvPr>
        </p:nvSpPr>
        <p:spPr>
          <a:xfrm>
            <a:off x="3775075" y="0"/>
            <a:ext cx="2886075" cy="496888"/>
          </a:xfrm>
          <a:prstGeom prst="rect">
            <a:avLst/>
          </a:prstGeom>
        </p:spPr>
        <p:txBody>
          <a:bodyPr vert="horz" lIns="91795" tIns="45898" rIns="91795" bIns="45898" rtlCol="0"/>
          <a:lstStyle>
            <a:lvl1pPr algn="r" fontAlgn="auto">
              <a:spcBef>
                <a:spcPts val="0"/>
              </a:spcBef>
              <a:spcAft>
                <a:spcPts val="0"/>
              </a:spcAft>
              <a:defRPr sz="1300">
                <a:latin typeface="+mn-lt"/>
              </a:defRPr>
            </a:lvl1pPr>
          </a:lstStyle>
          <a:p>
            <a:pPr>
              <a:defRPr/>
            </a:pPr>
            <a:fld id="{DE2721A0-00A5-43F0-A854-B4252E3BCBA7}" type="datetimeFigureOut">
              <a:rPr lang="fr-FR"/>
              <a:pPr>
                <a:defRPr/>
              </a:pPr>
              <a:t>30/11/2010</a:t>
            </a:fld>
            <a:endParaRPr lang="fr-FR"/>
          </a:p>
        </p:txBody>
      </p:sp>
      <p:sp>
        <p:nvSpPr>
          <p:cNvPr id="4" name="Espace réservé du pied de page 3"/>
          <p:cNvSpPr>
            <a:spLocks noGrp="1"/>
          </p:cNvSpPr>
          <p:nvPr>
            <p:ph type="ftr" sz="quarter" idx="2"/>
          </p:nvPr>
        </p:nvSpPr>
        <p:spPr>
          <a:xfrm>
            <a:off x="0" y="9428163"/>
            <a:ext cx="2886075" cy="496887"/>
          </a:xfrm>
          <a:prstGeom prst="rect">
            <a:avLst/>
          </a:prstGeom>
        </p:spPr>
        <p:txBody>
          <a:bodyPr vert="horz" lIns="91795" tIns="45898" rIns="91795" bIns="45898" rtlCol="0" anchor="b"/>
          <a:lstStyle>
            <a:lvl1pPr algn="l" fontAlgn="auto">
              <a:spcBef>
                <a:spcPts val="0"/>
              </a:spcBef>
              <a:spcAft>
                <a:spcPts val="0"/>
              </a:spcAft>
              <a:defRPr sz="1300">
                <a:latin typeface="+mn-lt"/>
              </a:defRPr>
            </a:lvl1pPr>
          </a:lstStyle>
          <a:p>
            <a:pPr>
              <a:defRPr/>
            </a:pPr>
            <a:endParaRPr lang="fr-FR"/>
          </a:p>
        </p:txBody>
      </p:sp>
      <p:sp>
        <p:nvSpPr>
          <p:cNvPr id="5" name="Espace réservé du numéro de diapositive 4"/>
          <p:cNvSpPr>
            <a:spLocks noGrp="1"/>
          </p:cNvSpPr>
          <p:nvPr>
            <p:ph type="sldNum" sz="quarter" idx="3"/>
          </p:nvPr>
        </p:nvSpPr>
        <p:spPr>
          <a:xfrm>
            <a:off x="3775075" y="9428163"/>
            <a:ext cx="2886075" cy="496887"/>
          </a:xfrm>
          <a:prstGeom prst="rect">
            <a:avLst/>
          </a:prstGeom>
        </p:spPr>
        <p:txBody>
          <a:bodyPr vert="horz" lIns="91795" tIns="45898" rIns="91795" bIns="45898" rtlCol="0" anchor="b"/>
          <a:lstStyle>
            <a:lvl1pPr algn="r" fontAlgn="auto">
              <a:spcBef>
                <a:spcPts val="0"/>
              </a:spcBef>
              <a:spcAft>
                <a:spcPts val="0"/>
              </a:spcAft>
              <a:defRPr sz="1300">
                <a:latin typeface="+mn-lt"/>
              </a:defRPr>
            </a:lvl1pPr>
          </a:lstStyle>
          <a:p>
            <a:pPr>
              <a:defRPr/>
            </a:pPr>
            <a:fld id="{3EDDCAAB-AFBD-4F39-BD0B-7A3031B42FD3}" type="slidenum">
              <a:rPr lang="fr-FR"/>
              <a:pPr>
                <a:defRPr/>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6075" cy="496888"/>
          </a:xfrm>
          <a:prstGeom prst="rect">
            <a:avLst/>
          </a:prstGeom>
        </p:spPr>
        <p:txBody>
          <a:bodyPr vert="horz" lIns="90923" tIns="45463" rIns="90923" bIns="45463" rtlCol="0"/>
          <a:lstStyle>
            <a:lvl1pPr algn="l" fontAlgn="auto">
              <a:spcBef>
                <a:spcPts val="0"/>
              </a:spcBef>
              <a:spcAft>
                <a:spcPts val="0"/>
              </a:spcAft>
              <a:defRPr sz="1300">
                <a:latin typeface="+mn-lt"/>
              </a:defRPr>
            </a:lvl1pPr>
          </a:lstStyle>
          <a:p>
            <a:pPr>
              <a:defRPr/>
            </a:pPr>
            <a:endParaRPr lang="fr-FR"/>
          </a:p>
        </p:txBody>
      </p:sp>
      <p:sp>
        <p:nvSpPr>
          <p:cNvPr id="3" name="Espace réservé de la date 2"/>
          <p:cNvSpPr>
            <a:spLocks noGrp="1"/>
          </p:cNvSpPr>
          <p:nvPr>
            <p:ph type="dt" idx="1"/>
          </p:nvPr>
        </p:nvSpPr>
        <p:spPr>
          <a:xfrm>
            <a:off x="3775075" y="0"/>
            <a:ext cx="2886075" cy="496888"/>
          </a:xfrm>
          <a:prstGeom prst="rect">
            <a:avLst/>
          </a:prstGeom>
        </p:spPr>
        <p:txBody>
          <a:bodyPr vert="horz" lIns="90923" tIns="45463" rIns="90923" bIns="45463" rtlCol="0"/>
          <a:lstStyle>
            <a:lvl1pPr algn="r" fontAlgn="auto">
              <a:spcBef>
                <a:spcPts val="0"/>
              </a:spcBef>
              <a:spcAft>
                <a:spcPts val="0"/>
              </a:spcAft>
              <a:defRPr sz="1300">
                <a:latin typeface="+mn-lt"/>
              </a:defRPr>
            </a:lvl1pPr>
          </a:lstStyle>
          <a:p>
            <a:pPr>
              <a:defRPr/>
            </a:pPr>
            <a:fld id="{CBD27815-0CBD-4C77-A7B5-9DD4FAE69A1C}" type="datetimeFigureOut">
              <a:rPr lang="fr-FR"/>
              <a:pPr>
                <a:defRPr/>
              </a:pPr>
              <a:t>30/11/2010</a:t>
            </a:fld>
            <a:endParaRPr lang="fr-FR"/>
          </a:p>
        </p:txBody>
      </p:sp>
      <p:sp>
        <p:nvSpPr>
          <p:cNvPr id="4" name="Espace réservé de l'image des diapositives 3"/>
          <p:cNvSpPr>
            <a:spLocks noGrp="1" noRot="1" noChangeAspect="1"/>
          </p:cNvSpPr>
          <p:nvPr>
            <p:ph type="sldImg" idx="2"/>
          </p:nvPr>
        </p:nvSpPr>
        <p:spPr>
          <a:xfrm>
            <a:off x="852488" y="746125"/>
            <a:ext cx="4957762" cy="3719513"/>
          </a:xfrm>
          <a:prstGeom prst="rect">
            <a:avLst/>
          </a:prstGeom>
          <a:noFill/>
          <a:ln w="12700">
            <a:solidFill>
              <a:prstClr val="black"/>
            </a:solidFill>
          </a:ln>
        </p:spPr>
        <p:txBody>
          <a:bodyPr vert="horz" lIns="90923" tIns="45463" rIns="90923" bIns="45463" rtlCol="0" anchor="ctr"/>
          <a:lstStyle/>
          <a:p>
            <a:pPr lvl="0"/>
            <a:endParaRPr lang="fr-FR" noProof="0"/>
          </a:p>
        </p:txBody>
      </p:sp>
      <p:sp>
        <p:nvSpPr>
          <p:cNvPr id="5" name="Espace réservé des commentaires 4"/>
          <p:cNvSpPr>
            <a:spLocks noGrp="1"/>
          </p:cNvSpPr>
          <p:nvPr>
            <p:ph type="body" sz="quarter" idx="3"/>
          </p:nvPr>
        </p:nvSpPr>
        <p:spPr>
          <a:xfrm>
            <a:off x="666750" y="4714875"/>
            <a:ext cx="5329238" cy="4467225"/>
          </a:xfrm>
          <a:prstGeom prst="rect">
            <a:avLst/>
          </a:prstGeom>
        </p:spPr>
        <p:txBody>
          <a:bodyPr vert="horz" lIns="90923" tIns="45463" rIns="90923" bIns="45463"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429750"/>
            <a:ext cx="2886075" cy="495300"/>
          </a:xfrm>
          <a:prstGeom prst="rect">
            <a:avLst/>
          </a:prstGeom>
        </p:spPr>
        <p:txBody>
          <a:bodyPr vert="horz" lIns="90923" tIns="45463" rIns="90923" bIns="45463" rtlCol="0" anchor="b"/>
          <a:lstStyle>
            <a:lvl1pPr algn="l" fontAlgn="auto">
              <a:spcBef>
                <a:spcPts val="0"/>
              </a:spcBef>
              <a:spcAft>
                <a:spcPts val="0"/>
              </a:spcAft>
              <a:defRPr sz="1300">
                <a:latin typeface="+mn-lt"/>
              </a:defRPr>
            </a:lvl1pPr>
          </a:lstStyle>
          <a:p>
            <a:pPr>
              <a:defRPr/>
            </a:pPr>
            <a:endParaRPr lang="fr-FR"/>
          </a:p>
        </p:txBody>
      </p:sp>
      <p:sp>
        <p:nvSpPr>
          <p:cNvPr id="7" name="Espace réservé du numéro de diapositive 6"/>
          <p:cNvSpPr>
            <a:spLocks noGrp="1"/>
          </p:cNvSpPr>
          <p:nvPr>
            <p:ph type="sldNum" sz="quarter" idx="5"/>
          </p:nvPr>
        </p:nvSpPr>
        <p:spPr>
          <a:xfrm>
            <a:off x="3775075" y="9429750"/>
            <a:ext cx="2886075" cy="495300"/>
          </a:xfrm>
          <a:prstGeom prst="rect">
            <a:avLst/>
          </a:prstGeom>
        </p:spPr>
        <p:txBody>
          <a:bodyPr vert="horz" lIns="90923" tIns="45463" rIns="90923" bIns="45463" rtlCol="0" anchor="b"/>
          <a:lstStyle>
            <a:lvl1pPr algn="r" fontAlgn="auto">
              <a:spcBef>
                <a:spcPts val="0"/>
              </a:spcBef>
              <a:spcAft>
                <a:spcPts val="0"/>
              </a:spcAft>
              <a:defRPr sz="1300">
                <a:latin typeface="+mn-lt"/>
              </a:defRPr>
            </a:lvl1pPr>
          </a:lstStyle>
          <a:p>
            <a:pPr>
              <a:defRPr/>
            </a:pPr>
            <a:fld id="{A4505103-2CE6-4FA0-9922-0474C3FCB91E}"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6B694F-336C-411A-8A2D-51FCAB94B2EF}" type="slidenum">
              <a:rPr lang="fr-FR" smtClean="0"/>
              <a:pPr fontAlgn="base">
                <a:spcBef>
                  <a:spcPct val="0"/>
                </a:spcBef>
                <a:spcAft>
                  <a:spcPct val="0"/>
                </a:spcAft>
                <a:defRPr/>
              </a:pPr>
              <a:t>1</a:t>
            </a:fld>
            <a:endParaRPr lang="fr-FR" dirty="0" smtClean="0"/>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buFontTx/>
              <a:buAutoNum type="arabicPeriod"/>
            </a:pPr>
            <a:r>
              <a:rPr lang="fr-FR" smtClean="0"/>
              <a:t>Inverser les parties 2 et 3</a:t>
            </a:r>
          </a:p>
          <a:p>
            <a:pPr marL="228600" indent="-228600" eaLnBrk="1" hangingPunct="1">
              <a:spcBef>
                <a:spcPct val="0"/>
              </a:spcBef>
              <a:buFontTx/>
              <a:buAutoNum type="arabicPeriod"/>
            </a:pPr>
            <a:r>
              <a:rPr lang="fr-FR" smtClean="0"/>
              <a:t>Simplifier l’expression de la valeur ajoutée, être plus précis sur les enjeux et les transformer en axes stratégiques. Inverser la notion d’enjeu et d’axes stratégiques</a:t>
            </a:r>
          </a:p>
          <a:p>
            <a:pPr marL="228600" indent="-228600" eaLnBrk="1" hangingPunct="1">
              <a:spcBef>
                <a:spcPct val="0"/>
              </a:spcBef>
              <a:buFontTx/>
              <a:buAutoNum type="arabicPeriod"/>
            </a:pPr>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017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67369BE1-BC1B-456C-BB29-697CFD18A099}" type="slidenum">
              <a:rPr lang="fr-FR" smtClean="0"/>
              <a:pPr>
                <a:defRPr/>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9B4B3D6-130B-48A9-A5B6-32FF9F86A1C4}"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9B4B3D6-130B-48A9-A5B6-32FF9F86A1C4}"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9B4B3D6-130B-48A9-A5B6-32FF9F86A1C4}"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9B4B3D6-130B-48A9-A5B6-32FF9F86A1C4}"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9B4B3D6-130B-48A9-A5B6-32FF9F86A1C4}"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9B4B3D6-130B-48A9-A5B6-32FF9F86A1C4}"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9B4B3D6-130B-48A9-A5B6-32FF9F86A1C4}" type="slidenum">
              <a:rPr lang="fr-FR" smtClean="0"/>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9B4B3D6-130B-48A9-A5B6-32FF9F86A1C4}" type="slidenum">
              <a:rPr lang="fr-FR" smtClean="0"/>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9B4B3D6-130B-48A9-A5B6-32FF9F86A1C4}" type="slidenum">
              <a:rPr lang="fr-FR" smtClean="0"/>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9B4B3D6-130B-48A9-A5B6-32FF9F86A1C4}" type="slidenum">
              <a:rPr lang="fr-FR" smtClean="0"/>
              <a:pPr/>
              <a:t>20</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017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67369BE1-BC1B-456C-BB29-697CFD18A099}" type="slidenum">
              <a:rPr lang="fr-FR" smtClean="0"/>
              <a:pPr>
                <a:defRPr/>
              </a:pPr>
              <a:t>21</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22</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23</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017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67369BE1-BC1B-456C-BB29-697CFD18A099}" type="slidenum">
              <a:rPr lang="fr-FR" smtClean="0"/>
              <a:pPr>
                <a:defRPr/>
              </a:pPr>
              <a:t>24</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25</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26</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017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67369BE1-BC1B-456C-BB29-697CFD18A099}" type="slidenum">
              <a:rPr lang="fr-FR" smtClean="0"/>
              <a:pPr>
                <a:defRPr/>
              </a:pPr>
              <a:t>27</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28</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222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98AB8DFB-543D-4799-A822-7E11A6DB7EC1}" type="slidenum">
              <a:rPr lang="fr-FR" smtClean="0"/>
              <a:pPr>
                <a:defRPr/>
              </a:pPr>
              <a:t>29</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3</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017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67369BE1-BC1B-456C-BB29-697CFD18A099}" type="slidenum">
              <a:rPr lang="fr-FR" smtClean="0"/>
              <a:pPr>
                <a:defRPr/>
              </a:pPr>
              <a:t>30</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31</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9728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B271C51A-E40E-42AC-82E1-DCDD0982F6FF}" type="slidenum">
              <a:rPr lang="fr-FR" smtClean="0"/>
              <a:pPr>
                <a:defRPr/>
              </a:pPr>
              <a:t>32</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9728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B271C51A-E40E-42AC-82E1-DCDD0982F6FF}" type="slidenum">
              <a:rPr lang="fr-FR" smtClean="0"/>
              <a:pPr>
                <a:defRPr/>
              </a:pPr>
              <a:t>33</a:t>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9728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B271C51A-E40E-42AC-82E1-DCDD0982F6FF}" type="slidenum">
              <a:rPr lang="fr-FR" smtClean="0"/>
              <a:pPr>
                <a:defRPr/>
              </a:pPr>
              <a:t>34</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9728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B271C51A-E40E-42AC-82E1-DCDD0982F6FF}" type="slidenum">
              <a:rPr lang="fr-FR" smtClean="0"/>
              <a:pPr>
                <a:defRPr/>
              </a:pPr>
              <a:t>35</a:t>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017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67369BE1-BC1B-456C-BB29-697CFD18A099}" type="slidenum">
              <a:rPr lang="fr-FR" smtClean="0"/>
              <a:pPr>
                <a:defRPr/>
              </a:pPr>
              <a:t>36</a:t>
            </a:fld>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222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98AB8DFB-543D-4799-A822-7E11A6DB7EC1}" type="slidenum">
              <a:rPr lang="fr-FR" smtClean="0"/>
              <a:pPr>
                <a:defRPr/>
              </a:pPr>
              <a:t>37</a:t>
            </a:fld>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222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98AB8DFB-543D-4799-A822-7E11A6DB7EC1}" type="slidenum">
              <a:rPr lang="fr-FR" smtClean="0"/>
              <a:pPr>
                <a:defRPr/>
              </a:pPr>
              <a:t>38</a:t>
            </a:fld>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017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67369BE1-BC1B-456C-BB29-697CFD18A099}" type="slidenum">
              <a:rPr lang="fr-FR" smtClean="0"/>
              <a:pPr>
                <a:defRPr/>
              </a:pPr>
              <a:t>39</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499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89FE9788-F9A1-4998-8867-B89EA5B7B8E8}" type="slidenum">
              <a:rPr lang="fr-FR" smtClean="0"/>
              <a:pPr>
                <a:defRPr/>
              </a:pPr>
              <a:t>4</a:t>
            </a:fld>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40</a:t>
            </a:fld>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41</a:t>
            </a:fld>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42</a:t>
            </a:fld>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43</a:t>
            </a:fld>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44</a:t>
            </a:fld>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45</a:t>
            </a:fld>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8851"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57E46F6D-B01F-4C88-B3B2-E371E027B332}" type="slidenum">
              <a:rPr lang="fr-FR" smtClean="0"/>
              <a:pPr>
                <a:defRPr/>
              </a:pPr>
              <a:t>46</a:t>
            </a:fld>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9812906-60C9-4942-8DB0-776022236EE3}" type="slidenum">
              <a:rPr lang="fr-FR"/>
              <a:pPr>
                <a:defRPr/>
              </a:pPr>
              <a:t>47</a:t>
            </a:fld>
            <a:endParaRPr lang="fr-FR"/>
          </a:p>
        </p:txBody>
      </p:sp>
      <p:sp>
        <p:nvSpPr>
          <p:cNvPr id="79875" name="Rectangle 2"/>
          <p:cNvSpPr>
            <a:spLocks noChangeArrowheads="1" noTextEdit="1"/>
          </p:cNvSpPr>
          <p:nvPr>
            <p:ph type="sldImg"/>
          </p:nvPr>
        </p:nvSpPr>
        <p:spPr bwMode="auto">
          <a:noFill/>
          <a:ln>
            <a:solidFill>
              <a:srgbClr val="000000"/>
            </a:solidFill>
            <a:miter lim="800000"/>
            <a:headEnd/>
            <a:tailEnd/>
          </a:ln>
        </p:spPr>
      </p:sp>
      <p:sp>
        <p:nvSpPr>
          <p:cNvPr id="798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fr-FR"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89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65A176AE-FC7D-4689-8E83-34BCB35C80C6}" type="slidenum">
              <a:rPr lang="fr-FR" smtClean="0"/>
              <a:pPr>
                <a:defRPr/>
              </a:pPr>
              <a:t>48</a:t>
            </a:fld>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192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AAC1632F-5F11-4FE9-8D33-98C8F6083E2A}" type="slidenum">
              <a:rPr lang="fr-FR" smtClean="0"/>
              <a:pPr>
                <a:defRPr/>
              </a:pPr>
              <a:t>49</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601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BA1F4AFB-B8BF-4293-A350-18AEF9B01F24}" type="slidenum">
              <a:rPr lang="fr-FR" smtClean="0"/>
              <a:pPr>
                <a:defRPr/>
              </a:pPr>
              <a:t>5</a:t>
            </a:fld>
            <a:endParaRPr lang="fr-F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29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15997403-CCFF-4F70-BA96-40A985BF29B3}" type="slidenum">
              <a:rPr lang="fr-FR" smtClean="0"/>
              <a:pPr>
                <a:defRPr/>
              </a:pPr>
              <a:t>50</a:t>
            </a:fld>
            <a:endParaRPr lang="fr-F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3971"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ECFD6C36-A8A7-4C73-9BED-7FD21B6C4AEA}" type="slidenum">
              <a:rPr lang="fr-FR" smtClean="0"/>
              <a:pPr>
                <a:defRPr/>
              </a:pPr>
              <a:t>51</a:t>
            </a:fld>
            <a:endParaRPr lang="fr-F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499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7A2B8E9A-B9DE-4AA9-9BC3-B01BF96C22C2}" type="slidenum">
              <a:rPr lang="fr-FR" smtClean="0"/>
              <a:pPr>
                <a:defRPr/>
              </a:pPr>
              <a:t>52</a:t>
            </a:fld>
            <a:endParaRPr lang="fr-F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601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1B9FB8BF-6636-40A9-B089-EE0842B87A11}" type="slidenum">
              <a:rPr lang="fr-FR" smtClean="0"/>
              <a:pPr>
                <a:defRPr/>
              </a:pPr>
              <a:t>53</a:t>
            </a:fld>
            <a:endParaRPr lang="fr-F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704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60B99C72-EA94-4302-B3BB-C71CDD503B4D}" type="slidenum">
              <a:rPr lang="fr-FR" smtClean="0"/>
              <a:pPr>
                <a:defRPr/>
              </a:pPr>
              <a:t>54</a:t>
            </a:fld>
            <a:endParaRPr lang="fr-F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806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62F04B80-43F9-41CF-A7D1-B0F170D98D0C}" type="slidenum">
              <a:rPr lang="fr-FR" smtClean="0"/>
              <a:pPr>
                <a:defRPr/>
              </a:pPr>
              <a:t>55</a:t>
            </a:fld>
            <a:endParaRPr lang="fr-F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9091"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FB0073A6-1EAF-4DE2-A7CA-FD92404D13C3}" type="slidenum">
              <a:rPr lang="fr-FR" smtClean="0"/>
              <a:pPr>
                <a:defRPr/>
              </a:pPr>
              <a:t>56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806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ECC8233E-58B0-47CF-99DA-DD945321CB25}" type="slidenum">
              <a:rPr lang="fr-FR" smtClean="0"/>
              <a:pPr>
                <a:defRPr/>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4505103-2CE6-4FA0-9922-0474C3FCB91E}" type="slidenum">
              <a:rPr lang="fr-FR" smtClean="0"/>
              <a:pPr>
                <a:defRPr/>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017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67369BE1-BC1B-456C-BB29-697CFD18A099}" type="slidenum">
              <a:rPr lang="fr-FR" smtClean="0"/>
              <a:pPr>
                <a:defRPr/>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CMI">
    <p:spTree>
      <p:nvGrpSpPr>
        <p:cNvPr id="1" name=""/>
        <p:cNvGrpSpPr/>
        <p:nvPr/>
      </p:nvGrpSpPr>
      <p:grpSpPr>
        <a:xfrm>
          <a:off x="0" y="0"/>
          <a:ext cx="0" cy="0"/>
          <a:chOff x="0" y="0"/>
          <a:chExt cx="0" cy="0"/>
        </a:xfrm>
      </p:grpSpPr>
      <p:pic>
        <p:nvPicPr>
          <p:cNvPr id="4" name="Image 8"/>
          <p:cNvPicPr>
            <a:picLocks noChangeAspect="1" noChangeArrowheads="1"/>
          </p:cNvPicPr>
          <p:nvPr userDrawn="1"/>
        </p:nvPicPr>
        <p:blipFill>
          <a:blip r:embed="rId2"/>
          <a:srcRect/>
          <a:stretch>
            <a:fillRect/>
          </a:stretch>
        </p:blipFill>
        <p:spPr bwMode="auto">
          <a:xfrm>
            <a:off x="2354263" y="6369050"/>
            <a:ext cx="1017587" cy="488950"/>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fr-FR" dirty="0"/>
          </a:p>
        </p:txBody>
      </p:sp>
      <p:sp>
        <p:nvSpPr>
          <p:cNvPr id="3" name="Espace réservé du contenu 2"/>
          <p:cNvSpPr>
            <a:spLocks noGrp="1"/>
          </p:cNvSpPr>
          <p:nvPr>
            <p:ph idx="1"/>
          </p:nvPr>
        </p:nvSpPr>
        <p:spPr>
          <a:xfrm>
            <a:off x="279400" y="1180888"/>
            <a:ext cx="8568000" cy="5105400"/>
          </a:xfrm>
        </p:spPr>
        <p:txBody>
          <a:bodyPr>
            <a:noAutofit/>
          </a:bodyPr>
          <a:lstStyle>
            <a:lvl3pPr>
              <a:defRPr/>
            </a:lvl3pPr>
            <a:lvl4pPr>
              <a:buSzPct val="75000"/>
              <a:buFont typeface="Arial" pitchFamily="34" charset="0"/>
              <a:buChar char="−"/>
              <a:defRPr sz="1400"/>
            </a:lvl4pPr>
            <a:lvl5pPr>
              <a:defRPr sz="14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Espace réservé du numéro de diapositive 3"/>
          <p:cNvSpPr>
            <a:spLocks noGrp="1"/>
          </p:cNvSpPr>
          <p:nvPr>
            <p:ph type="sldNum" sz="quarter" idx="10"/>
          </p:nvPr>
        </p:nvSpPr>
        <p:spPr/>
        <p:txBody>
          <a:bodyPr/>
          <a:lstStyle>
            <a:lvl1pPr>
              <a:defRPr/>
            </a:lvl1pPr>
          </a:lstStyle>
          <a:p>
            <a:pPr>
              <a:defRPr/>
            </a:pPr>
            <a:fld id="{0F70E6DD-1155-40A9-9D8F-31F343EE7F12}" type="slidenum">
              <a:rPr/>
              <a:pPr>
                <a:defRPr/>
              </a:pPr>
              <a:t>‹N°›</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3_Diapositive de titre">
    <p:spTree>
      <p:nvGrpSpPr>
        <p:cNvPr id="1" name=""/>
        <p:cNvGrpSpPr/>
        <p:nvPr/>
      </p:nvGrpSpPr>
      <p:grpSpPr>
        <a:xfrm>
          <a:off x="0" y="0"/>
          <a:ext cx="0" cy="0"/>
          <a:chOff x="0" y="0"/>
          <a:chExt cx="0" cy="0"/>
        </a:xfrm>
      </p:grpSpPr>
      <p:sp>
        <p:nvSpPr>
          <p:cNvPr id="2" name="Rectangle 1139"/>
          <p:cNvSpPr>
            <a:spLocks noChangeArrowheads="1"/>
          </p:cNvSpPr>
          <p:nvPr userDrawn="1"/>
        </p:nvSpPr>
        <p:spPr bwMode="auto">
          <a:xfrm>
            <a:off x="0" y="6237288"/>
            <a:ext cx="9144000" cy="71437"/>
          </a:xfrm>
          <a:prstGeom prst="rect">
            <a:avLst/>
          </a:prstGeom>
          <a:solidFill>
            <a:schemeClr val="accent4">
              <a:lumMod val="25000"/>
            </a:schemeClr>
          </a:soli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pic>
        <p:nvPicPr>
          <p:cNvPr id="3" name="Picture 1171" descr="logo2_minion_bold"/>
          <p:cNvPicPr>
            <a:picLocks noChangeAspect="1" noChangeArrowheads="1"/>
          </p:cNvPicPr>
          <p:nvPr userDrawn="1"/>
        </p:nvPicPr>
        <p:blipFill>
          <a:blip r:embed="rId2"/>
          <a:srcRect r="67909" b="7713"/>
          <a:stretch>
            <a:fillRect/>
          </a:stretch>
        </p:blipFill>
        <p:spPr bwMode="auto">
          <a:xfrm>
            <a:off x="0" y="293688"/>
            <a:ext cx="2933700" cy="635000"/>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numéro de diapositive 3"/>
          <p:cNvSpPr>
            <a:spLocks noGrp="1"/>
          </p:cNvSpPr>
          <p:nvPr>
            <p:ph type="sldNum" sz="quarter" idx="10"/>
          </p:nvPr>
        </p:nvSpPr>
        <p:spPr/>
        <p:txBody>
          <a:bodyPr/>
          <a:lstStyle>
            <a:lvl1pPr>
              <a:defRPr/>
            </a:lvl1pPr>
          </a:lstStyle>
          <a:p>
            <a:pPr>
              <a:defRPr/>
            </a:pPr>
            <a:fld id="{ED75DCA1-F57A-4949-B274-4B83AB7B9DF2}" type="slidenum">
              <a:rPr/>
              <a:pPr>
                <a:defRPr/>
              </a:pPr>
              <a:t>‹N°›</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numéro de diapositive 3"/>
          <p:cNvSpPr>
            <a:spLocks noGrp="1"/>
          </p:cNvSpPr>
          <p:nvPr>
            <p:ph type="sldNum" sz="quarter" idx="10"/>
          </p:nvPr>
        </p:nvSpPr>
        <p:spPr/>
        <p:txBody>
          <a:bodyPr/>
          <a:lstStyle>
            <a:lvl1pPr>
              <a:defRPr/>
            </a:lvl1pPr>
          </a:lstStyle>
          <a:p>
            <a:pPr>
              <a:defRPr/>
            </a:pPr>
            <a:fld id="{1745AEBD-685E-43FA-864F-4A4A439351F3}" type="slidenum">
              <a:rPr/>
              <a:pPr>
                <a:defRPr/>
              </a:pPr>
              <a:t>‹N°›</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dirty="0"/>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numéro de diapositive 2"/>
          <p:cNvSpPr>
            <a:spLocks noGrp="1"/>
          </p:cNvSpPr>
          <p:nvPr>
            <p:ph type="sldNum" sz="quarter" idx="10"/>
          </p:nvPr>
        </p:nvSpPr>
        <p:spPr/>
        <p:txBody>
          <a:bodyPr/>
          <a:lstStyle>
            <a:lvl1pPr>
              <a:defRPr/>
            </a:lvl1pPr>
          </a:lstStyle>
          <a:p>
            <a:pPr>
              <a:defRPr/>
            </a:pPr>
            <a:fld id="{49EAB63B-6686-41B5-AF85-6E483C0E8433}" type="slidenum">
              <a:rPr/>
              <a:pPr>
                <a:defRPr/>
              </a:pP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lIns="90000"/>
          <a:lstStyle/>
          <a:p>
            <a:r>
              <a:rPr lang="fr-FR" smtClean="0"/>
              <a:t>Cliquez pour modifier le style du titre</a:t>
            </a:r>
            <a:endParaRPr lang="fr-FR" dirty="0"/>
          </a:p>
        </p:txBody>
      </p:sp>
      <p:sp>
        <p:nvSpPr>
          <p:cNvPr id="3" name="Espace réservé du contenu 2"/>
          <p:cNvSpPr>
            <a:spLocks noGrp="1"/>
          </p:cNvSpPr>
          <p:nvPr>
            <p:ph idx="1"/>
          </p:nvPr>
        </p:nvSpPr>
        <p:spPr/>
        <p:txBody>
          <a:bodyPr>
            <a:normAutofit/>
          </a:bodyPr>
          <a:lstStyle>
            <a:lvl3pPr>
              <a:defRPr/>
            </a:lvl3pPr>
            <a:lvl4pPr>
              <a:buSzPct val="75000"/>
              <a:buFont typeface="Arial" pitchFamily="34" charset="0"/>
              <a:buChar char="−"/>
              <a:defRPr sz="1400"/>
            </a:lvl4pPr>
            <a:lvl5pPr>
              <a:defRPr sz="12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u numéro de diapositive 2"/>
          <p:cNvSpPr>
            <a:spLocks noGrp="1"/>
          </p:cNvSpPr>
          <p:nvPr>
            <p:ph type="sldNum" sz="quarter" idx="10"/>
          </p:nvPr>
        </p:nvSpPr>
        <p:spPr/>
        <p:txBody>
          <a:bodyPr/>
          <a:lstStyle>
            <a:lvl1pPr>
              <a:defRPr/>
            </a:lvl1pPr>
          </a:lstStyle>
          <a:p>
            <a:pPr>
              <a:defRPr/>
            </a:pPr>
            <a:fld id="{588DA5B6-AB76-4A77-A48B-D4CDB91F5286}" type="slidenum">
              <a:rPr/>
              <a:pPr>
                <a:defRPr/>
              </a:pP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2895600" y="3700463"/>
            <a:ext cx="2994025" cy="1785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042025" y="3700463"/>
            <a:ext cx="2994025" cy="1785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1295400" y="6248400"/>
            <a:ext cx="1905000" cy="457200"/>
          </a:xfrm>
          <a:prstGeom prst="rect">
            <a:avLst/>
          </a:prstGeom>
        </p:spPr>
        <p:txBody>
          <a:bodyPr/>
          <a:lstStyle>
            <a:lvl1pPr>
              <a:defRPr>
                <a:latin typeface="Arial" charset="0"/>
              </a:defRPr>
            </a:lvl1pPr>
          </a:lstStyle>
          <a:p>
            <a:pPr>
              <a:defRPr/>
            </a:pPr>
            <a:fld id="{A4533CBA-26C8-497C-BB0C-DC2486848EFC}" type="datetime1">
              <a:rPr lang="fr-FR"/>
              <a:pPr>
                <a:defRPr/>
              </a:pPr>
              <a:t>30/11/2010</a:t>
            </a:fld>
            <a:endParaRPr lang="fr-FR"/>
          </a:p>
        </p:txBody>
      </p:sp>
      <p:sp>
        <p:nvSpPr>
          <p:cNvPr id="6" name="Espace réservé du pied de page 5"/>
          <p:cNvSpPr>
            <a:spLocks noGrp="1"/>
          </p:cNvSpPr>
          <p:nvPr>
            <p:ph type="ftr" sz="quarter" idx="11"/>
          </p:nvPr>
        </p:nvSpPr>
        <p:spPr>
          <a:xfrm>
            <a:off x="3730625" y="6248400"/>
            <a:ext cx="2895600" cy="457200"/>
          </a:xfrm>
          <a:prstGeom prst="rect">
            <a:avLst/>
          </a:prstGeom>
        </p:spPr>
        <p:txBody>
          <a:bodyPr/>
          <a:lstStyle>
            <a:lvl1pPr>
              <a:defRPr>
                <a:latin typeface="Arial" charset="0"/>
              </a:defRPr>
            </a:lvl1pPr>
          </a:lstStyle>
          <a:p>
            <a:pPr>
              <a:defRPr/>
            </a:pPr>
            <a:r>
              <a:rPr lang="fr-FR"/>
              <a:t>Cabinet du Président</a:t>
            </a:r>
          </a:p>
        </p:txBody>
      </p:sp>
      <p:sp>
        <p:nvSpPr>
          <p:cNvPr id="7" name="Espace réservé du numéro de diapositive 6"/>
          <p:cNvSpPr>
            <a:spLocks noGrp="1"/>
          </p:cNvSpPr>
          <p:nvPr>
            <p:ph type="sldNum" sz="quarter" idx="12"/>
          </p:nvPr>
        </p:nvSpPr>
        <p:spPr/>
        <p:txBody>
          <a:bodyPr/>
          <a:lstStyle>
            <a:lvl1pPr>
              <a:defRPr/>
            </a:lvl1pPr>
          </a:lstStyle>
          <a:p>
            <a:pPr>
              <a:defRPr/>
            </a:pPr>
            <a:fld id="{56B53EFA-4377-4359-9B6F-1016FC20BD4C}" type="slidenum">
              <a:rPr/>
              <a:pPr>
                <a:defRPr/>
              </a:pP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lIns="90000"/>
          <a:lstStyle/>
          <a:p>
            <a:r>
              <a:rPr lang="fr-FR" smtClean="0"/>
              <a:t>Cliquez pour modifier le style du titre</a:t>
            </a:r>
            <a:endParaRPr lang="fr-FR" dirty="0"/>
          </a:p>
        </p:txBody>
      </p:sp>
      <p:sp>
        <p:nvSpPr>
          <p:cNvPr id="3" name="Espace réservé du contenu 2"/>
          <p:cNvSpPr>
            <a:spLocks noGrp="1"/>
          </p:cNvSpPr>
          <p:nvPr>
            <p:ph idx="1"/>
          </p:nvPr>
        </p:nvSpPr>
        <p:spPr/>
        <p:txBody>
          <a:bodyPr>
            <a:normAutofit/>
          </a:bodyPr>
          <a:lstStyle>
            <a:lvl3pPr>
              <a:defRPr/>
            </a:lvl3pPr>
            <a:lvl4pPr>
              <a:buSzPct val="75000"/>
              <a:buFont typeface="Arial" pitchFamily="34" charset="0"/>
              <a:buChar char="−"/>
              <a:defRPr sz="1400"/>
            </a:lvl4pPr>
            <a:lvl5pPr>
              <a:defRPr sz="12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u numéro de diapositive 2"/>
          <p:cNvSpPr>
            <a:spLocks noGrp="1"/>
          </p:cNvSpPr>
          <p:nvPr>
            <p:ph type="sldNum" sz="quarter" idx="10"/>
          </p:nvPr>
        </p:nvSpPr>
        <p:spPr/>
        <p:txBody>
          <a:bodyPr/>
          <a:lstStyle>
            <a:lvl1pPr>
              <a:defRPr/>
            </a:lvl1pPr>
          </a:lstStyle>
          <a:p>
            <a:pPr>
              <a:defRPr/>
            </a:pPr>
            <a:fld id="{F1BE8396-9E37-4F2E-ABE1-F2C4625E4CEB}" type="slidenum">
              <a:rPr/>
              <a:pPr>
                <a:defRPr/>
              </a:pPr>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dirty="0"/>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numéro de diapositive 2"/>
          <p:cNvSpPr>
            <a:spLocks noGrp="1"/>
          </p:cNvSpPr>
          <p:nvPr>
            <p:ph type="sldNum" sz="quarter" idx="10"/>
          </p:nvPr>
        </p:nvSpPr>
        <p:spPr/>
        <p:txBody>
          <a:bodyPr/>
          <a:lstStyle>
            <a:lvl1pPr>
              <a:defRPr/>
            </a:lvl1pPr>
          </a:lstStyle>
          <a:p>
            <a:pPr>
              <a:defRPr/>
            </a:pPr>
            <a:fld id="{2C1CFD4E-BBE0-4FBF-B662-70010B3C2204}" type="slidenum">
              <a:rPr/>
              <a:pPr>
                <a:defRPr/>
              </a:pPr>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293688" y="1066800"/>
            <a:ext cx="4202112" cy="5105400"/>
          </a:xfrm>
        </p:spPr>
        <p:txBody>
          <a:bodyPr>
            <a:normAutofit/>
          </a:bodyPr>
          <a:lstStyle>
            <a:lvl1pPr>
              <a:defRPr sz="1800"/>
            </a:lvl1pPr>
            <a:lvl2pPr>
              <a:defRPr sz="1600"/>
            </a:lvl2pPr>
            <a:lvl3pPr>
              <a:defRPr sz="1400"/>
            </a:lvl3pPr>
            <a:lvl4pPr>
              <a:buSzPct val="75000"/>
              <a:buFont typeface="Arial" pitchFamily="34" charset="0"/>
              <a:buChar char="−"/>
              <a:defRPr sz="1400"/>
            </a:lvl4pPr>
            <a:lvl5pPr>
              <a:defRPr sz="12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8" name="Espace réservé du contenu 2"/>
          <p:cNvSpPr>
            <a:spLocks noGrp="1"/>
          </p:cNvSpPr>
          <p:nvPr>
            <p:ph sz="half" idx="11"/>
          </p:nvPr>
        </p:nvSpPr>
        <p:spPr>
          <a:xfrm>
            <a:off x="4643438" y="1066800"/>
            <a:ext cx="4202112" cy="5105400"/>
          </a:xfrm>
        </p:spPr>
        <p:txBody>
          <a:bodyPr>
            <a:normAutofit/>
          </a:bodyPr>
          <a:lstStyle>
            <a:lvl1pPr>
              <a:defRPr sz="1800"/>
            </a:lvl1pPr>
            <a:lvl2pPr>
              <a:defRPr sz="1600"/>
            </a:lvl2pPr>
            <a:lvl3pPr>
              <a:defRPr sz="1400"/>
            </a:lvl3pPr>
            <a:lvl4pPr>
              <a:buSzPct val="75000"/>
              <a:buFont typeface="Arial" pitchFamily="34" charset="0"/>
              <a:buChar char="−"/>
              <a:defRPr sz="1400"/>
            </a:lvl4pPr>
            <a:lvl5pPr>
              <a:defRPr sz="12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Espace réservé du numéro de diapositive 2"/>
          <p:cNvSpPr>
            <a:spLocks noGrp="1"/>
          </p:cNvSpPr>
          <p:nvPr>
            <p:ph type="sldNum" sz="quarter" idx="12"/>
          </p:nvPr>
        </p:nvSpPr>
        <p:spPr/>
        <p:txBody>
          <a:bodyPr/>
          <a:lstStyle>
            <a:lvl1pPr>
              <a:defRPr/>
            </a:lvl1pPr>
          </a:lstStyle>
          <a:p>
            <a:pPr>
              <a:defRPr/>
            </a:pPr>
            <a:fld id="{BF3102B7-AC85-4A63-A2BE-DCCAABEB87DA}" type="slidenum">
              <a:rPr/>
              <a:pPr>
                <a:defRPr/>
              </a:pPr>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1535113"/>
            <a:ext cx="4040188" cy="639762"/>
          </a:xfrm>
          <a:ln>
            <a:solidFill>
              <a:schemeClr val="tx1"/>
            </a:solidFill>
          </a:ln>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a:ln>
            <a:solidFill>
              <a:schemeClr val="tx1"/>
            </a:solidFill>
          </a:ln>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Espace réservé du texte 4"/>
          <p:cNvSpPr>
            <a:spLocks noGrp="1"/>
          </p:cNvSpPr>
          <p:nvPr>
            <p:ph type="body" sz="quarter" idx="3"/>
          </p:nvPr>
        </p:nvSpPr>
        <p:spPr>
          <a:xfrm>
            <a:off x="4645025" y="1535113"/>
            <a:ext cx="4041775" cy="639762"/>
          </a:xfrm>
          <a:ln>
            <a:solidFill>
              <a:schemeClr val="tx1"/>
            </a:solidFill>
          </a:ln>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a:ln>
            <a:solidFill>
              <a:schemeClr val="tx1"/>
            </a:solidFill>
          </a:ln>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0" name="Titre 1"/>
          <p:cNvSpPr>
            <a:spLocks noGrp="1"/>
          </p:cNvSpPr>
          <p:nvPr>
            <p:ph type="title"/>
          </p:nvPr>
        </p:nvSpPr>
        <p:spPr>
          <a:xfrm>
            <a:off x="250825" y="228600"/>
            <a:ext cx="8642350" cy="463550"/>
          </a:xfrm>
        </p:spPr>
        <p:txBody>
          <a:bodyPr/>
          <a:lstStyle/>
          <a:p>
            <a:r>
              <a:rPr lang="fr-FR" smtClean="0"/>
              <a:t>Cliquez pour modifier le style du titre</a:t>
            </a:r>
            <a:endParaRPr lang="fr-FR"/>
          </a:p>
        </p:txBody>
      </p:sp>
      <p:sp>
        <p:nvSpPr>
          <p:cNvPr id="7" name="Espace réservé du numéro de diapositive 2"/>
          <p:cNvSpPr>
            <a:spLocks noGrp="1"/>
          </p:cNvSpPr>
          <p:nvPr>
            <p:ph type="sldNum" sz="quarter" idx="10"/>
          </p:nvPr>
        </p:nvSpPr>
        <p:spPr/>
        <p:txBody>
          <a:bodyPr/>
          <a:lstStyle>
            <a:lvl1pPr>
              <a:defRPr/>
            </a:lvl1pPr>
          </a:lstStyle>
          <a:p>
            <a:pPr>
              <a:defRPr/>
            </a:pPr>
            <a:fld id="{BDBDAA92-29D3-4306-9313-A32F93258581}" type="slidenum">
              <a:rPr/>
              <a:pPr>
                <a:defRPr/>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ux contenus &amp; boite de sortie CMI">
    <p:spTree>
      <p:nvGrpSpPr>
        <p:cNvPr id="1" name=""/>
        <p:cNvGrpSpPr/>
        <p:nvPr/>
      </p:nvGrpSpPr>
      <p:grpSpPr>
        <a:xfrm>
          <a:off x="0" y="0"/>
          <a:ext cx="0" cy="0"/>
          <a:chOff x="0" y="0"/>
          <a:chExt cx="0" cy="0"/>
        </a:xfrm>
      </p:grpSpPr>
      <p:cxnSp>
        <p:nvCxnSpPr>
          <p:cNvPr id="8" name="Connecteur droit 10"/>
          <p:cNvCxnSpPr>
            <a:cxnSpLocks noChangeShapeType="1"/>
          </p:cNvCxnSpPr>
          <p:nvPr userDrawn="1"/>
        </p:nvCxnSpPr>
        <p:spPr bwMode="auto">
          <a:xfrm rot="10800000">
            <a:off x="317500" y="1795463"/>
            <a:ext cx="4067175" cy="1587"/>
          </a:xfrm>
          <a:prstGeom prst="line">
            <a:avLst/>
          </a:prstGeom>
          <a:noFill/>
          <a:ln w="19050" algn="ctr">
            <a:solidFill>
              <a:schemeClr val="tx1"/>
            </a:solidFill>
            <a:round/>
            <a:headEnd/>
            <a:tailEnd/>
          </a:ln>
        </p:spPr>
      </p:cxnSp>
      <p:cxnSp>
        <p:nvCxnSpPr>
          <p:cNvPr id="9" name="Connecteur droit 11"/>
          <p:cNvCxnSpPr>
            <a:cxnSpLocks noChangeShapeType="1"/>
          </p:cNvCxnSpPr>
          <p:nvPr userDrawn="1"/>
        </p:nvCxnSpPr>
        <p:spPr bwMode="auto">
          <a:xfrm rot="10800000">
            <a:off x="4740275" y="1795463"/>
            <a:ext cx="4068763" cy="1587"/>
          </a:xfrm>
          <a:prstGeom prst="line">
            <a:avLst/>
          </a:prstGeom>
          <a:noFill/>
          <a:ln w="19050" algn="ctr">
            <a:solidFill>
              <a:schemeClr val="tx1"/>
            </a:solidFill>
            <a:round/>
            <a:headEnd/>
            <a:tailEnd/>
          </a:ln>
        </p:spPr>
      </p:cxnSp>
      <p:pic>
        <p:nvPicPr>
          <p:cNvPr id="12" name="Image 12"/>
          <p:cNvPicPr>
            <a:picLocks noChangeAspect="1" noChangeArrowheads="1"/>
          </p:cNvPicPr>
          <p:nvPr userDrawn="1"/>
        </p:nvPicPr>
        <p:blipFill>
          <a:blip r:embed="rId2"/>
          <a:srcRect/>
          <a:stretch>
            <a:fillRect/>
          </a:stretch>
        </p:blipFill>
        <p:spPr bwMode="auto">
          <a:xfrm>
            <a:off x="1903413" y="6380163"/>
            <a:ext cx="1017587" cy="488950"/>
          </a:xfrm>
          <a:prstGeom prst="rect">
            <a:avLst/>
          </a:prstGeom>
          <a:noFill/>
          <a:ln w="9525">
            <a:noFill/>
            <a:miter lim="800000"/>
            <a:headEnd/>
            <a:tailEnd/>
          </a:ln>
        </p:spPr>
      </p:pic>
      <p:sp>
        <p:nvSpPr>
          <p:cNvPr id="7" name="Espace réservé du texte 6"/>
          <p:cNvSpPr>
            <a:spLocks noGrp="1"/>
          </p:cNvSpPr>
          <p:nvPr>
            <p:ph type="body" sz="quarter" idx="12"/>
          </p:nvPr>
        </p:nvSpPr>
        <p:spPr>
          <a:xfrm>
            <a:off x="317061" y="1203045"/>
            <a:ext cx="4068000" cy="528638"/>
          </a:xfrm>
        </p:spPr>
        <p:txBody>
          <a:bodyPr lIns="36000" tIns="36000" rIns="36000" bIns="36000" anchor="ctr">
            <a:noAutofit/>
          </a:bodyPr>
          <a:lstStyle>
            <a:lvl1pPr algn="ctr">
              <a:buNone/>
              <a:defRPr sz="1800" b="1"/>
            </a:lvl1pPr>
          </a:lstStyle>
          <a:p>
            <a:pPr lvl="0"/>
            <a:r>
              <a:rPr lang="fr-FR" smtClean="0"/>
              <a:t>Cliquez pour modifier les styles du texte du masque</a:t>
            </a:r>
          </a:p>
        </p:txBody>
      </p:sp>
      <p:sp>
        <p:nvSpPr>
          <p:cNvPr id="10" name="Espace réservé du texte 6"/>
          <p:cNvSpPr>
            <a:spLocks noGrp="1"/>
          </p:cNvSpPr>
          <p:nvPr>
            <p:ph type="body" sz="quarter" idx="13"/>
          </p:nvPr>
        </p:nvSpPr>
        <p:spPr>
          <a:xfrm>
            <a:off x="4740861" y="1203045"/>
            <a:ext cx="4068000" cy="528638"/>
          </a:xfrm>
        </p:spPr>
        <p:txBody>
          <a:bodyPr lIns="36000" tIns="36000" rIns="36000" bIns="36000" anchor="ctr">
            <a:noAutofit/>
          </a:bodyPr>
          <a:lstStyle>
            <a:lvl1pPr algn="ctr">
              <a:buNone/>
              <a:defRPr sz="1800" b="1"/>
            </a:lvl1pPr>
          </a:lstStyle>
          <a:p>
            <a:pPr lvl="0"/>
            <a:r>
              <a:rPr lang="fr-FR" smtClean="0"/>
              <a:t>Cliquez pour modifier les styles du texte du masque</a:t>
            </a:r>
          </a:p>
        </p:txBody>
      </p:sp>
      <p:sp>
        <p:nvSpPr>
          <p:cNvPr id="11" name="Espace réservé du contenu 3"/>
          <p:cNvSpPr>
            <a:spLocks noGrp="1"/>
          </p:cNvSpPr>
          <p:nvPr>
            <p:ph sz="half" idx="2"/>
          </p:nvPr>
        </p:nvSpPr>
        <p:spPr>
          <a:xfrm>
            <a:off x="317061" y="1895115"/>
            <a:ext cx="4068000" cy="3708000"/>
          </a:xfrm>
          <a:ln>
            <a:noFill/>
          </a:ln>
        </p:spPr>
        <p:txBody>
          <a:bodyPr lIns="36000" tIns="36000" rIns="36000" bIns="36000">
            <a:noAutofit/>
          </a:bodyPr>
          <a:lstStyle>
            <a:lvl1pPr marL="357188" indent="-2508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6" name="Espace réservé du contenu 3"/>
          <p:cNvSpPr>
            <a:spLocks noGrp="1"/>
          </p:cNvSpPr>
          <p:nvPr>
            <p:ph sz="half" idx="15"/>
          </p:nvPr>
        </p:nvSpPr>
        <p:spPr>
          <a:xfrm>
            <a:off x="4740861" y="1895115"/>
            <a:ext cx="4068000" cy="3708000"/>
          </a:xfrm>
          <a:ln>
            <a:noFill/>
          </a:ln>
        </p:spPr>
        <p:txBody>
          <a:bodyPr lIns="36000" tIns="36000" rIns="36000" bIns="36000">
            <a:noAutofit/>
          </a:bodyPr>
          <a:lstStyle>
            <a:lvl1pPr marL="357188" indent="-2508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4" name="Titre 13"/>
          <p:cNvSpPr>
            <a:spLocks noGrp="1"/>
          </p:cNvSpPr>
          <p:nvPr>
            <p:ph type="title"/>
          </p:nvPr>
        </p:nvSpPr>
        <p:spPr/>
        <p:txBody>
          <a:bodyPr/>
          <a:lstStyle/>
          <a:p>
            <a:r>
              <a:rPr lang="fr-FR" smtClean="0"/>
              <a:t>Cliquez pour modifier le style du titre</a:t>
            </a:r>
            <a:endParaRPr lang="fr-FR"/>
          </a:p>
        </p:txBody>
      </p:sp>
      <p:sp>
        <p:nvSpPr>
          <p:cNvPr id="13" name="Espace réservé du numéro de diapositive 2"/>
          <p:cNvSpPr>
            <a:spLocks noGrp="1"/>
          </p:cNvSpPr>
          <p:nvPr>
            <p:ph type="sldNum" sz="quarter" idx="16"/>
          </p:nvPr>
        </p:nvSpPr>
        <p:spPr/>
        <p:txBody>
          <a:bodyPr/>
          <a:lstStyle>
            <a:lvl1pPr>
              <a:defRPr/>
            </a:lvl1pPr>
          </a:lstStyle>
          <a:p>
            <a:pPr>
              <a:defRPr/>
            </a:pPr>
            <a:fld id="{A3FD2A3D-3162-4493-8512-0F65BC97B483}" type="slidenum">
              <a:rPr/>
              <a:pPr>
                <a:defRPr/>
              </a:pPr>
              <a:t>‹N°›</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5050" y="1000108"/>
            <a:ext cx="5111750" cy="5126055"/>
          </a:xfrm>
        </p:spPr>
        <p:txBody>
          <a:bodyPr/>
          <a:lstStyle>
            <a:lvl1pPr>
              <a:defRPr sz="1800"/>
            </a:lvl1pPr>
            <a:lvl2pPr>
              <a:defRPr sz="1600"/>
            </a:lvl2pPr>
            <a:lvl3pPr>
              <a:defRPr sz="1400"/>
            </a:lvl3pPr>
            <a:lvl4pPr>
              <a:defRPr sz="1400"/>
            </a:lvl4pPr>
            <a:lvl5pPr>
              <a:defRPr sz="12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u texte 3"/>
          <p:cNvSpPr>
            <a:spLocks noGrp="1"/>
          </p:cNvSpPr>
          <p:nvPr>
            <p:ph type="body" sz="half" idx="2"/>
          </p:nvPr>
        </p:nvSpPr>
        <p:spPr>
          <a:xfrm>
            <a:off x="457200" y="1000108"/>
            <a:ext cx="3008313" cy="512605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8" name="Titre 1"/>
          <p:cNvSpPr>
            <a:spLocks noGrp="1"/>
          </p:cNvSpPr>
          <p:nvPr>
            <p:ph type="title"/>
          </p:nvPr>
        </p:nvSpPr>
        <p:spPr>
          <a:xfrm>
            <a:off x="250825" y="228600"/>
            <a:ext cx="8642350" cy="463550"/>
          </a:xfrm>
        </p:spPr>
        <p:txBody>
          <a:bodyPr/>
          <a:lstStyle/>
          <a:p>
            <a:r>
              <a:rPr lang="fr-FR" smtClean="0"/>
              <a:t>Cliquez pour modifier le style du titre</a:t>
            </a:r>
            <a:endParaRPr lang="fr-FR"/>
          </a:p>
        </p:txBody>
      </p:sp>
      <p:sp>
        <p:nvSpPr>
          <p:cNvPr id="5" name="Espace réservé du numéro de diapositive 2"/>
          <p:cNvSpPr>
            <a:spLocks noGrp="1"/>
          </p:cNvSpPr>
          <p:nvPr>
            <p:ph type="sldNum" sz="quarter" idx="10"/>
          </p:nvPr>
        </p:nvSpPr>
        <p:spPr/>
        <p:txBody>
          <a:bodyPr/>
          <a:lstStyle>
            <a:lvl1pPr>
              <a:defRPr/>
            </a:lvl1pPr>
          </a:lstStyle>
          <a:p>
            <a:pPr>
              <a:defRPr/>
            </a:pPr>
            <a:fld id="{84DBE532-5343-460C-A18F-0DFEE4146C0A}" type="slidenum">
              <a:rPr/>
              <a:pPr>
                <a:defRPr/>
              </a:pPr>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3" name="Espace réservé pour une image  2"/>
          <p:cNvSpPr>
            <a:spLocks noGrp="1"/>
          </p:cNvSpPr>
          <p:nvPr>
            <p:ph type="pic" idx="1"/>
          </p:nvPr>
        </p:nvSpPr>
        <p:spPr>
          <a:xfrm>
            <a:off x="928662" y="1000107"/>
            <a:ext cx="7702052" cy="3727467"/>
          </a:xfrm>
        </p:spPr>
        <p:txBody>
          <a:bodyPr anchor="ctr">
            <a:normAutofit/>
          </a:bodyPr>
          <a:lstStyle>
            <a:lvl1pPr marL="0" indent="0" algn="ctr">
              <a:buNone/>
              <a:defRPr sz="36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fr-FR" noProof="0" dirty="0"/>
          </a:p>
        </p:txBody>
      </p:sp>
      <p:sp>
        <p:nvSpPr>
          <p:cNvPr id="4" name="Espace réservé du texte 3"/>
          <p:cNvSpPr>
            <a:spLocks noGrp="1"/>
          </p:cNvSpPr>
          <p:nvPr>
            <p:ph type="body" sz="half" idx="2"/>
          </p:nvPr>
        </p:nvSpPr>
        <p:spPr>
          <a:xfrm>
            <a:off x="1792288" y="5367338"/>
            <a:ext cx="5486400" cy="804862"/>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8" name="Titre 1"/>
          <p:cNvSpPr>
            <a:spLocks noGrp="1"/>
          </p:cNvSpPr>
          <p:nvPr>
            <p:ph type="title"/>
          </p:nvPr>
        </p:nvSpPr>
        <p:spPr>
          <a:xfrm>
            <a:off x="250825" y="228600"/>
            <a:ext cx="8642350" cy="463550"/>
          </a:xfrm>
        </p:spPr>
        <p:txBody>
          <a:bodyPr/>
          <a:lstStyle/>
          <a:p>
            <a:r>
              <a:rPr lang="fr-FR" smtClean="0"/>
              <a:t>Cliquez pour modifier le style du titre</a:t>
            </a:r>
            <a:endParaRPr lang="fr-FR"/>
          </a:p>
        </p:txBody>
      </p:sp>
      <p:sp>
        <p:nvSpPr>
          <p:cNvPr id="5" name="Espace réservé du numéro de diapositive 2"/>
          <p:cNvSpPr>
            <a:spLocks noGrp="1"/>
          </p:cNvSpPr>
          <p:nvPr>
            <p:ph type="sldNum" sz="quarter" idx="10"/>
          </p:nvPr>
        </p:nvSpPr>
        <p:spPr/>
        <p:txBody>
          <a:bodyPr/>
          <a:lstStyle>
            <a:lvl1pPr>
              <a:defRPr/>
            </a:lvl1pPr>
          </a:lstStyle>
          <a:p>
            <a:pPr>
              <a:defRPr/>
            </a:pPr>
            <a:fld id="{2796438E-8CFF-4BF0-9FC8-F6884AEBE045}" type="slidenum">
              <a:rPr/>
              <a:pPr>
                <a:defRPr/>
              </a:pPr>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0825" y="228600"/>
            <a:ext cx="8642350" cy="463550"/>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293688" y="1066800"/>
            <a:ext cx="4202112" cy="51054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066800"/>
            <a:ext cx="4203700" cy="51054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numéro de diapositive 2"/>
          <p:cNvSpPr>
            <a:spLocks noGrp="1"/>
          </p:cNvSpPr>
          <p:nvPr>
            <p:ph type="sldNum" sz="quarter" idx="10"/>
          </p:nvPr>
        </p:nvSpPr>
        <p:spPr/>
        <p:txBody>
          <a:bodyPr/>
          <a:lstStyle>
            <a:lvl1pPr>
              <a:defRPr/>
            </a:lvl1pPr>
          </a:lstStyle>
          <a:p>
            <a:pPr>
              <a:defRPr/>
            </a:pPr>
            <a:fld id="{66BFEC96-ED66-4A03-BB72-22F4792D6094}" type="slidenum">
              <a:rPr/>
              <a:pPr>
                <a:defRPr/>
              </a:pPr>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lvl1pPr algn="ctr">
              <a:defRPr/>
            </a:lvl1p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u numéro de diapositive 2"/>
          <p:cNvSpPr>
            <a:spLocks noGrp="1"/>
          </p:cNvSpPr>
          <p:nvPr>
            <p:ph type="sldNum" sz="quarter" idx="10"/>
          </p:nvPr>
        </p:nvSpPr>
        <p:spPr/>
        <p:txBody>
          <a:bodyPr/>
          <a:lstStyle>
            <a:lvl1pPr>
              <a:defRPr/>
            </a:lvl1pPr>
          </a:lstStyle>
          <a:p>
            <a:pPr>
              <a:defRPr/>
            </a:pPr>
            <a:fld id="{7AB3953C-BCDB-417D-9F59-FBE98BFF52D3}" type="slidenum">
              <a:rPr/>
              <a:pPr>
                <a:defRPr/>
              </a:pPr>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numéro de diapositive 2"/>
          <p:cNvSpPr>
            <a:spLocks noGrp="1"/>
          </p:cNvSpPr>
          <p:nvPr>
            <p:ph type="sldNum" sz="quarter" idx="10"/>
          </p:nvPr>
        </p:nvSpPr>
        <p:spPr/>
        <p:txBody>
          <a:bodyPr/>
          <a:lstStyle>
            <a:lvl1pPr>
              <a:defRPr/>
            </a:lvl1pPr>
          </a:lstStyle>
          <a:p>
            <a:pPr>
              <a:defRPr/>
            </a:pPr>
            <a:fld id="{9CCAD0D5-E792-43AD-84D5-910EA72795D1}" type="slidenum">
              <a:rPr/>
              <a:pPr>
                <a:defRPr/>
              </a:pPr>
              <a:t>‹N°›</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Espace réservé du numéro de diapositive 3"/>
          <p:cNvSpPr>
            <a:spLocks noGrp="1"/>
          </p:cNvSpPr>
          <p:nvPr>
            <p:ph type="sldNum" sz="quarter" idx="10"/>
          </p:nvPr>
        </p:nvSpPr>
        <p:spPr/>
        <p:txBody>
          <a:bodyPr/>
          <a:lstStyle>
            <a:lvl1pPr algn="r" eaLnBrk="0" hangingPunct="0">
              <a:spcBef>
                <a:spcPct val="0"/>
              </a:spcBef>
              <a:defRPr kumimoji="0" lang="fr-FR" sz="1200" b="0" i="0" u="none" strike="noStrike" kern="1200" cap="none" spc="0" normalizeH="0" baseline="0" noProof="0">
                <a:ln>
                  <a:noFill/>
                </a:ln>
                <a:solidFill>
                  <a:srgbClr val="254375"/>
                </a:solidFill>
                <a:effectLst/>
                <a:uLnTx/>
                <a:uFillTx/>
                <a:latin typeface="+mn-lt"/>
                <a:ea typeface="+mn-ea"/>
                <a:cs typeface="+mn-cs"/>
              </a:defRPr>
            </a:lvl1pPr>
          </a:lstStyle>
          <a:p>
            <a:pPr>
              <a:defRPr/>
            </a:pPr>
            <a:fld id="{1E5A2B15-1BD8-46B2-9332-CB54CCA287AF}" type="slidenum">
              <a:rPr/>
              <a:pPr>
                <a:defRPr/>
              </a:pPr>
              <a:t>‹N°›</a:t>
            </a:fld>
            <a:endParaRP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re et contenu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dirty="0"/>
          </a:p>
        </p:txBody>
      </p:sp>
      <p:sp>
        <p:nvSpPr>
          <p:cNvPr id="3" name="Espace réservé du contenu 2"/>
          <p:cNvSpPr>
            <a:spLocks noGrp="1"/>
          </p:cNvSpPr>
          <p:nvPr>
            <p:ph idx="1"/>
          </p:nvPr>
        </p:nvSpPr>
        <p:spPr>
          <a:xfrm>
            <a:off x="279400" y="1180888"/>
            <a:ext cx="8568000" cy="5105400"/>
          </a:xfrm>
        </p:spPr>
        <p:txBody>
          <a:bodyPr>
            <a:noAutofit/>
          </a:bodyPr>
          <a:lstStyle>
            <a:lvl3pPr>
              <a:defRPr/>
            </a:lvl3pPr>
            <a:lvl4pPr>
              <a:buSzPct val="75000"/>
              <a:buFont typeface="Arial" pitchFamily="34" charset="0"/>
              <a:buChar char="−"/>
              <a:defRPr sz="1400"/>
            </a:lvl4pPr>
            <a:lvl5pPr>
              <a:defRPr sz="14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u numéro de diapositive 3"/>
          <p:cNvSpPr>
            <a:spLocks noGrp="1"/>
          </p:cNvSpPr>
          <p:nvPr>
            <p:ph type="sldNum" sz="quarter" idx="10"/>
          </p:nvPr>
        </p:nvSpPr>
        <p:spPr/>
        <p:txBody>
          <a:bodyPr/>
          <a:lstStyle>
            <a:lvl1pPr>
              <a:defRPr/>
            </a:lvl1pPr>
          </a:lstStyle>
          <a:p>
            <a:pPr>
              <a:defRPr/>
            </a:pPr>
            <a:fld id="{18E200BD-87EF-4DE9-A950-3981DB5C5176}" type="slidenum">
              <a:rPr lang="fr-FR"/>
              <a:pPr>
                <a:defRPr/>
              </a:pPr>
              <a:t>‹N°›</a:t>
            </a:fld>
            <a:endParaRPr lang="fr-F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apositive de titre CMI">
    <p:spTree>
      <p:nvGrpSpPr>
        <p:cNvPr id="1" name=""/>
        <p:cNvGrpSpPr/>
        <p:nvPr/>
      </p:nvGrpSpPr>
      <p:grpSpPr>
        <a:xfrm>
          <a:off x="0" y="0"/>
          <a:ext cx="0" cy="0"/>
          <a:chOff x="0" y="0"/>
          <a:chExt cx="0" cy="0"/>
        </a:xfrm>
      </p:grpSpPr>
      <p:sp>
        <p:nvSpPr>
          <p:cNvPr id="4" name="Text Box 1138"/>
          <p:cNvSpPr txBox="1">
            <a:spLocks noChangeArrowheads="1"/>
          </p:cNvSpPr>
          <p:nvPr/>
        </p:nvSpPr>
        <p:spPr bwMode="auto">
          <a:xfrm>
            <a:off x="0" y="6308725"/>
            <a:ext cx="9144000" cy="466725"/>
          </a:xfrm>
          <a:prstGeom prst="rect">
            <a:avLst/>
          </a:prstGeom>
          <a:noFill/>
          <a:ln w="19050">
            <a:noFill/>
            <a:miter lim="800000"/>
            <a:headEnd/>
            <a:tailEnd/>
          </a:ln>
          <a:effectLst/>
        </p:spPr>
        <p:txBody>
          <a:bodyPr lIns="90000" tIns="46800" rIns="90000" bIns="46800">
            <a:spAutoFit/>
          </a:bodyPr>
          <a:lstStyle/>
          <a:p>
            <a:pPr algn="ctr" fontAlgn="auto">
              <a:spcBef>
                <a:spcPct val="20000"/>
              </a:spcBef>
              <a:spcAft>
                <a:spcPts val="0"/>
              </a:spcAft>
              <a:buClr>
                <a:schemeClr val="tx1"/>
              </a:buClr>
              <a:buFont typeface="Wingdings" pitchFamily="2" charset="2"/>
              <a:buNone/>
              <a:defRPr/>
            </a:pPr>
            <a:r>
              <a:rPr lang="fr-FR" sz="1100" dirty="0">
                <a:solidFill>
                  <a:srgbClr val="254375"/>
                </a:solidFill>
                <a:latin typeface="+mn-lt"/>
              </a:rPr>
              <a:t>80, rue Gallieni - 92773 Boulogne-Billancourt cedex - Tél : 01 47 12 53 00  -  www.cm-intl.com</a:t>
            </a:r>
          </a:p>
          <a:p>
            <a:pPr algn="ctr" fontAlgn="auto">
              <a:spcBef>
                <a:spcPct val="20000"/>
              </a:spcBef>
              <a:spcAft>
                <a:spcPts val="0"/>
              </a:spcAft>
              <a:buClr>
                <a:schemeClr val="tx1"/>
              </a:buClr>
              <a:buFont typeface="Wingdings" pitchFamily="2" charset="2"/>
              <a:buNone/>
              <a:defRPr/>
            </a:pPr>
            <a:r>
              <a:rPr lang="fr-FR" sz="1100" i="1" dirty="0">
                <a:solidFill>
                  <a:srgbClr val="254375"/>
                </a:solidFill>
                <a:latin typeface="+mn-lt"/>
              </a:rPr>
              <a:t>CM International est certifié Iso 9001</a:t>
            </a:r>
          </a:p>
        </p:txBody>
      </p:sp>
      <p:sp>
        <p:nvSpPr>
          <p:cNvPr id="5" name="Rectangle 1139"/>
          <p:cNvSpPr>
            <a:spLocks noChangeArrowheads="1"/>
          </p:cNvSpPr>
          <p:nvPr/>
        </p:nvSpPr>
        <p:spPr bwMode="auto">
          <a:xfrm>
            <a:off x="0" y="6237288"/>
            <a:ext cx="9144000" cy="71437"/>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pic>
        <p:nvPicPr>
          <p:cNvPr id="6" name="Picture 1171" descr="logo2_minion_bold"/>
          <p:cNvPicPr>
            <a:picLocks noChangeAspect="1" noChangeArrowheads="1"/>
          </p:cNvPicPr>
          <p:nvPr/>
        </p:nvPicPr>
        <p:blipFill>
          <a:blip r:embed="rId2"/>
          <a:srcRect/>
          <a:stretch>
            <a:fillRect/>
          </a:stretch>
        </p:blipFill>
        <p:spPr bwMode="auto">
          <a:xfrm>
            <a:off x="0" y="293688"/>
            <a:ext cx="9144000" cy="687387"/>
          </a:xfrm>
          <a:prstGeom prst="rect">
            <a:avLst/>
          </a:prstGeom>
          <a:noFill/>
          <a:ln w="9525">
            <a:noFill/>
            <a:miter lim="800000"/>
            <a:headEnd/>
            <a:tailEnd/>
          </a:ln>
        </p:spPr>
      </p:pic>
      <p:pic>
        <p:nvPicPr>
          <p:cNvPr id="7" name="Picture 1172" descr="point_minion_normal"/>
          <p:cNvPicPr>
            <a:picLocks noChangeAspect="1" noChangeArrowheads="1"/>
          </p:cNvPicPr>
          <p:nvPr/>
        </p:nvPicPr>
        <p:blipFill>
          <a:blip r:embed="rId3">
            <a:lum bright="12000"/>
          </a:blip>
          <a:srcRect/>
          <a:stretch>
            <a:fillRect/>
          </a:stretch>
        </p:blipFill>
        <p:spPr bwMode="auto">
          <a:xfrm>
            <a:off x="836613" y="1628775"/>
            <a:ext cx="4095750" cy="2952750"/>
          </a:xfrm>
          <a:prstGeom prst="rect">
            <a:avLst/>
          </a:prstGeom>
          <a:noFill/>
          <a:ln w="9525">
            <a:noFill/>
            <a:miter lim="800000"/>
            <a:headEnd/>
            <a:tailEnd/>
          </a:ln>
        </p:spPr>
      </p:pic>
      <p:sp>
        <p:nvSpPr>
          <p:cNvPr id="13" name="Espace réservé du texte 12"/>
          <p:cNvSpPr>
            <a:spLocks noGrp="1"/>
          </p:cNvSpPr>
          <p:nvPr>
            <p:ph type="body" sz="quarter" idx="13"/>
          </p:nvPr>
        </p:nvSpPr>
        <p:spPr>
          <a:xfrm>
            <a:off x="787400" y="1983545"/>
            <a:ext cx="7583488" cy="1659987"/>
          </a:xfrm>
        </p:spPr>
        <p:txBody>
          <a:bodyPr anchor="ctr"/>
          <a:lstStyle>
            <a:lvl1pPr algn="ctr">
              <a:buNone/>
              <a:defRPr lang="fr-FR" sz="3200" b="1" dirty="0" smtClean="0">
                <a:solidFill>
                  <a:srgbClr val="254375"/>
                </a:solidFill>
                <a:latin typeface="+mn-lt"/>
                <a:ea typeface="+mn-ea"/>
                <a:cs typeface="+mn-cs"/>
              </a:defRPr>
            </a:lvl1pPr>
          </a:lstStyle>
          <a:p>
            <a:pPr lvl="0"/>
            <a:r>
              <a:rPr lang="fr-FR" smtClean="0"/>
              <a:t>Cliquez pour modifier les styles du texte du masque</a:t>
            </a:r>
          </a:p>
        </p:txBody>
      </p:sp>
      <p:sp>
        <p:nvSpPr>
          <p:cNvPr id="9" name="Espace réservé du texte 12"/>
          <p:cNvSpPr>
            <a:spLocks noGrp="1"/>
          </p:cNvSpPr>
          <p:nvPr>
            <p:ph type="body" sz="quarter" idx="14"/>
          </p:nvPr>
        </p:nvSpPr>
        <p:spPr>
          <a:xfrm>
            <a:off x="813188" y="4783010"/>
            <a:ext cx="1648658" cy="855789"/>
          </a:xfrm>
        </p:spPr>
        <p:txBody>
          <a:bodyPr anchor="ctr">
            <a:normAutofit/>
          </a:bodyPr>
          <a:lstStyle>
            <a:lvl1pPr algn="ctr">
              <a:buNone/>
              <a:defRPr lang="fr-FR" sz="1800" b="1" baseline="0" dirty="0" smtClean="0">
                <a:solidFill>
                  <a:srgbClr val="254375"/>
                </a:solidFill>
                <a:latin typeface="+mn-lt"/>
                <a:ea typeface="+mn-ea"/>
                <a:cs typeface="+mn-cs"/>
              </a:defRPr>
            </a:lvl1pPr>
          </a:lstStyle>
          <a:p>
            <a:pPr lvl="0"/>
            <a:r>
              <a:rPr lang="fr-FR" smtClean="0"/>
              <a:t>Cliquez pour modifier les styles du texte du masque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et contenu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dirty="0"/>
          </a:p>
        </p:txBody>
      </p:sp>
      <p:sp>
        <p:nvSpPr>
          <p:cNvPr id="3" name="Espace réservé du contenu 2"/>
          <p:cNvSpPr>
            <a:spLocks noGrp="1"/>
          </p:cNvSpPr>
          <p:nvPr>
            <p:ph idx="1"/>
          </p:nvPr>
        </p:nvSpPr>
        <p:spPr>
          <a:xfrm>
            <a:off x="279400" y="1180888"/>
            <a:ext cx="8568000" cy="5105400"/>
          </a:xfrm>
        </p:spPr>
        <p:txBody>
          <a:bodyPr>
            <a:noAutofit/>
          </a:bodyPr>
          <a:lstStyle>
            <a:lvl3pPr>
              <a:defRPr/>
            </a:lvl3pPr>
            <a:lvl4pPr>
              <a:buSzPct val="75000"/>
              <a:buFont typeface="Arial" pitchFamily="34" charset="0"/>
              <a:buChar char="−"/>
              <a:defRPr sz="1400"/>
            </a:lvl4pPr>
            <a:lvl5pPr>
              <a:defRPr sz="14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u numéro de diapositive 3"/>
          <p:cNvSpPr>
            <a:spLocks noGrp="1"/>
          </p:cNvSpPr>
          <p:nvPr>
            <p:ph type="sldNum" sz="quarter" idx="10"/>
          </p:nvPr>
        </p:nvSpPr>
        <p:spPr/>
        <p:txBody>
          <a:bodyPr/>
          <a:lstStyle>
            <a:lvl1pPr>
              <a:defRPr/>
            </a:lvl1pPr>
          </a:lstStyle>
          <a:p>
            <a:pPr>
              <a:defRPr/>
            </a:pPr>
            <a:fld id="{C995EEED-558E-4488-9530-24D05497133C}" type="slidenum">
              <a:rPr/>
              <a:pPr>
                <a:defRPr/>
              </a:pPr>
              <a:t>‹N°›</a:t>
            </a:fld>
            <a:endParaRPr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Contenu &amp; Boîte de sortie CMI">
    <p:spTree>
      <p:nvGrpSpPr>
        <p:cNvPr id="1" name=""/>
        <p:cNvGrpSpPr/>
        <p:nvPr/>
      </p:nvGrpSpPr>
      <p:grpSpPr>
        <a:xfrm>
          <a:off x="0" y="0"/>
          <a:ext cx="0" cy="0"/>
          <a:chOff x="0" y="0"/>
          <a:chExt cx="0" cy="0"/>
        </a:xfrm>
      </p:grpSpPr>
      <p:sp>
        <p:nvSpPr>
          <p:cNvPr id="12" name="Espace réservé du texte 11"/>
          <p:cNvSpPr>
            <a:spLocks noGrp="1"/>
          </p:cNvSpPr>
          <p:nvPr>
            <p:ph type="body" sz="quarter" idx="12"/>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6" name="Titre 1"/>
          <p:cNvSpPr>
            <a:spLocks noGrp="1"/>
          </p:cNvSpPr>
          <p:nvPr>
            <p:ph type="title"/>
          </p:nvPr>
        </p:nvSpPr>
        <p:spPr>
          <a:xfrm>
            <a:off x="278961" y="132520"/>
            <a:ext cx="8568000" cy="778611"/>
          </a:xfrm>
        </p:spPr>
        <p:txBody>
          <a:bodyPr/>
          <a:lstStyle/>
          <a:p>
            <a:r>
              <a:rPr lang="fr-FR" smtClean="0"/>
              <a:t>Cliquez pour modifier le style du titre</a:t>
            </a:r>
            <a:endParaRPr lang="fr-FR" dirty="0"/>
          </a:p>
        </p:txBody>
      </p:sp>
      <p:sp>
        <p:nvSpPr>
          <p:cNvPr id="7" name="Espace réservé du contenu 2"/>
          <p:cNvSpPr>
            <a:spLocks noGrp="1"/>
          </p:cNvSpPr>
          <p:nvPr>
            <p:ph idx="1"/>
          </p:nvPr>
        </p:nvSpPr>
        <p:spPr>
          <a:xfrm>
            <a:off x="279400" y="1180888"/>
            <a:ext cx="8568000" cy="4570555"/>
          </a:xfrm>
        </p:spPr>
        <p:txBody>
          <a:bodyPr>
            <a:noAutofit/>
          </a:bodyPr>
          <a:lstStyle>
            <a:lvl3pPr>
              <a:defRPr/>
            </a:lvl3pPr>
            <a:lvl4pPr>
              <a:buSzPct val="75000"/>
              <a:buFont typeface="Arial" pitchFamily="34" charset="0"/>
              <a:buChar char="−"/>
              <a:defRPr sz="1400"/>
            </a:lvl4pPr>
            <a:lvl5pPr>
              <a:defRPr sz="14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Espace réservé du numéro de diapositive 3"/>
          <p:cNvSpPr>
            <a:spLocks noGrp="1"/>
          </p:cNvSpPr>
          <p:nvPr>
            <p:ph type="sldNum" sz="quarter" idx="13"/>
          </p:nvPr>
        </p:nvSpPr>
        <p:spPr/>
        <p:txBody>
          <a:bodyPr/>
          <a:lstStyle>
            <a:lvl1pPr>
              <a:defRPr/>
            </a:lvl1pPr>
          </a:lstStyle>
          <a:p>
            <a:pPr>
              <a:defRPr/>
            </a:pPr>
            <a:fld id="{53215BF7-5B10-408F-B83E-367790AC574C}" type="slidenum">
              <a:rPr/>
              <a:pPr>
                <a:defRPr/>
              </a:pPr>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volution 2 situations CMI">
    <p:spTree>
      <p:nvGrpSpPr>
        <p:cNvPr id="1" name=""/>
        <p:cNvGrpSpPr/>
        <p:nvPr/>
      </p:nvGrpSpPr>
      <p:grpSpPr>
        <a:xfrm>
          <a:off x="0" y="0"/>
          <a:ext cx="0" cy="0"/>
          <a:chOff x="0" y="0"/>
          <a:chExt cx="0" cy="0"/>
        </a:xfrm>
      </p:grpSpPr>
      <p:sp>
        <p:nvSpPr>
          <p:cNvPr id="7" name="Triangle isocèle 6"/>
          <p:cNvSpPr/>
          <p:nvPr userDrawn="1"/>
        </p:nvSpPr>
        <p:spPr bwMode="auto">
          <a:xfrm rot="5400000">
            <a:off x="2611438" y="3859212"/>
            <a:ext cx="3924300"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pic>
        <p:nvPicPr>
          <p:cNvPr id="8" name="Image 11"/>
          <p:cNvPicPr>
            <a:picLocks noChangeAspect="1" noChangeArrowheads="1"/>
          </p:cNvPicPr>
          <p:nvPr userDrawn="1"/>
        </p:nvPicPr>
        <p:blipFill>
          <a:blip r:embed="rId2"/>
          <a:srcRect/>
          <a:stretch>
            <a:fillRect/>
          </a:stretch>
        </p:blipFill>
        <p:spPr bwMode="auto">
          <a:xfrm>
            <a:off x="1903413" y="6380163"/>
            <a:ext cx="1017587" cy="488950"/>
          </a:xfrm>
          <a:prstGeom prst="rect">
            <a:avLst/>
          </a:prstGeom>
          <a:noFill/>
          <a:ln w="9525">
            <a:noFill/>
            <a:miter lim="800000"/>
            <a:headEnd/>
            <a:tailEnd/>
          </a:ln>
        </p:spPr>
      </p:pic>
      <p:sp>
        <p:nvSpPr>
          <p:cNvPr id="3" name="Espace réservé du texte 2"/>
          <p:cNvSpPr>
            <a:spLocks noGrp="1"/>
          </p:cNvSpPr>
          <p:nvPr>
            <p:ph type="body" idx="1"/>
          </p:nvPr>
        </p:nvSpPr>
        <p:spPr>
          <a:xfrm>
            <a:off x="323635" y="1374621"/>
            <a:ext cx="3960000" cy="639762"/>
          </a:xfrm>
          <a:solidFill>
            <a:schemeClr val="tx2">
              <a:lumMod val="20000"/>
              <a:lumOff val="80000"/>
            </a:schemeClr>
          </a:solidFill>
          <a:ln>
            <a:solidFill>
              <a:schemeClr val="tx1"/>
            </a:solidFill>
          </a:ln>
        </p:spPr>
        <p:txBody>
          <a:bodyPr anchor="ctr">
            <a:noAutofit/>
          </a:bodyPr>
          <a:lstStyle>
            <a:lvl1pPr marL="0" indent="0" algn="ctr">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323635" y="2014383"/>
            <a:ext cx="3960000" cy="3951288"/>
          </a:xfrm>
          <a:ln>
            <a:solidFill>
              <a:schemeClr val="tx1"/>
            </a:solidFill>
          </a:ln>
        </p:spPr>
        <p:txBody>
          <a:bodyPr lIns="36000" tIns="36000" rIns="36000" bIns="36000">
            <a:noAutofit/>
          </a:bodyPr>
          <a:lstStyle>
            <a:lvl1pPr marL="355600" indent="-2635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4851024" y="1374621"/>
            <a:ext cx="3960000" cy="639762"/>
          </a:xfrm>
          <a:solidFill>
            <a:schemeClr val="tx2">
              <a:lumMod val="20000"/>
              <a:lumOff val="80000"/>
            </a:schemeClr>
          </a:solidFill>
          <a:ln>
            <a:solidFill>
              <a:schemeClr val="tx1"/>
            </a:solidFill>
          </a:ln>
        </p:spPr>
        <p:txBody>
          <a:bodyPr anchor="ctr">
            <a:noAutofit/>
          </a:bodyPr>
          <a:lstStyle>
            <a:lvl1pPr marL="0" indent="0" algn="ctr">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9" name="Espace réservé du contenu 3"/>
          <p:cNvSpPr>
            <a:spLocks noGrp="1"/>
          </p:cNvSpPr>
          <p:nvPr>
            <p:ph sz="half" idx="11"/>
          </p:nvPr>
        </p:nvSpPr>
        <p:spPr>
          <a:xfrm>
            <a:off x="4851024" y="2014383"/>
            <a:ext cx="3960000" cy="3951288"/>
          </a:xfrm>
          <a:ln>
            <a:solidFill>
              <a:schemeClr val="tx1"/>
            </a:solidFill>
          </a:ln>
        </p:spPr>
        <p:txBody>
          <a:bodyPr lIns="36000" tIns="36000" rIns="36000" bIns="36000">
            <a:noAutofit/>
          </a:bodyPr>
          <a:lstStyle>
            <a:lvl1pPr marL="355600" indent="-2635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3" name="Titre 1"/>
          <p:cNvSpPr>
            <a:spLocks noGrp="1"/>
          </p:cNvSpPr>
          <p:nvPr>
            <p:ph type="title"/>
          </p:nvPr>
        </p:nvSpPr>
        <p:spPr>
          <a:xfrm>
            <a:off x="278961" y="132520"/>
            <a:ext cx="8568000" cy="778611"/>
          </a:xfrm>
        </p:spPr>
        <p:txBody>
          <a:bodyPr/>
          <a:lstStyle/>
          <a:p>
            <a:r>
              <a:rPr lang="fr-FR" smtClean="0"/>
              <a:t>Cliquez pour modifier le style du titre</a:t>
            </a:r>
            <a:endParaRPr lang="fr-FR"/>
          </a:p>
        </p:txBody>
      </p:sp>
      <p:sp>
        <p:nvSpPr>
          <p:cNvPr id="10" name="Espace réservé du numéro de diapositive 2"/>
          <p:cNvSpPr>
            <a:spLocks noGrp="1"/>
          </p:cNvSpPr>
          <p:nvPr>
            <p:ph type="sldNum" sz="quarter" idx="12"/>
          </p:nvPr>
        </p:nvSpPr>
        <p:spPr/>
        <p:txBody>
          <a:bodyPr/>
          <a:lstStyle>
            <a:lvl1pPr>
              <a:defRPr/>
            </a:lvl1pPr>
          </a:lstStyle>
          <a:p>
            <a:pPr>
              <a:defRPr/>
            </a:pPr>
            <a:fld id="{14A96EC0-708C-4199-BAB1-C1D518A5D035}" type="slidenum">
              <a:rPr/>
              <a:pPr>
                <a:defRPr/>
              </a:pPr>
              <a:t>‹N°›</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ux contenus &amp; boite de sortie CMI">
    <p:spTree>
      <p:nvGrpSpPr>
        <p:cNvPr id="1" name=""/>
        <p:cNvGrpSpPr/>
        <p:nvPr/>
      </p:nvGrpSpPr>
      <p:grpSpPr>
        <a:xfrm>
          <a:off x="0" y="0"/>
          <a:ext cx="0" cy="0"/>
          <a:chOff x="0" y="0"/>
          <a:chExt cx="0" cy="0"/>
        </a:xfrm>
      </p:grpSpPr>
      <p:cxnSp>
        <p:nvCxnSpPr>
          <p:cNvPr id="8" name="Connecteur droit 12"/>
          <p:cNvCxnSpPr>
            <a:cxnSpLocks noChangeShapeType="1"/>
          </p:cNvCxnSpPr>
          <p:nvPr userDrawn="1"/>
        </p:nvCxnSpPr>
        <p:spPr bwMode="auto">
          <a:xfrm rot="10800000">
            <a:off x="317500" y="1795463"/>
            <a:ext cx="4067175" cy="1587"/>
          </a:xfrm>
          <a:prstGeom prst="line">
            <a:avLst/>
          </a:prstGeom>
          <a:noFill/>
          <a:ln w="19050" algn="ctr">
            <a:solidFill>
              <a:schemeClr val="tx1"/>
            </a:solidFill>
            <a:round/>
            <a:headEnd/>
            <a:tailEnd/>
          </a:ln>
        </p:spPr>
      </p:cxnSp>
      <p:cxnSp>
        <p:nvCxnSpPr>
          <p:cNvPr id="9" name="Connecteur droit 13"/>
          <p:cNvCxnSpPr>
            <a:cxnSpLocks noChangeShapeType="1"/>
          </p:cNvCxnSpPr>
          <p:nvPr userDrawn="1"/>
        </p:nvCxnSpPr>
        <p:spPr bwMode="auto">
          <a:xfrm rot="10800000">
            <a:off x="4740275" y="1795463"/>
            <a:ext cx="4068763" cy="1587"/>
          </a:xfrm>
          <a:prstGeom prst="line">
            <a:avLst/>
          </a:prstGeom>
          <a:noFill/>
          <a:ln w="19050" algn="ctr">
            <a:solidFill>
              <a:schemeClr val="tx1"/>
            </a:solidFill>
            <a:round/>
            <a:headEnd/>
            <a:tailEnd/>
          </a:ln>
        </p:spPr>
      </p:cxnSp>
      <p:sp>
        <p:nvSpPr>
          <p:cNvPr id="2" name="Titre 1"/>
          <p:cNvSpPr>
            <a:spLocks noGrp="1"/>
          </p:cNvSpPr>
          <p:nvPr>
            <p:ph type="title"/>
          </p:nvPr>
        </p:nvSpPr>
        <p:spPr/>
        <p:txBody>
          <a:bodyPr/>
          <a:lstStyle/>
          <a:p>
            <a:r>
              <a:rPr lang="fr-FR" smtClean="0"/>
              <a:t>Cliquez pour modifier le style du titre</a:t>
            </a:r>
            <a:endParaRPr lang="fr-FR"/>
          </a:p>
        </p:txBody>
      </p:sp>
      <p:sp>
        <p:nvSpPr>
          <p:cNvPr id="7" name="Espace réservé du texte 6"/>
          <p:cNvSpPr>
            <a:spLocks noGrp="1"/>
          </p:cNvSpPr>
          <p:nvPr>
            <p:ph type="body" sz="quarter" idx="12"/>
          </p:nvPr>
        </p:nvSpPr>
        <p:spPr>
          <a:xfrm>
            <a:off x="317061" y="1203045"/>
            <a:ext cx="4068000" cy="528638"/>
          </a:xfrm>
        </p:spPr>
        <p:txBody>
          <a:bodyPr lIns="36000" tIns="36000" rIns="36000" bIns="36000" anchor="ctr">
            <a:noAutofit/>
          </a:bodyPr>
          <a:lstStyle>
            <a:lvl1pPr algn="ctr">
              <a:buNone/>
              <a:defRPr sz="1800" b="1"/>
            </a:lvl1pPr>
          </a:lstStyle>
          <a:p>
            <a:pPr lvl="0"/>
            <a:r>
              <a:rPr lang="fr-FR" smtClean="0"/>
              <a:t>Cliquez pour modifier les styles du texte du masque</a:t>
            </a:r>
          </a:p>
        </p:txBody>
      </p:sp>
      <p:sp>
        <p:nvSpPr>
          <p:cNvPr id="10" name="Espace réservé du texte 6"/>
          <p:cNvSpPr>
            <a:spLocks noGrp="1"/>
          </p:cNvSpPr>
          <p:nvPr>
            <p:ph type="body" sz="quarter" idx="13"/>
          </p:nvPr>
        </p:nvSpPr>
        <p:spPr>
          <a:xfrm>
            <a:off x="4740861" y="1203045"/>
            <a:ext cx="4068000" cy="528638"/>
          </a:xfrm>
        </p:spPr>
        <p:txBody>
          <a:bodyPr lIns="36000" tIns="36000" rIns="36000" bIns="36000" anchor="ctr">
            <a:noAutofit/>
          </a:bodyPr>
          <a:lstStyle>
            <a:lvl1pPr algn="ctr">
              <a:buNone/>
              <a:defRPr sz="1800" b="1"/>
            </a:lvl1pPr>
          </a:lstStyle>
          <a:p>
            <a:pPr lvl="0"/>
            <a:r>
              <a:rPr lang="fr-FR" smtClean="0"/>
              <a:t>Cliquez pour modifier les styles du texte du masque</a:t>
            </a:r>
          </a:p>
        </p:txBody>
      </p:sp>
      <p:sp>
        <p:nvSpPr>
          <p:cNvPr id="11" name="Espace réservé du contenu 3"/>
          <p:cNvSpPr>
            <a:spLocks noGrp="1"/>
          </p:cNvSpPr>
          <p:nvPr>
            <p:ph sz="half" idx="2"/>
          </p:nvPr>
        </p:nvSpPr>
        <p:spPr>
          <a:xfrm>
            <a:off x="317061" y="1895115"/>
            <a:ext cx="4068000" cy="3708000"/>
          </a:xfrm>
          <a:ln>
            <a:noFill/>
          </a:ln>
        </p:spPr>
        <p:txBody>
          <a:bodyPr lIns="36000" tIns="36000" rIns="36000" bIns="36000">
            <a:noAutofit/>
          </a:bodyPr>
          <a:lstStyle>
            <a:lvl1pPr marL="357188" indent="-2508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6" name="Espace réservé du contenu 3"/>
          <p:cNvSpPr>
            <a:spLocks noGrp="1"/>
          </p:cNvSpPr>
          <p:nvPr>
            <p:ph sz="half" idx="15"/>
          </p:nvPr>
        </p:nvSpPr>
        <p:spPr>
          <a:xfrm>
            <a:off x="4740861" y="1895115"/>
            <a:ext cx="4068000" cy="3708000"/>
          </a:xfrm>
          <a:ln>
            <a:noFill/>
          </a:ln>
        </p:spPr>
        <p:txBody>
          <a:bodyPr lIns="36000" tIns="36000" rIns="36000" bIns="36000">
            <a:noAutofit/>
          </a:bodyPr>
          <a:lstStyle>
            <a:lvl1pPr marL="357188" indent="-2508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5" name="Espace réservé du texte 11"/>
          <p:cNvSpPr>
            <a:spLocks noGrp="1"/>
          </p:cNvSpPr>
          <p:nvPr>
            <p:ph type="body" sz="quarter" idx="16"/>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2" name="Espace réservé du numéro de diapositive 2"/>
          <p:cNvSpPr>
            <a:spLocks noGrp="1"/>
          </p:cNvSpPr>
          <p:nvPr>
            <p:ph type="sldNum" sz="quarter" idx="17"/>
          </p:nvPr>
        </p:nvSpPr>
        <p:spPr/>
        <p:txBody>
          <a:bodyPr/>
          <a:lstStyle>
            <a:lvl1pPr>
              <a:defRPr/>
            </a:lvl1pPr>
          </a:lstStyle>
          <a:p>
            <a:pPr>
              <a:defRPr/>
            </a:pPr>
            <a:fld id="{50D62FE4-98FF-4348-AF36-3D300FECC92A}" type="slidenum">
              <a:rPr/>
              <a:pPr>
                <a:defRPr/>
              </a:pPr>
              <a:t>‹N°›</a:t>
            </a:fld>
            <a:endParaRPr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volution 2 situations CMI">
    <p:spTree>
      <p:nvGrpSpPr>
        <p:cNvPr id="1" name=""/>
        <p:cNvGrpSpPr/>
        <p:nvPr/>
      </p:nvGrpSpPr>
      <p:grpSpPr>
        <a:xfrm>
          <a:off x="0" y="0"/>
          <a:ext cx="0" cy="0"/>
          <a:chOff x="0" y="0"/>
          <a:chExt cx="0" cy="0"/>
        </a:xfrm>
      </p:grpSpPr>
      <p:sp>
        <p:nvSpPr>
          <p:cNvPr id="7" name="Triangle isocèle 6"/>
          <p:cNvSpPr/>
          <p:nvPr userDrawn="1"/>
        </p:nvSpPr>
        <p:spPr bwMode="auto">
          <a:xfrm rot="5400000">
            <a:off x="2611438" y="3859212"/>
            <a:ext cx="3924300"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3" name="Espace réservé du texte 2"/>
          <p:cNvSpPr>
            <a:spLocks noGrp="1"/>
          </p:cNvSpPr>
          <p:nvPr>
            <p:ph type="body" idx="1"/>
          </p:nvPr>
        </p:nvSpPr>
        <p:spPr>
          <a:xfrm>
            <a:off x="323635" y="1374621"/>
            <a:ext cx="3960000" cy="639762"/>
          </a:xfrm>
          <a:solidFill>
            <a:schemeClr val="tx2">
              <a:lumMod val="20000"/>
              <a:lumOff val="80000"/>
            </a:schemeClr>
          </a:solidFill>
          <a:ln>
            <a:solidFill>
              <a:schemeClr val="tx1"/>
            </a:solidFill>
          </a:ln>
        </p:spPr>
        <p:txBody>
          <a:bodyPr anchor="ctr">
            <a:noAutofit/>
          </a:bodyPr>
          <a:lstStyle>
            <a:lvl1pPr marL="0" indent="0" algn="ctr">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323635" y="2014383"/>
            <a:ext cx="3960000" cy="3951288"/>
          </a:xfrm>
          <a:ln>
            <a:solidFill>
              <a:schemeClr val="tx1"/>
            </a:solidFill>
          </a:ln>
        </p:spPr>
        <p:txBody>
          <a:bodyPr lIns="36000" tIns="36000" rIns="36000" bIns="36000">
            <a:noAutofit/>
          </a:bodyPr>
          <a:lstStyle>
            <a:lvl1pPr marL="355600" indent="-2635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4851024" y="1374621"/>
            <a:ext cx="3960000" cy="639762"/>
          </a:xfrm>
          <a:solidFill>
            <a:schemeClr val="tx2">
              <a:lumMod val="20000"/>
              <a:lumOff val="80000"/>
            </a:schemeClr>
          </a:solidFill>
          <a:ln>
            <a:solidFill>
              <a:schemeClr val="tx1"/>
            </a:solidFill>
          </a:ln>
        </p:spPr>
        <p:txBody>
          <a:bodyPr anchor="ctr">
            <a:noAutofit/>
          </a:bodyPr>
          <a:lstStyle>
            <a:lvl1pPr marL="0" indent="0" algn="ctr">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9" name="Espace réservé du contenu 3"/>
          <p:cNvSpPr>
            <a:spLocks noGrp="1"/>
          </p:cNvSpPr>
          <p:nvPr>
            <p:ph sz="half" idx="11"/>
          </p:nvPr>
        </p:nvSpPr>
        <p:spPr>
          <a:xfrm>
            <a:off x="4851024" y="2014383"/>
            <a:ext cx="3960000" cy="3951288"/>
          </a:xfrm>
          <a:ln>
            <a:solidFill>
              <a:schemeClr val="tx1"/>
            </a:solidFill>
          </a:ln>
        </p:spPr>
        <p:txBody>
          <a:bodyPr lIns="36000" tIns="36000" rIns="36000" bIns="36000">
            <a:noAutofit/>
          </a:bodyPr>
          <a:lstStyle>
            <a:lvl1pPr marL="355600" indent="-2635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3" name="Titre 1"/>
          <p:cNvSpPr>
            <a:spLocks noGrp="1"/>
          </p:cNvSpPr>
          <p:nvPr>
            <p:ph type="title"/>
          </p:nvPr>
        </p:nvSpPr>
        <p:spPr>
          <a:xfrm>
            <a:off x="278961" y="132520"/>
            <a:ext cx="8568000" cy="778611"/>
          </a:xfrm>
        </p:spPr>
        <p:txBody>
          <a:bodyPr/>
          <a:lstStyle/>
          <a:p>
            <a:r>
              <a:rPr lang="fr-FR" smtClean="0"/>
              <a:t>Cliquez pour modifier le style du titre</a:t>
            </a:r>
            <a:endParaRPr lang="fr-FR"/>
          </a:p>
        </p:txBody>
      </p:sp>
      <p:sp>
        <p:nvSpPr>
          <p:cNvPr id="8" name="Espace réservé du numéro de diapositive 2"/>
          <p:cNvSpPr>
            <a:spLocks noGrp="1"/>
          </p:cNvSpPr>
          <p:nvPr>
            <p:ph type="sldNum" sz="quarter" idx="12"/>
          </p:nvPr>
        </p:nvSpPr>
        <p:spPr/>
        <p:txBody>
          <a:bodyPr/>
          <a:lstStyle>
            <a:lvl1pPr>
              <a:defRPr/>
            </a:lvl1pPr>
          </a:lstStyle>
          <a:p>
            <a:pPr>
              <a:defRPr/>
            </a:pPr>
            <a:fld id="{D6F00B39-CB9D-4AA2-B0CC-BDC19B719EFD}" type="slidenum">
              <a:rPr/>
              <a:pPr>
                <a:defRPr/>
              </a:pPr>
              <a:t>‹N°›</a:t>
            </a:fld>
            <a:endParaRPr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contenus &amp; boîte de sortie CMI">
    <p:spTree>
      <p:nvGrpSpPr>
        <p:cNvPr id="1" name=""/>
        <p:cNvGrpSpPr/>
        <p:nvPr/>
      </p:nvGrpSpPr>
      <p:grpSpPr>
        <a:xfrm>
          <a:off x="0" y="0"/>
          <a:ext cx="0" cy="0"/>
          <a:chOff x="0" y="0"/>
          <a:chExt cx="0" cy="0"/>
        </a:xfrm>
      </p:grpSpPr>
      <p:cxnSp>
        <p:nvCxnSpPr>
          <p:cNvPr id="10" name="Connecteur droit 12"/>
          <p:cNvCxnSpPr>
            <a:cxnSpLocks noChangeShapeType="1"/>
          </p:cNvCxnSpPr>
          <p:nvPr userDrawn="1"/>
        </p:nvCxnSpPr>
        <p:spPr bwMode="auto">
          <a:xfrm rot="10800000">
            <a:off x="285750" y="1782763"/>
            <a:ext cx="2700338" cy="1587"/>
          </a:xfrm>
          <a:prstGeom prst="line">
            <a:avLst/>
          </a:prstGeom>
          <a:noFill/>
          <a:ln w="19050" algn="ctr">
            <a:solidFill>
              <a:schemeClr val="tx1"/>
            </a:solidFill>
            <a:round/>
            <a:headEnd/>
            <a:tailEnd/>
          </a:ln>
        </p:spPr>
      </p:cxnSp>
      <p:cxnSp>
        <p:nvCxnSpPr>
          <p:cNvPr id="12" name="Connecteur droit 13"/>
          <p:cNvCxnSpPr>
            <a:cxnSpLocks noChangeShapeType="1"/>
          </p:cNvCxnSpPr>
          <p:nvPr userDrawn="1"/>
        </p:nvCxnSpPr>
        <p:spPr bwMode="auto">
          <a:xfrm rot="10800000">
            <a:off x="3214688" y="1782763"/>
            <a:ext cx="2698750" cy="1587"/>
          </a:xfrm>
          <a:prstGeom prst="line">
            <a:avLst/>
          </a:prstGeom>
          <a:noFill/>
          <a:ln w="19050" algn="ctr">
            <a:solidFill>
              <a:schemeClr val="tx1"/>
            </a:solidFill>
            <a:round/>
            <a:headEnd/>
            <a:tailEnd/>
          </a:ln>
        </p:spPr>
      </p:cxnSp>
      <p:cxnSp>
        <p:nvCxnSpPr>
          <p:cNvPr id="15" name="Connecteur droit 13"/>
          <p:cNvCxnSpPr>
            <a:cxnSpLocks noChangeShapeType="1"/>
          </p:cNvCxnSpPr>
          <p:nvPr userDrawn="1"/>
        </p:nvCxnSpPr>
        <p:spPr bwMode="auto">
          <a:xfrm rot="10800000">
            <a:off x="6129338" y="1782763"/>
            <a:ext cx="2700337" cy="1587"/>
          </a:xfrm>
          <a:prstGeom prst="line">
            <a:avLst/>
          </a:prstGeom>
          <a:noFill/>
          <a:ln w="19050" algn="ctr">
            <a:solidFill>
              <a:schemeClr val="tx1"/>
            </a:solidFill>
            <a:round/>
            <a:headEnd/>
            <a:tailEnd/>
          </a:ln>
        </p:spPr>
      </p:cxnSp>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texte 6"/>
          <p:cNvSpPr>
            <a:spLocks noGrp="1"/>
          </p:cNvSpPr>
          <p:nvPr>
            <p:ph type="body" sz="quarter" idx="12"/>
          </p:nvPr>
        </p:nvSpPr>
        <p:spPr>
          <a:xfrm>
            <a:off x="285453"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3" name="Espace réservé du contenu 3"/>
          <p:cNvSpPr>
            <a:spLocks noGrp="1"/>
          </p:cNvSpPr>
          <p:nvPr>
            <p:ph sz="half" idx="2"/>
          </p:nvPr>
        </p:nvSpPr>
        <p:spPr>
          <a:xfrm>
            <a:off x="285453" y="1881863"/>
            <a:ext cx="2700000" cy="3816572"/>
          </a:xfrm>
          <a:ln>
            <a:noFill/>
          </a:ln>
        </p:spPr>
        <p:txBody>
          <a:bodyPr lIns="36000" tIns="36000" rIns="36000" bIns="36000">
            <a:noAutofit/>
          </a:bodyPr>
          <a:lstStyle>
            <a:lvl1pPr marL="357188"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4" name="Espace réservé du texte 6"/>
          <p:cNvSpPr>
            <a:spLocks noGrp="1"/>
          </p:cNvSpPr>
          <p:nvPr>
            <p:ph type="body" sz="quarter" idx="15"/>
          </p:nvPr>
        </p:nvSpPr>
        <p:spPr>
          <a:xfrm>
            <a:off x="3214176"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6" name="Espace réservé du contenu 3"/>
          <p:cNvSpPr>
            <a:spLocks noGrp="1"/>
          </p:cNvSpPr>
          <p:nvPr>
            <p:ph sz="half" idx="16"/>
          </p:nvPr>
        </p:nvSpPr>
        <p:spPr>
          <a:xfrm>
            <a:off x="3214176" y="1881863"/>
            <a:ext cx="2700000" cy="3816572"/>
          </a:xfrm>
          <a:ln>
            <a:noFill/>
          </a:ln>
        </p:spPr>
        <p:txBody>
          <a:bodyPr lIns="36000" tIns="36000" rIns="36000" bIns="36000">
            <a:noAutofit/>
          </a:bodyPr>
          <a:lstStyle>
            <a:lvl1pPr marL="355600" indent="-2635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7" name="Espace réservé du texte 6"/>
          <p:cNvSpPr>
            <a:spLocks noGrp="1"/>
          </p:cNvSpPr>
          <p:nvPr>
            <p:ph type="body" sz="quarter" idx="17"/>
          </p:nvPr>
        </p:nvSpPr>
        <p:spPr>
          <a:xfrm>
            <a:off x="6129656"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9" name="Espace réservé du contenu 3"/>
          <p:cNvSpPr>
            <a:spLocks noGrp="1"/>
          </p:cNvSpPr>
          <p:nvPr>
            <p:ph sz="half" idx="18"/>
          </p:nvPr>
        </p:nvSpPr>
        <p:spPr>
          <a:xfrm>
            <a:off x="6129656" y="1881863"/>
            <a:ext cx="2700000" cy="3816572"/>
          </a:xfrm>
          <a:ln>
            <a:noFill/>
          </a:ln>
        </p:spPr>
        <p:txBody>
          <a:bodyPr lIns="36000" tIns="36000" rIns="36000" bIns="36000">
            <a:noAutofit/>
          </a:bodyPr>
          <a:lstStyle>
            <a:lvl1pPr marL="357188"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1" name="Espace réservé du texte 11"/>
          <p:cNvSpPr>
            <a:spLocks noGrp="1"/>
          </p:cNvSpPr>
          <p:nvPr>
            <p:ph type="body" sz="quarter" idx="19"/>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8" name="Espace réservé du numéro de diapositive 2"/>
          <p:cNvSpPr>
            <a:spLocks noGrp="1"/>
          </p:cNvSpPr>
          <p:nvPr>
            <p:ph type="sldNum" sz="quarter" idx="20"/>
          </p:nvPr>
        </p:nvSpPr>
        <p:spPr/>
        <p:txBody>
          <a:bodyPr/>
          <a:lstStyle>
            <a:lvl1pPr>
              <a:defRPr/>
            </a:lvl1pPr>
          </a:lstStyle>
          <a:p>
            <a:pPr>
              <a:defRPr/>
            </a:pPr>
            <a:fld id="{FD3FB1C2-6FED-44D9-B35C-EDA24F0CAE9B}" type="slidenum">
              <a:rPr/>
              <a:pPr>
                <a:defRPr/>
              </a:pPr>
              <a:t>‹N°›</a:t>
            </a:fld>
            <a:endParaRPr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iche caractéristique 3 boîtes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20" name="Espace réservé du contenu 3"/>
          <p:cNvSpPr>
            <a:spLocks noGrp="1"/>
          </p:cNvSpPr>
          <p:nvPr>
            <p:ph sz="half" idx="2"/>
          </p:nvPr>
        </p:nvSpPr>
        <p:spPr>
          <a:xfrm>
            <a:off x="278961" y="1206011"/>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1" name="Espace réservé du contenu 3"/>
          <p:cNvSpPr>
            <a:spLocks noGrp="1"/>
          </p:cNvSpPr>
          <p:nvPr>
            <p:ph sz="half" idx="15"/>
          </p:nvPr>
        </p:nvSpPr>
        <p:spPr>
          <a:xfrm>
            <a:off x="278961" y="3021547"/>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2" name="Espace réservé du contenu 3"/>
          <p:cNvSpPr>
            <a:spLocks noGrp="1"/>
          </p:cNvSpPr>
          <p:nvPr>
            <p:ph sz="half" idx="16"/>
          </p:nvPr>
        </p:nvSpPr>
        <p:spPr>
          <a:xfrm>
            <a:off x="278961" y="4837084"/>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3" name="Espace réservé du texte 11"/>
          <p:cNvSpPr>
            <a:spLocks noGrp="1"/>
          </p:cNvSpPr>
          <p:nvPr>
            <p:ph type="body" sz="quarter" idx="18"/>
          </p:nvPr>
        </p:nvSpPr>
        <p:spPr>
          <a:xfrm>
            <a:off x="649288" y="1099927"/>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24" name="Espace réservé du texte 11"/>
          <p:cNvSpPr>
            <a:spLocks noGrp="1"/>
          </p:cNvSpPr>
          <p:nvPr>
            <p:ph type="body" sz="quarter" idx="19"/>
          </p:nvPr>
        </p:nvSpPr>
        <p:spPr>
          <a:xfrm>
            <a:off x="649288" y="2915472"/>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25" name="Espace réservé du texte 11"/>
          <p:cNvSpPr>
            <a:spLocks noGrp="1"/>
          </p:cNvSpPr>
          <p:nvPr>
            <p:ph type="body" sz="quarter" idx="20"/>
          </p:nvPr>
        </p:nvSpPr>
        <p:spPr>
          <a:xfrm>
            <a:off x="649288" y="4731016"/>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9" name="Espace réservé du numéro de diapositive 3"/>
          <p:cNvSpPr>
            <a:spLocks noGrp="1"/>
          </p:cNvSpPr>
          <p:nvPr>
            <p:ph type="sldNum" sz="quarter" idx="21"/>
          </p:nvPr>
        </p:nvSpPr>
        <p:spPr/>
        <p:txBody>
          <a:bodyPr/>
          <a:lstStyle>
            <a:lvl1pPr>
              <a:defRPr/>
            </a:lvl1pPr>
          </a:lstStyle>
          <a:p>
            <a:pPr>
              <a:defRPr/>
            </a:pPr>
            <a:fld id="{D32E4FBA-81E7-4692-8FB5-FF1CE2C7CD4E}" type="slidenum">
              <a:rPr/>
              <a:pPr>
                <a:defRPr/>
              </a:pPr>
              <a:t>‹N°›</a:t>
            </a:fld>
            <a:endParaRPr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émarche 3 étapes CMI">
    <p:spTree>
      <p:nvGrpSpPr>
        <p:cNvPr id="1" name=""/>
        <p:cNvGrpSpPr/>
        <p:nvPr/>
      </p:nvGrpSpPr>
      <p:grpSpPr>
        <a:xfrm>
          <a:off x="0" y="0"/>
          <a:ext cx="0" cy="0"/>
          <a:chOff x="0" y="0"/>
          <a:chExt cx="0" cy="0"/>
        </a:xfrm>
      </p:grpSpPr>
      <p:sp>
        <p:nvSpPr>
          <p:cNvPr id="10" name="Triangle isocèle 9"/>
          <p:cNvSpPr/>
          <p:nvPr userDrawn="1"/>
        </p:nvSpPr>
        <p:spPr bwMode="auto">
          <a:xfrm rot="5400000">
            <a:off x="911225" y="3876675"/>
            <a:ext cx="4251325"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11" name="Triangle isocèle 10"/>
          <p:cNvSpPr/>
          <p:nvPr userDrawn="1"/>
        </p:nvSpPr>
        <p:spPr bwMode="auto">
          <a:xfrm rot="5400000">
            <a:off x="3924300" y="3876675"/>
            <a:ext cx="4251325"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3" name="Espace réservé du texte 2"/>
          <p:cNvSpPr>
            <a:spLocks noGrp="1"/>
          </p:cNvSpPr>
          <p:nvPr>
            <p:ph type="body" idx="1"/>
          </p:nvPr>
        </p:nvSpPr>
        <p:spPr>
          <a:xfrm>
            <a:off x="244123"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244123"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3274036"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9" name="Espace réservé du contenu 3"/>
          <p:cNvSpPr>
            <a:spLocks noGrp="1"/>
          </p:cNvSpPr>
          <p:nvPr>
            <p:ph sz="half" idx="11"/>
          </p:nvPr>
        </p:nvSpPr>
        <p:spPr>
          <a:xfrm>
            <a:off x="3274036"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2" name="Espace réservé du texte 4"/>
          <p:cNvSpPr>
            <a:spLocks noGrp="1"/>
          </p:cNvSpPr>
          <p:nvPr>
            <p:ph type="body" sz="quarter" idx="12"/>
          </p:nvPr>
        </p:nvSpPr>
        <p:spPr>
          <a:xfrm>
            <a:off x="6294472"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14" name="Espace réservé du contenu 3"/>
          <p:cNvSpPr>
            <a:spLocks noGrp="1"/>
          </p:cNvSpPr>
          <p:nvPr>
            <p:ph sz="half" idx="13"/>
          </p:nvPr>
        </p:nvSpPr>
        <p:spPr>
          <a:xfrm>
            <a:off x="6294472"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6" name="Titre 1"/>
          <p:cNvSpPr>
            <a:spLocks noGrp="1"/>
          </p:cNvSpPr>
          <p:nvPr>
            <p:ph type="title"/>
          </p:nvPr>
        </p:nvSpPr>
        <p:spPr>
          <a:xfrm>
            <a:off x="278961" y="132520"/>
            <a:ext cx="8568000" cy="778611"/>
          </a:xfrm>
        </p:spPr>
        <p:txBody>
          <a:bodyPr/>
          <a:lstStyle/>
          <a:p>
            <a:r>
              <a:rPr lang="fr-FR" smtClean="0"/>
              <a:t>Cliquez pour modifier le style du titre</a:t>
            </a:r>
            <a:endParaRPr lang="fr-FR"/>
          </a:p>
        </p:txBody>
      </p:sp>
      <p:sp>
        <p:nvSpPr>
          <p:cNvPr id="13" name="Espace réservé du numéro de diapositive 2"/>
          <p:cNvSpPr>
            <a:spLocks noGrp="1"/>
          </p:cNvSpPr>
          <p:nvPr>
            <p:ph type="sldNum" sz="quarter" idx="14"/>
          </p:nvPr>
        </p:nvSpPr>
        <p:spPr/>
        <p:txBody>
          <a:bodyPr/>
          <a:lstStyle>
            <a:lvl1pPr>
              <a:defRPr/>
            </a:lvl1pPr>
          </a:lstStyle>
          <a:p>
            <a:pPr>
              <a:defRPr/>
            </a:pPr>
            <a:fld id="{E767F398-444D-4836-AE88-4DA1D08788E2}" type="slidenum">
              <a:rPr/>
              <a:pPr>
                <a:defRPr/>
              </a:pPr>
              <a:t>‹N°›</a:t>
            </a:fld>
            <a:endParaRPr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atre contenus &amp; boite de sortie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contenu 3"/>
          <p:cNvSpPr>
            <a:spLocks noGrp="1"/>
          </p:cNvSpPr>
          <p:nvPr>
            <p:ph sz="half" idx="2"/>
          </p:nvPr>
        </p:nvSpPr>
        <p:spPr>
          <a:xfrm>
            <a:off x="317061" y="3494015"/>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6" name="Espace réservé du contenu 3"/>
          <p:cNvSpPr>
            <a:spLocks noGrp="1"/>
          </p:cNvSpPr>
          <p:nvPr>
            <p:ph sz="half" idx="15"/>
          </p:nvPr>
        </p:nvSpPr>
        <p:spPr>
          <a:xfrm>
            <a:off x="4740861" y="3494015"/>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3"/>
          <p:cNvSpPr>
            <a:spLocks noGrp="1"/>
          </p:cNvSpPr>
          <p:nvPr>
            <p:ph sz="half" idx="16"/>
          </p:nvPr>
        </p:nvSpPr>
        <p:spPr>
          <a:xfrm>
            <a:off x="317061" y="1139684"/>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7" name="Espace réservé du contenu 3"/>
          <p:cNvSpPr>
            <a:spLocks noGrp="1"/>
          </p:cNvSpPr>
          <p:nvPr>
            <p:ph sz="half" idx="17"/>
          </p:nvPr>
        </p:nvSpPr>
        <p:spPr>
          <a:xfrm>
            <a:off x="4740861" y="1139684"/>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2" name="Espace réservé du texte 11"/>
          <p:cNvSpPr>
            <a:spLocks noGrp="1"/>
          </p:cNvSpPr>
          <p:nvPr>
            <p:ph type="body" sz="quarter" idx="19"/>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8" name="Espace réservé du numéro de diapositive 3"/>
          <p:cNvSpPr>
            <a:spLocks noGrp="1"/>
          </p:cNvSpPr>
          <p:nvPr>
            <p:ph type="sldNum" sz="quarter" idx="20"/>
          </p:nvPr>
        </p:nvSpPr>
        <p:spPr/>
        <p:txBody>
          <a:bodyPr/>
          <a:lstStyle>
            <a:lvl1pPr>
              <a:defRPr/>
            </a:lvl1pPr>
          </a:lstStyle>
          <a:p>
            <a:pPr>
              <a:defRPr/>
            </a:pPr>
            <a:fld id="{0B5F376B-9340-4CFD-B725-1AC3994A8FD4}" type="slidenum">
              <a:rPr/>
              <a:pPr>
                <a:defRPr/>
              </a:pPr>
              <a:t>‹N°›</a:t>
            </a:fld>
            <a:endParaRPr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iche caractéristique 4 boîtes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dirty="0"/>
          </a:p>
        </p:txBody>
      </p:sp>
      <p:sp>
        <p:nvSpPr>
          <p:cNvPr id="11" name="Espace réservé du contenu 3"/>
          <p:cNvSpPr>
            <a:spLocks noGrp="1"/>
          </p:cNvSpPr>
          <p:nvPr>
            <p:ph sz="half" idx="2"/>
          </p:nvPr>
        </p:nvSpPr>
        <p:spPr>
          <a:xfrm>
            <a:off x="317061" y="3586779"/>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6" name="Espace réservé du contenu 3"/>
          <p:cNvSpPr>
            <a:spLocks noGrp="1"/>
          </p:cNvSpPr>
          <p:nvPr>
            <p:ph sz="half" idx="15"/>
          </p:nvPr>
        </p:nvSpPr>
        <p:spPr>
          <a:xfrm>
            <a:off x="4740861" y="3586779"/>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3"/>
          <p:cNvSpPr>
            <a:spLocks noGrp="1"/>
          </p:cNvSpPr>
          <p:nvPr>
            <p:ph sz="half" idx="16"/>
          </p:nvPr>
        </p:nvSpPr>
        <p:spPr>
          <a:xfrm>
            <a:off x="317061" y="1205944"/>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7" name="Espace réservé du contenu 3"/>
          <p:cNvSpPr>
            <a:spLocks noGrp="1"/>
          </p:cNvSpPr>
          <p:nvPr>
            <p:ph sz="half" idx="17"/>
          </p:nvPr>
        </p:nvSpPr>
        <p:spPr>
          <a:xfrm>
            <a:off x="4740861" y="1205944"/>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2" name="Espace réservé du texte 11"/>
          <p:cNvSpPr>
            <a:spLocks noGrp="1"/>
          </p:cNvSpPr>
          <p:nvPr>
            <p:ph type="body" sz="quarter" idx="18"/>
          </p:nvPr>
        </p:nvSpPr>
        <p:spPr>
          <a:xfrm>
            <a:off x="649288" y="1086675"/>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13" name="Espace réservé du texte 11"/>
          <p:cNvSpPr>
            <a:spLocks noGrp="1"/>
          </p:cNvSpPr>
          <p:nvPr>
            <p:ph type="body" sz="quarter" idx="19"/>
          </p:nvPr>
        </p:nvSpPr>
        <p:spPr>
          <a:xfrm>
            <a:off x="5049010" y="1086675"/>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18" name="Espace réservé du texte 11"/>
          <p:cNvSpPr>
            <a:spLocks noGrp="1"/>
          </p:cNvSpPr>
          <p:nvPr>
            <p:ph type="body" sz="quarter" idx="20"/>
          </p:nvPr>
        </p:nvSpPr>
        <p:spPr>
          <a:xfrm>
            <a:off x="649288" y="3458814"/>
            <a:ext cx="1188000" cy="291157"/>
          </a:xfrm>
          <a:solidFill>
            <a:schemeClr val="bg1"/>
          </a:solidFill>
        </p:spPr>
        <p:txBody>
          <a:bodyPr lIns="36000" tIns="36000" rIns="36000" bIns="36000" anchor="ctr"/>
          <a:lstStyle>
            <a:lvl1pPr>
              <a:buNone/>
              <a:defRPr sz="1600"/>
            </a:lvl1pPr>
          </a:lstStyle>
          <a:p>
            <a:pPr lvl="0"/>
            <a:r>
              <a:rPr lang="fr-FR" smtClean="0"/>
              <a:t>Cliquez pour modifier les styles du texte du masque</a:t>
            </a:r>
          </a:p>
        </p:txBody>
      </p:sp>
      <p:sp>
        <p:nvSpPr>
          <p:cNvPr id="19" name="Espace réservé du texte 11"/>
          <p:cNvSpPr>
            <a:spLocks noGrp="1"/>
          </p:cNvSpPr>
          <p:nvPr>
            <p:ph type="body" sz="quarter" idx="21"/>
          </p:nvPr>
        </p:nvSpPr>
        <p:spPr>
          <a:xfrm>
            <a:off x="5049010" y="3458814"/>
            <a:ext cx="1188000" cy="291157"/>
          </a:xfrm>
          <a:solidFill>
            <a:schemeClr val="bg1"/>
          </a:solidFill>
        </p:spPr>
        <p:txBody>
          <a:bodyPr lIns="36000" tIns="36000" rIns="36000" bIns="36000" anchor="ctr"/>
          <a:lstStyle>
            <a:lvl1pPr>
              <a:buNone/>
              <a:defRPr sz="1600"/>
            </a:lvl1pPr>
          </a:lstStyle>
          <a:p>
            <a:pPr lvl="0"/>
            <a:r>
              <a:rPr lang="fr-FR" smtClean="0"/>
              <a:t>Cliquez pour modifier les styles du texte du masque</a:t>
            </a:r>
          </a:p>
        </p:txBody>
      </p:sp>
      <p:sp>
        <p:nvSpPr>
          <p:cNvPr id="21" name="Espace réservé du texte 11"/>
          <p:cNvSpPr>
            <a:spLocks noGrp="1"/>
          </p:cNvSpPr>
          <p:nvPr>
            <p:ph type="body" sz="quarter" idx="22"/>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4" name="Espace réservé du numéro de diapositive 3"/>
          <p:cNvSpPr>
            <a:spLocks noGrp="1"/>
          </p:cNvSpPr>
          <p:nvPr>
            <p:ph type="sldNum" sz="quarter" idx="23"/>
          </p:nvPr>
        </p:nvSpPr>
        <p:spPr/>
        <p:txBody>
          <a:bodyPr/>
          <a:lstStyle>
            <a:lvl1pPr>
              <a:defRPr/>
            </a:lvl1pPr>
          </a:lstStyle>
          <a:p>
            <a:pPr>
              <a:defRPr/>
            </a:pPr>
            <a:fld id="{FE7B2990-5F9D-4464-A8AF-FFDD16BA6C98}" type="slidenum">
              <a:rPr/>
              <a:pPr>
                <a:defRPr/>
              </a:pPr>
              <a:t>‹N°›</a:t>
            </a:fld>
            <a:endParaRPr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mp; boîte de sortie CMI">
    <p:spTree>
      <p:nvGrpSpPr>
        <p:cNvPr id="1" name=""/>
        <p:cNvGrpSpPr/>
        <p:nvPr/>
      </p:nvGrpSpPr>
      <p:grpSpPr>
        <a:xfrm>
          <a:off x="0" y="0"/>
          <a:ext cx="0" cy="0"/>
          <a:chOff x="0" y="0"/>
          <a:chExt cx="0" cy="0"/>
        </a:xfrm>
      </p:grpSpPr>
      <p:sp>
        <p:nvSpPr>
          <p:cNvPr id="3" name="Espace réservé pour une image  2"/>
          <p:cNvSpPr>
            <a:spLocks noGrp="1"/>
          </p:cNvSpPr>
          <p:nvPr>
            <p:ph type="pic" idx="1"/>
          </p:nvPr>
        </p:nvSpPr>
        <p:spPr>
          <a:xfrm>
            <a:off x="278961" y="1374763"/>
            <a:ext cx="8568000" cy="3971937"/>
          </a:xfrm>
        </p:spPr>
        <p:txBody>
          <a:bodyPr anchor="ctr">
            <a:noAutofit/>
          </a:bodyPr>
          <a:lstStyle>
            <a:lvl1pPr marL="0" indent="0" algn="ctr">
              <a:buNone/>
              <a:defRPr sz="36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fr-FR" noProof="0" dirty="0"/>
          </a:p>
        </p:txBody>
      </p:sp>
      <p:sp>
        <p:nvSpPr>
          <p:cNvPr id="7" name="Espace réservé du texte 11"/>
          <p:cNvSpPr>
            <a:spLocks noGrp="1"/>
          </p:cNvSpPr>
          <p:nvPr>
            <p:ph type="body" sz="quarter" idx="22"/>
          </p:nvPr>
        </p:nvSpPr>
        <p:spPr>
          <a:xfrm>
            <a:off x="506328" y="5808590"/>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1" name="Titre 1"/>
          <p:cNvSpPr>
            <a:spLocks noGrp="1"/>
          </p:cNvSpPr>
          <p:nvPr>
            <p:ph type="title"/>
          </p:nvPr>
        </p:nvSpPr>
        <p:spPr>
          <a:xfrm>
            <a:off x="278961" y="132520"/>
            <a:ext cx="8568000" cy="778611"/>
          </a:xfrm>
        </p:spPr>
        <p:txBody>
          <a:bodyPr/>
          <a:lstStyle/>
          <a:p>
            <a:r>
              <a:rPr lang="fr-FR" smtClean="0"/>
              <a:t>Cliquez pour modifier le style du titre</a:t>
            </a:r>
            <a:endParaRPr lang="fr-FR" dirty="0"/>
          </a:p>
        </p:txBody>
      </p:sp>
      <p:sp>
        <p:nvSpPr>
          <p:cNvPr id="5" name="Espace réservé du numéro de diapositive 3"/>
          <p:cNvSpPr>
            <a:spLocks noGrp="1"/>
          </p:cNvSpPr>
          <p:nvPr>
            <p:ph type="sldNum" sz="quarter" idx="23"/>
          </p:nvPr>
        </p:nvSpPr>
        <p:spPr/>
        <p:txBody>
          <a:bodyPr/>
          <a:lstStyle>
            <a:lvl1pPr>
              <a:defRPr/>
            </a:lvl1pPr>
          </a:lstStyle>
          <a:p>
            <a:pPr>
              <a:defRPr/>
            </a:pPr>
            <a:fld id="{C1FF1800-D5FC-479C-AA21-56E033FB1A05}" type="slidenum">
              <a:rPr/>
              <a:pPr>
                <a:defRPr/>
              </a:pPr>
              <a:t>‹N°›</a:t>
            </a:fld>
            <a:endParaRPr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cSld name="3_Diapositive de titre">
    <p:spTree>
      <p:nvGrpSpPr>
        <p:cNvPr id="1" name=""/>
        <p:cNvGrpSpPr/>
        <p:nvPr/>
      </p:nvGrpSpPr>
      <p:grpSpPr>
        <a:xfrm>
          <a:off x="0" y="0"/>
          <a:ext cx="0" cy="0"/>
          <a:chOff x="0" y="0"/>
          <a:chExt cx="0" cy="0"/>
        </a:xfrm>
      </p:grpSpPr>
      <p:sp>
        <p:nvSpPr>
          <p:cNvPr id="2" name="Text Box 1138"/>
          <p:cNvSpPr txBox="1">
            <a:spLocks noChangeArrowheads="1"/>
          </p:cNvSpPr>
          <p:nvPr userDrawn="1"/>
        </p:nvSpPr>
        <p:spPr bwMode="auto">
          <a:xfrm>
            <a:off x="0" y="6308725"/>
            <a:ext cx="9144000" cy="461963"/>
          </a:xfrm>
          <a:prstGeom prst="rect">
            <a:avLst/>
          </a:prstGeom>
          <a:noFill/>
          <a:ln w="19050">
            <a:noFill/>
            <a:miter lim="800000"/>
            <a:headEnd/>
            <a:tailEnd/>
          </a:ln>
          <a:effectLst/>
        </p:spPr>
        <p:txBody>
          <a:bodyPr lIns="90000" tIns="46800" rIns="90000" bIns="46800">
            <a:spAutoFit/>
          </a:bodyPr>
          <a:lstStyle/>
          <a:p>
            <a:pPr algn="ctr" fontAlgn="auto">
              <a:spcBef>
                <a:spcPct val="20000"/>
              </a:spcBef>
              <a:spcAft>
                <a:spcPts val="0"/>
              </a:spcAft>
              <a:buClr>
                <a:schemeClr val="tx1"/>
              </a:buClr>
              <a:buFont typeface="Wingdings" pitchFamily="2" charset="2"/>
              <a:buNone/>
              <a:defRPr/>
            </a:pPr>
            <a:r>
              <a:rPr lang="fr-FR" sz="1100">
                <a:solidFill>
                  <a:srgbClr val="254375"/>
                </a:solidFill>
                <a:latin typeface="+mn-lt"/>
              </a:rPr>
              <a:t>80, rue Galliéni - 92773 Boulogne-Billancourt cedex - Tél : 01 47 12 53 00  -  www.cm-intl.com</a:t>
            </a:r>
          </a:p>
          <a:p>
            <a:pPr algn="ctr" fontAlgn="auto">
              <a:spcBef>
                <a:spcPct val="20000"/>
              </a:spcBef>
              <a:spcAft>
                <a:spcPts val="0"/>
              </a:spcAft>
              <a:buClr>
                <a:schemeClr val="tx1"/>
              </a:buClr>
              <a:buFont typeface="Wingdings" pitchFamily="2" charset="2"/>
              <a:buNone/>
              <a:defRPr/>
            </a:pPr>
            <a:r>
              <a:rPr lang="fr-FR" sz="1100" i="1">
                <a:solidFill>
                  <a:srgbClr val="254375"/>
                </a:solidFill>
                <a:latin typeface="+mn-lt"/>
              </a:rPr>
              <a:t>CM International est certifié Iso 9001</a:t>
            </a:r>
          </a:p>
        </p:txBody>
      </p:sp>
      <p:sp>
        <p:nvSpPr>
          <p:cNvPr id="3" name="Rectangle 1139"/>
          <p:cNvSpPr>
            <a:spLocks noChangeArrowheads="1"/>
          </p:cNvSpPr>
          <p:nvPr userDrawn="1"/>
        </p:nvSpPr>
        <p:spPr bwMode="auto">
          <a:xfrm>
            <a:off x="0" y="6237288"/>
            <a:ext cx="9144000" cy="71437"/>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sp>
        <p:nvSpPr>
          <p:cNvPr id="4" name="Text Box 1140"/>
          <p:cNvSpPr txBox="1">
            <a:spLocks noChangeArrowheads="1"/>
          </p:cNvSpPr>
          <p:nvPr userDrawn="1"/>
        </p:nvSpPr>
        <p:spPr bwMode="auto">
          <a:xfrm>
            <a:off x="4932363" y="550863"/>
            <a:ext cx="4248150" cy="274637"/>
          </a:xfrm>
          <a:prstGeom prst="rect">
            <a:avLst/>
          </a:prstGeom>
          <a:noFill/>
          <a:ln w="19050">
            <a:noFill/>
            <a:miter lim="800000"/>
            <a:headEnd/>
            <a:tailEnd/>
          </a:ln>
          <a:effectLst/>
        </p:spPr>
        <p:txBody>
          <a:bodyPr lIns="90000" tIns="46800" rIns="90000" bIns="46800">
            <a:spAutoFit/>
          </a:bodyPr>
          <a:lstStyle/>
          <a:p>
            <a:pPr algn="ctr" fontAlgn="auto">
              <a:spcBef>
                <a:spcPct val="20000"/>
              </a:spcBef>
              <a:spcAft>
                <a:spcPts val="0"/>
              </a:spcAft>
              <a:buClr>
                <a:schemeClr val="tx1"/>
              </a:buClr>
              <a:buFont typeface="Wingdings" pitchFamily="2" charset="2"/>
              <a:buNone/>
              <a:defRPr/>
            </a:pPr>
            <a:r>
              <a:rPr lang="fr-FR" i="1">
                <a:solidFill>
                  <a:schemeClr val="bg1"/>
                </a:solidFill>
                <a:latin typeface="+mn-lt"/>
              </a:rPr>
              <a:t>Paris - Cardiff - Londres - Limerick - Madrid</a:t>
            </a:r>
          </a:p>
        </p:txBody>
      </p:sp>
      <p:pic>
        <p:nvPicPr>
          <p:cNvPr id="5" name="Picture 1171" descr="logo2_minion_bold"/>
          <p:cNvPicPr>
            <a:picLocks noChangeAspect="1" noChangeArrowheads="1"/>
          </p:cNvPicPr>
          <p:nvPr userDrawn="1"/>
        </p:nvPicPr>
        <p:blipFill>
          <a:blip r:embed="rId2"/>
          <a:srcRect/>
          <a:stretch>
            <a:fillRect/>
          </a:stretch>
        </p:blipFill>
        <p:spPr bwMode="auto">
          <a:xfrm>
            <a:off x="0" y="293688"/>
            <a:ext cx="9144000" cy="687387"/>
          </a:xfrm>
          <a:prstGeom prst="rect">
            <a:avLst/>
          </a:prstGeom>
          <a:noFill/>
          <a:ln w="9525">
            <a:noFill/>
            <a:miter lim="800000"/>
            <a:headEnd/>
            <a:tailEnd/>
          </a:ln>
        </p:spPr>
      </p:pic>
      <p:pic>
        <p:nvPicPr>
          <p:cNvPr id="6" name="Picture 1172" descr="point_minion_normal"/>
          <p:cNvPicPr>
            <a:picLocks noChangeAspect="1" noChangeArrowheads="1"/>
          </p:cNvPicPr>
          <p:nvPr userDrawn="1"/>
        </p:nvPicPr>
        <p:blipFill>
          <a:blip r:embed="rId3"/>
          <a:srcRect/>
          <a:stretch>
            <a:fillRect/>
          </a:stretch>
        </p:blipFill>
        <p:spPr bwMode="auto">
          <a:xfrm>
            <a:off x="836613" y="1628775"/>
            <a:ext cx="4095750" cy="2952750"/>
          </a:xfrm>
          <a:prstGeom prst="rect">
            <a:avLst/>
          </a:prstGeom>
          <a:noFill/>
          <a:ln w="9525">
            <a:noFill/>
            <a:miter lim="800000"/>
            <a:headEnd/>
            <a:tailEnd/>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lIns="90000"/>
          <a:lstStyle/>
          <a:p>
            <a:r>
              <a:rPr lang="fr-FR" smtClean="0"/>
              <a:t>Cliquez pour modifier le style du titre</a:t>
            </a:r>
            <a:endParaRPr lang="fr-FR" dirty="0"/>
          </a:p>
        </p:txBody>
      </p:sp>
      <p:sp>
        <p:nvSpPr>
          <p:cNvPr id="3" name="Espace réservé du contenu 2"/>
          <p:cNvSpPr>
            <a:spLocks noGrp="1"/>
          </p:cNvSpPr>
          <p:nvPr>
            <p:ph idx="1"/>
          </p:nvPr>
        </p:nvSpPr>
        <p:spPr/>
        <p:txBody>
          <a:bodyPr>
            <a:normAutofit/>
          </a:bodyPr>
          <a:lstStyle>
            <a:lvl3pPr>
              <a:defRPr/>
            </a:lvl3pPr>
            <a:lvl4pPr>
              <a:buSzPct val="75000"/>
              <a:buFont typeface="Arial" pitchFamily="34" charset="0"/>
              <a:buChar char="−"/>
              <a:defRPr sz="1400"/>
            </a:lvl4pPr>
            <a:lvl5pPr>
              <a:defRPr sz="12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u numéro de diapositive 3"/>
          <p:cNvSpPr>
            <a:spLocks noGrp="1"/>
          </p:cNvSpPr>
          <p:nvPr>
            <p:ph type="sldNum" sz="quarter" idx="10"/>
          </p:nvPr>
        </p:nvSpPr>
        <p:spPr/>
        <p:txBody>
          <a:bodyPr/>
          <a:lstStyle>
            <a:lvl1pPr algn="r" eaLnBrk="1" hangingPunct="1">
              <a:spcBef>
                <a:spcPts val="0"/>
              </a:spcBef>
              <a:defRPr sz="1200"/>
            </a:lvl1pPr>
          </a:lstStyle>
          <a:p>
            <a:pPr>
              <a:defRPr/>
            </a:pPr>
            <a:fld id="{EC2CBC56-1F8B-4E3F-AD5A-A475B3A9AF36}" type="slidenum">
              <a:rPr/>
              <a:pPr>
                <a:defRPr/>
              </a:pPr>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ntenus &amp; boîte de sortie CMI">
    <p:spTree>
      <p:nvGrpSpPr>
        <p:cNvPr id="1" name=""/>
        <p:cNvGrpSpPr/>
        <p:nvPr/>
      </p:nvGrpSpPr>
      <p:grpSpPr>
        <a:xfrm>
          <a:off x="0" y="0"/>
          <a:ext cx="0" cy="0"/>
          <a:chOff x="0" y="0"/>
          <a:chExt cx="0" cy="0"/>
        </a:xfrm>
      </p:grpSpPr>
      <p:cxnSp>
        <p:nvCxnSpPr>
          <p:cNvPr id="9" name="Connecteur droit 10"/>
          <p:cNvCxnSpPr>
            <a:cxnSpLocks noChangeShapeType="1"/>
          </p:cNvCxnSpPr>
          <p:nvPr userDrawn="1"/>
        </p:nvCxnSpPr>
        <p:spPr bwMode="auto">
          <a:xfrm rot="10800000">
            <a:off x="285750" y="1782763"/>
            <a:ext cx="2700338" cy="1587"/>
          </a:xfrm>
          <a:prstGeom prst="line">
            <a:avLst/>
          </a:prstGeom>
          <a:noFill/>
          <a:ln w="19050" algn="ctr">
            <a:solidFill>
              <a:schemeClr val="tx1"/>
            </a:solidFill>
            <a:round/>
            <a:headEnd/>
            <a:tailEnd/>
          </a:ln>
        </p:spPr>
      </p:cxnSp>
      <p:cxnSp>
        <p:nvCxnSpPr>
          <p:cNvPr id="10" name="Connecteur droit 10"/>
          <p:cNvCxnSpPr>
            <a:cxnSpLocks noChangeShapeType="1"/>
          </p:cNvCxnSpPr>
          <p:nvPr userDrawn="1"/>
        </p:nvCxnSpPr>
        <p:spPr bwMode="auto">
          <a:xfrm rot="10800000">
            <a:off x="3214688" y="1782763"/>
            <a:ext cx="2698750" cy="1587"/>
          </a:xfrm>
          <a:prstGeom prst="line">
            <a:avLst/>
          </a:prstGeom>
          <a:noFill/>
          <a:ln w="19050" algn="ctr">
            <a:solidFill>
              <a:schemeClr val="tx1"/>
            </a:solidFill>
            <a:round/>
            <a:headEnd/>
            <a:tailEnd/>
          </a:ln>
        </p:spPr>
      </p:cxnSp>
      <p:cxnSp>
        <p:nvCxnSpPr>
          <p:cNvPr id="12" name="Connecteur droit 12"/>
          <p:cNvCxnSpPr>
            <a:cxnSpLocks noChangeShapeType="1"/>
          </p:cNvCxnSpPr>
          <p:nvPr userDrawn="1"/>
        </p:nvCxnSpPr>
        <p:spPr bwMode="auto">
          <a:xfrm rot="10800000">
            <a:off x="6129338" y="1782763"/>
            <a:ext cx="2700337" cy="1587"/>
          </a:xfrm>
          <a:prstGeom prst="line">
            <a:avLst/>
          </a:prstGeom>
          <a:noFill/>
          <a:ln w="19050" algn="ctr">
            <a:solidFill>
              <a:schemeClr val="tx1"/>
            </a:solidFill>
            <a:round/>
            <a:headEnd/>
            <a:tailEnd/>
          </a:ln>
        </p:spPr>
      </p:cxnSp>
      <p:pic>
        <p:nvPicPr>
          <p:cNvPr id="15" name="Image 8"/>
          <p:cNvPicPr>
            <a:picLocks noChangeAspect="1" noChangeArrowheads="1"/>
          </p:cNvPicPr>
          <p:nvPr userDrawn="1"/>
        </p:nvPicPr>
        <p:blipFill>
          <a:blip r:embed="rId2"/>
          <a:srcRect/>
          <a:stretch>
            <a:fillRect/>
          </a:stretch>
        </p:blipFill>
        <p:spPr bwMode="auto">
          <a:xfrm>
            <a:off x="2354263" y="6369050"/>
            <a:ext cx="1017587" cy="488950"/>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texte 6"/>
          <p:cNvSpPr>
            <a:spLocks noGrp="1"/>
          </p:cNvSpPr>
          <p:nvPr>
            <p:ph type="body" sz="quarter" idx="12"/>
          </p:nvPr>
        </p:nvSpPr>
        <p:spPr>
          <a:xfrm>
            <a:off x="285453"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3" name="Espace réservé du contenu 3"/>
          <p:cNvSpPr>
            <a:spLocks noGrp="1"/>
          </p:cNvSpPr>
          <p:nvPr>
            <p:ph sz="half" idx="2"/>
          </p:nvPr>
        </p:nvSpPr>
        <p:spPr>
          <a:xfrm>
            <a:off x="285453" y="1881863"/>
            <a:ext cx="2700000" cy="3816572"/>
          </a:xfrm>
          <a:ln>
            <a:noFill/>
          </a:ln>
        </p:spPr>
        <p:txBody>
          <a:bodyPr lIns="36000" tIns="36000" rIns="36000" bIns="36000">
            <a:noAutofit/>
          </a:bodyPr>
          <a:lstStyle>
            <a:lvl1pPr marL="357188"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4" name="Espace réservé du texte 6"/>
          <p:cNvSpPr>
            <a:spLocks noGrp="1"/>
          </p:cNvSpPr>
          <p:nvPr>
            <p:ph type="body" sz="quarter" idx="15"/>
          </p:nvPr>
        </p:nvSpPr>
        <p:spPr>
          <a:xfrm>
            <a:off x="3214176"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6" name="Espace réservé du contenu 3"/>
          <p:cNvSpPr>
            <a:spLocks noGrp="1"/>
          </p:cNvSpPr>
          <p:nvPr>
            <p:ph sz="half" idx="16"/>
          </p:nvPr>
        </p:nvSpPr>
        <p:spPr>
          <a:xfrm>
            <a:off x="3214176" y="1881863"/>
            <a:ext cx="2700000" cy="3816572"/>
          </a:xfrm>
          <a:ln>
            <a:noFill/>
          </a:ln>
        </p:spPr>
        <p:txBody>
          <a:bodyPr lIns="36000" tIns="36000" rIns="36000" bIns="36000">
            <a:noAutofit/>
          </a:bodyPr>
          <a:lstStyle>
            <a:lvl1pPr marL="355600" indent="-2635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7" name="Espace réservé du texte 6"/>
          <p:cNvSpPr>
            <a:spLocks noGrp="1"/>
          </p:cNvSpPr>
          <p:nvPr>
            <p:ph type="body" sz="quarter" idx="17"/>
          </p:nvPr>
        </p:nvSpPr>
        <p:spPr>
          <a:xfrm>
            <a:off x="6129656"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9" name="Espace réservé du contenu 3"/>
          <p:cNvSpPr>
            <a:spLocks noGrp="1"/>
          </p:cNvSpPr>
          <p:nvPr>
            <p:ph sz="half" idx="18"/>
          </p:nvPr>
        </p:nvSpPr>
        <p:spPr>
          <a:xfrm>
            <a:off x="6129656" y="1881863"/>
            <a:ext cx="2700000" cy="3816572"/>
          </a:xfrm>
          <a:ln>
            <a:noFill/>
          </a:ln>
        </p:spPr>
        <p:txBody>
          <a:bodyPr lIns="36000" tIns="36000" rIns="36000" bIns="36000">
            <a:noAutofit/>
          </a:bodyPr>
          <a:lstStyle>
            <a:lvl1pPr marL="357188"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8" name="Espace réservé du numéro de diapositive 2"/>
          <p:cNvSpPr>
            <a:spLocks noGrp="1"/>
          </p:cNvSpPr>
          <p:nvPr>
            <p:ph type="sldNum" sz="quarter" idx="19"/>
          </p:nvPr>
        </p:nvSpPr>
        <p:spPr/>
        <p:txBody>
          <a:bodyPr/>
          <a:lstStyle>
            <a:lvl1pPr>
              <a:defRPr/>
            </a:lvl1pPr>
          </a:lstStyle>
          <a:p>
            <a:pPr>
              <a:defRPr/>
            </a:pPr>
            <a:fld id="{D54D3B5A-44D4-420D-84F5-6B88AD6CFA88}" type="slidenum">
              <a:rPr/>
              <a:pPr>
                <a:defRPr/>
              </a:pPr>
              <a:t>‹N°›</a:t>
            </a:fld>
            <a:endParaRP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numéro de diapositive 2"/>
          <p:cNvSpPr>
            <a:spLocks noGrp="1"/>
          </p:cNvSpPr>
          <p:nvPr>
            <p:ph type="sldNum" sz="quarter" idx="10"/>
          </p:nvPr>
        </p:nvSpPr>
        <p:spPr/>
        <p:txBody>
          <a:bodyPr/>
          <a:lstStyle>
            <a:lvl1pPr eaLnBrk="1" hangingPunct="1">
              <a:spcBef>
                <a:spcPts val="0"/>
              </a:spcBef>
              <a:defRPr/>
            </a:lvl1pPr>
          </a:lstStyle>
          <a:p>
            <a:pPr>
              <a:defRPr/>
            </a:pPr>
            <a:fld id="{AE65BC55-431A-4FE2-B951-1404E98590A3}" type="slidenum">
              <a:rPr/>
              <a:pPr>
                <a:defRPr/>
              </a:pPr>
              <a:t>‹N°›</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positive de titre CMI">
    <p:spTree>
      <p:nvGrpSpPr>
        <p:cNvPr id="1" name=""/>
        <p:cNvGrpSpPr/>
        <p:nvPr/>
      </p:nvGrpSpPr>
      <p:grpSpPr>
        <a:xfrm>
          <a:off x="0" y="0"/>
          <a:ext cx="0" cy="0"/>
          <a:chOff x="0" y="0"/>
          <a:chExt cx="0" cy="0"/>
        </a:xfrm>
      </p:grpSpPr>
      <p:sp>
        <p:nvSpPr>
          <p:cNvPr id="4" name="Text Box 1138"/>
          <p:cNvSpPr txBox="1">
            <a:spLocks noChangeArrowheads="1"/>
          </p:cNvSpPr>
          <p:nvPr/>
        </p:nvSpPr>
        <p:spPr bwMode="auto">
          <a:xfrm>
            <a:off x="0" y="6308725"/>
            <a:ext cx="9144000" cy="466725"/>
          </a:xfrm>
          <a:prstGeom prst="rect">
            <a:avLst/>
          </a:prstGeom>
          <a:noFill/>
          <a:ln w="19050">
            <a:noFill/>
            <a:miter lim="800000"/>
            <a:headEnd/>
            <a:tailEnd/>
          </a:ln>
          <a:effectLst/>
        </p:spPr>
        <p:txBody>
          <a:bodyPr lIns="90000" tIns="46800" rIns="90000" bIns="46800">
            <a:spAutoFit/>
          </a:bodyPr>
          <a:lstStyle/>
          <a:p>
            <a:pPr algn="ctr" fontAlgn="auto">
              <a:spcBef>
                <a:spcPct val="20000"/>
              </a:spcBef>
              <a:spcAft>
                <a:spcPts val="0"/>
              </a:spcAft>
              <a:buClr>
                <a:schemeClr val="tx1"/>
              </a:buClr>
              <a:buFont typeface="Wingdings" pitchFamily="2" charset="2"/>
              <a:buNone/>
              <a:defRPr/>
            </a:pPr>
            <a:r>
              <a:rPr lang="fr-FR" sz="1100" dirty="0">
                <a:solidFill>
                  <a:srgbClr val="254375"/>
                </a:solidFill>
                <a:latin typeface="+mn-lt"/>
              </a:rPr>
              <a:t>80, rue Gallieni - 92773 Boulogne-Billancourt cedex - Tél : 01 47 12 53 00  -  www.cm-intl.com</a:t>
            </a:r>
          </a:p>
          <a:p>
            <a:pPr algn="ctr" fontAlgn="auto">
              <a:spcBef>
                <a:spcPct val="20000"/>
              </a:spcBef>
              <a:spcAft>
                <a:spcPts val="0"/>
              </a:spcAft>
              <a:buClr>
                <a:schemeClr val="tx1"/>
              </a:buClr>
              <a:buFont typeface="Wingdings" pitchFamily="2" charset="2"/>
              <a:buNone/>
              <a:defRPr/>
            </a:pPr>
            <a:r>
              <a:rPr lang="fr-FR" sz="1100" i="1" dirty="0">
                <a:solidFill>
                  <a:srgbClr val="254375"/>
                </a:solidFill>
                <a:latin typeface="+mn-lt"/>
              </a:rPr>
              <a:t>CM International est certifié Iso 9001</a:t>
            </a:r>
          </a:p>
        </p:txBody>
      </p:sp>
      <p:sp>
        <p:nvSpPr>
          <p:cNvPr id="5" name="Rectangle 1139"/>
          <p:cNvSpPr>
            <a:spLocks noChangeArrowheads="1"/>
          </p:cNvSpPr>
          <p:nvPr/>
        </p:nvSpPr>
        <p:spPr bwMode="auto">
          <a:xfrm>
            <a:off x="0" y="6237288"/>
            <a:ext cx="9144000" cy="71437"/>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pic>
        <p:nvPicPr>
          <p:cNvPr id="6" name="Picture 1171" descr="logo2_minion_bold"/>
          <p:cNvPicPr>
            <a:picLocks noChangeAspect="1" noChangeArrowheads="1"/>
          </p:cNvPicPr>
          <p:nvPr/>
        </p:nvPicPr>
        <p:blipFill>
          <a:blip r:embed="rId2"/>
          <a:srcRect/>
          <a:stretch>
            <a:fillRect/>
          </a:stretch>
        </p:blipFill>
        <p:spPr bwMode="auto">
          <a:xfrm>
            <a:off x="0" y="293688"/>
            <a:ext cx="9144000" cy="687387"/>
          </a:xfrm>
          <a:prstGeom prst="rect">
            <a:avLst/>
          </a:prstGeom>
          <a:noFill/>
          <a:ln w="9525">
            <a:noFill/>
            <a:miter lim="800000"/>
            <a:headEnd/>
            <a:tailEnd/>
          </a:ln>
        </p:spPr>
      </p:pic>
      <p:pic>
        <p:nvPicPr>
          <p:cNvPr id="7" name="Picture 1172" descr="point_minion_normal"/>
          <p:cNvPicPr>
            <a:picLocks noChangeAspect="1" noChangeArrowheads="1"/>
          </p:cNvPicPr>
          <p:nvPr/>
        </p:nvPicPr>
        <p:blipFill>
          <a:blip r:embed="rId3">
            <a:lum bright="12000"/>
          </a:blip>
          <a:srcRect/>
          <a:stretch>
            <a:fillRect/>
          </a:stretch>
        </p:blipFill>
        <p:spPr bwMode="auto">
          <a:xfrm>
            <a:off x="836613" y="1628775"/>
            <a:ext cx="4095750" cy="2952750"/>
          </a:xfrm>
          <a:prstGeom prst="rect">
            <a:avLst/>
          </a:prstGeom>
          <a:noFill/>
          <a:ln w="9525">
            <a:noFill/>
            <a:miter lim="800000"/>
            <a:headEnd/>
            <a:tailEnd/>
          </a:ln>
        </p:spPr>
      </p:pic>
      <p:sp>
        <p:nvSpPr>
          <p:cNvPr id="13" name="Espace réservé du texte 12"/>
          <p:cNvSpPr>
            <a:spLocks noGrp="1"/>
          </p:cNvSpPr>
          <p:nvPr>
            <p:ph type="body" sz="quarter" idx="13"/>
          </p:nvPr>
        </p:nvSpPr>
        <p:spPr>
          <a:xfrm>
            <a:off x="787400" y="1983545"/>
            <a:ext cx="7583488" cy="1659987"/>
          </a:xfrm>
        </p:spPr>
        <p:txBody>
          <a:bodyPr anchor="ctr"/>
          <a:lstStyle>
            <a:lvl1pPr algn="ctr">
              <a:buNone/>
              <a:defRPr lang="fr-FR" sz="3200" b="1" dirty="0" smtClean="0">
                <a:solidFill>
                  <a:srgbClr val="254375"/>
                </a:solidFill>
                <a:latin typeface="+mn-lt"/>
                <a:ea typeface="+mn-ea"/>
                <a:cs typeface="+mn-cs"/>
              </a:defRPr>
            </a:lvl1pPr>
          </a:lstStyle>
          <a:p>
            <a:pPr lvl="0"/>
            <a:r>
              <a:rPr lang="fr-FR" smtClean="0"/>
              <a:t>Cliquez pour modifier les styles du texte du masque</a:t>
            </a:r>
          </a:p>
        </p:txBody>
      </p:sp>
      <p:sp>
        <p:nvSpPr>
          <p:cNvPr id="9" name="Espace réservé du texte 12"/>
          <p:cNvSpPr>
            <a:spLocks noGrp="1"/>
          </p:cNvSpPr>
          <p:nvPr>
            <p:ph type="body" sz="quarter" idx="14"/>
          </p:nvPr>
        </p:nvSpPr>
        <p:spPr>
          <a:xfrm>
            <a:off x="813188" y="4783010"/>
            <a:ext cx="1648658" cy="855789"/>
          </a:xfrm>
        </p:spPr>
        <p:txBody>
          <a:bodyPr anchor="ctr">
            <a:normAutofit/>
          </a:bodyPr>
          <a:lstStyle>
            <a:lvl1pPr algn="ctr">
              <a:buNone/>
              <a:defRPr lang="fr-FR" sz="1800" b="1" baseline="0" dirty="0" smtClean="0">
                <a:solidFill>
                  <a:srgbClr val="254375"/>
                </a:solidFill>
                <a:latin typeface="+mn-lt"/>
                <a:ea typeface="+mn-ea"/>
                <a:cs typeface="+mn-cs"/>
              </a:defRPr>
            </a:lvl1pPr>
          </a:lstStyle>
          <a:p>
            <a:pPr lvl="0"/>
            <a:r>
              <a:rPr lang="fr-FR" smtClean="0"/>
              <a:t>Cliquez pour modifier les styles du texte du masque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re et contenu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dirty="0"/>
          </a:p>
        </p:txBody>
      </p:sp>
      <p:sp>
        <p:nvSpPr>
          <p:cNvPr id="3" name="Espace réservé du contenu 2"/>
          <p:cNvSpPr>
            <a:spLocks noGrp="1"/>
          </p:cNvSpPr>
          <p:nvPr>
            <p:ph idx="1"/>
          </p:nvPr>
        </p:nvSpPr>
        <p:spPr>
          <a:xfrm>
            <a:off x="279400" y="1180888"/>
            <a:ext cx="8568000" cy="5105400"/>
          </a:xfrm>
        </p:spPr>
        <p:txBody>
          <a:bodyPr>
            <a:noAutofit/>
          </a:bodyPr>
          <a:lstStyle>
            <a:lvl3pPr>
              <a:defRPr/>
            </a:lvl3pPr>
            <a:lvl4pPr>
              <a:buSzPct val="75000"/>
              <a:buFont typeface="Arial" pitchFamily="34" charset="0"/>
              <a:buChar char="−"/>
              <a:defRPr sz="1400"/>
            </a:lvl4pPr>
            <a:lvl5pPr>
              <a:defRPr sz="14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u numéro de diapositive 3"/>
          <p:cNvSpPr>
            <a:spLocks noGrp="1"/>
          </p:cNvSpPr>
          <p:nvPr>
            <p:ph type="sldNum" sz="quarter" idx="10"/>
          </p:nvPr>
        </p:nvSpPr>
        <p:spPr/>
        <p:txBody>
          <a:bodyPr/>
          <a:lstStyle>
            <a:lvl1pPr>
              <a:defRPr/>
            </a:lvl1pPr>
          </a:lstStyle>
          <a:p>
            <a:pPr>
              <a:defRPr/>
            </a:pPr>
            <a:fld id="{5C11BD4D-C321-45F2-AC74-1B6AEF7BE537}" type="slidenum">
              <a:rPr/>
              <a:pPr>
                <a:defRPr/>
              </a:pPr>
              <a:t>‹N°›</a:t>
            </a:fld>
            <a:endParaRPr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re, Contenu &amp; Boîte de sortie CMI">
    <p:spTree>
      <p:nvGrpSpPr>
        <p:cNvPr id="1" name=""/>
        <p:cNvGrpSpPr/>
        <p:nvPr/>
      </p:nvGrpSpPr>
      <p:grpSpPr>
        <a:xfrm>
          <a:off x="0" y="0"/>
          <a:ext cx="0" cy="0"/>
          <a:chOff x="0" y="0"/>
          <a:chExt cx="0" cy="0"/>
        </a:xfrm>
      </p:grpSpPr>
      <p:sp>
        <p:nvSpPr>
          <p:cNvPr id="12" name="Espace réservé du texte 11"/>
          <p:cNvSpPr>
            <a:spLocks noGrp="1"/>
          </p:cNvSpPr>
          <p:nvPr>
            <p:ph type="body" sz="quarter" idx="12"/>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6" name="Titre 1"/>
          <p:cNvSpPr>
            <a:spLocks noGrp="1"/>
          </p:cNvSpPr>
          <p:nvPr>
            <p:ph type="title"/>
          </p:nvPr>
        </p:nvSpPr>
        <p:spPr>
          <a:xfrm>
            <a:off x="278961" y="132520"/>
            <a:ext cx="8568000" cy="778611"/>
          </a:xfrm>
        </p:spPr>
        <p:txBody>
          <a:bodyPr/>
          <a:lstStyle/>
          <a:p>
            <a:r>
              <a:rPr lang="fr-FR" smtClean="0"/>
              <a:t>Cliquez pour modifier le style du titre</a:t>
            </a:r>
            <a:endParaRPr lang="fr-FR" dirty="0"/>
          </a:p>
        </p:txBody>
      </p:sp>
      <p:sp>
        <p:nvSpPr>
          <p:cNvPr id="7" name="Espace réservé du contenu 2"/>
          <p:cNvSpPr>
            <a:spLocks noGrp="1"/>
          </p:cNvSpPr>
          <p:nvPr>
            <p:ph idx="1"/>
          </p:nvPr>
        </p:nvSpPr>
        <p:spPr>
          <a:xfrm>
            <a:off x="279400" y="1180888"/>
            <a:ext cx="8568000" cy="4570555"/>
          </a:xfrm>
        </p:spPr>
        <p:txBody>
          <a:bodyPr>
            <a:noAutofit/>
          </a:bodyPr>
          <a:lstStyle>
            <a:lvl3pPr>
              <a:defRPr/>
            </a:lvl3pPr>
            <a:lvl4pPr>
              <a:buSzPct val="75000"/>
              <a:buFont typeface="Arial" pitchFamily="34" charset="0"/>
              <a:buChar char="−"/>
              <a:defRPr sz="1400"/>
            </a:lvl4pPr>
            <a:lvl5pPr>
              <a:defRPr sz="14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Espace réservé du numéro de diapositive 3"/>
          <p:cNvSpPr>
            <a:spLocks noGrp="1"/>
          </p:cNvSpPr>
          <p:nvPr>
            <p:ph type="sldNum" sz="quarter" idx="13"/>
          </p:nvPr>
        </p:nvSpPr>
        <p:spPr/>
        <p:txBody>
          <a:bodyPr/>
          <a:lstStyle>
            <a:lvl1pPr>
              <a:defRPr/>
            </a:lvl1pPr>
          </a:lstStyle>
          <a:p>
            <a:pPr>
              <a:defRPr/>
            </a:pPr>
            <a:fld id="{DA3F50DA-7C54-4315-8D11-7CDDF10C726A}" type="slidenum">
              <a:rPr/>
              <a:pPr>
                <a:defRPr/>
              </a:pPr>
              <a:t>‹N°›</a:t>
            </a:fld>
            <a:endParaRPr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ux contenus &amp; boite de sortie CMI">
    <p:spTree>
      <p:nvGrpSpPr>
        <p:cNvPr id="1" name=""/>
        <p:cNvGrpSpPr/>
        <p:nvPr/>
      </p:nvGrpSpPr>
      <p:grpSpPr>
        <a:xfrm>
          <a:off x="0" y="0"/>
          <a:ext cx="0" cy="0"/>
          <a:chOff x="0" y="0"/>
          <a:chExt cx="0" cy="0"/>
        </a:xfrm>
      </p:grpSpPr>
      <p:cxnSp>
        <p:nvCxnSpPr>
          <p:cNvPr id="8" name="Connecteur droit 10"/>
          <p:cNvCxnSpPr>
            <a:cxnSpLocks noChangeShapeType="1"/>
          </p:cNvCxnSpPr>
          <p:nvPr userDrawn="1"/>
        </p:nvCxnSpPr>
        <p:spPr bwMode="auto">
          <a:xfrm rot="10800000">
            <a:off x="317500" y="1795463"/>
            <a:ext cx="4067175" cy="1587"/>
          </a:xfrm>
          <a:prstGeom prst="line">
            <a:avLst/>
          </a:prstGeom>
          <a:noFill/>
          <a:ln w="19050" algn="ctr">
            <a:solidFill>
              <a:schemeClr val="tx1"/>
            </a:solidFill>
            <a:round/>
            <a:headEnd/>
            <a:tailEnd/>
          </a:ln>
        </p:spPr>
      </p:cxnSp>
      <p:cxnSp>
        <p:nvCxnSpPr>
          <p:cNvPr id="9" name="Connecteur droit 11"/>
          <p:cNvCxnSpPr>
            <a:cxnSpLocks noChangeShapeType="1"/>
          </p:cNvCxnSpPr>
          <p:nvPr userDrawn="1"/>
        </p:nvCxnSpPr>
        <p:spPr bwMode="auto">
          <a:xfrm rot="10800000">
            <a:off x="4740275" y="1795463"/>
            <a:ext cx="4068763" cy="1587"/>
          </a:xfrm>
          <a:prstGeom prst="line">
            <a:avLst/>
          </a:prstGeom>
          <a:noFill/>
          <a:ln w="19050" algn="ctr">
            <a:solidFill>
              <a:schemeClr val="tx1"/>
            </a:solidFill>
            <a:round/>
            <a:headEnd/>
            <a:tailEnd/>
          </a:ln>
        </p:spPr>
      </p:cxnSp>
      <p:sp>
        <p:nvSpPr>
          <p:cNvPr id="2" name="Titre 1"/>
          <p:cNvSpPr>
            <a:spLocks noGrp="1"/>
          </p:cNvSpPr>
          <p:nvPr>
            <p:ph type="title"/>
          </p:nvPr>
        </p:nvSpPr>
        <p:spPr/>
        <p:txBody>
          <a:bodyPr/>
          <a:lstStyle/>
          <a:p>
            <a:r>
              <a:rPr lang="fr-FR" smtClean="0"/>
              <a:t>Cliquez pour modifier le style du titre</a:t>
            </a:r>
            <a:endParaRPr lang="fr-FR"/>
          </a:p>
        </p:txBody>
      </p:sp>
      <p:sp>
        <p:nvSpPr>
          <p:cNvPr id="7" name="Espace réservé du texte 6"/>
          <p:cNvSpPr>
            <a:spLocks noGrp="1"/>
          </p:cNvSpPr>
          <p:nvPr>
            <p:ph type="body" sz="quarter" idx="12"/>
          </p:nvPr>
        </p:nvSpPr>
        <p:spPr>
          <a:xfrm>
            <a:off x="317061" y="1203045"/>
            <a:ext cx="4068000" cy="528638"/>
          </a:xfrm>
        </p:spPr>
        <p:txBody>
          <a:bodyPr lIns="36000" tIns="36000" rIns="36000" bIns="36000" anchor="ctr">
            <a:noAutofit/>
          </a:bodyPr>
          <a:lstStyle>
            <a:lvl1pPr algn="ctr">
              <a:buNone/>
              <a:defRPr sz="1800" b="1"/>
            </a:lvl1pPr>
          </a:lstStyle>
          <a:p>
            <a:pPr lvl="0"/>
            <a:r>
              <a:rPr lang="fr-FR" smtClean="0"/>
              <a:t>Cliquez pour modifier les styles du texte du masque</a:t>
            </a:r>
          </a:p>
        </p:txBody>
      </p:sp>
      <p:sp>
        <p:nvSpPr>
          <p:cNvPr id="10" name="Espace réservé du texte 6"/>
          <p:cNvSpPr>
            <a:spLocks noGrp="1"/>
          </p:cNvSpPr>
          <p:nvPr>
            <p:ph type="body" sz="quarter" idx="13"/>
          </p:nvPr>
        </p:nvSpPr>
        <p:spPr>
          <a:xfrm>
            <a:off x="4740861" y="1203045"/>
            <a:ext cx="4068000" cy="528638"/>
          </a:xfrm>
        </p:spPr>
        <p:txBody>
          <a:bodyPr lIns="36000" tIns="36000" rIns="36000" bIns="36000" anchor="ctr">
            <a:noAutofit/>
          </a:bodyPr>
          <a:lstStyle>
            <a:lvl1pPr algn="ctr">
              <a:buNone/>
              <a:defRPr sz="1800" b="1"/>
            </a:lvl1pPr>
          </a:lstStyle>
          <a:p>
            <a:pPr lvl="0"/>
            <a:r>
              <a:rPr lang="fr-FR" smtClean="0"/>
              <a:t>Cliquez pour modifier les styles du texte du masque</a:t>
            </a:r>
          </a:p>
        </p:txBody>
      </p:sp>
      <p:sp>
        <p:nvSpPr>
          <p:cNvPr id="11" name="Espace réservé du contenu 3"/>
          <p:cNvSpPr>
            <a:spLocks noGrp="1"/>
          </p:cNvSpPr>
          <p:nvPr>
            <p:ph sz="half" idx="2"/>
          </p:nvPr>
        </p:nvSpPr>
        <p:spPr>
          <a:xfrm>
            <a:off x="317061" y="1895115"/>
            <a:ext cx="4068000" cy="3708000"/>
          </a:xfrm>
          <a:ln>
            <a:noFill/>
          </a:ln>
        </p:spPr>
        <p:txBody>
          <a:bodyPr lIns="36000" tIns="36000" rIns="36000" bIns="36000">
            <a:noAutofit/>
          </a:bodyPr>
          <a:lstStyle>
            <a:lvl1pPr marL="357188" indent="-2508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6" name="Espace réservé du contenu 3"/>
          <p:cNvSpPr>
            <a:spLocks noGrp="1"/>
          </p:cNvSpPr>
          <p:nvPr>
            <p:ph sz="half" idx="15"/>
          </p:nvPr>
        </p:nvSpPr>
        <p:spPr>
          <a:xfrm>
            <a:off x="4740861" y="1895115"/>
            <a:ext cx="4068000" cy="3708000"/>
          </a:xfrm>
          <a:ln>
            <a:noFill/>
          </a:ln>
        </p:spPr>
        <p:txBody>
          <a:bodyPr lIns="36000" tIns="36000" rIns="36000" bIns="36000">
            <a:noAutofit/>
          </a:bodyPr>
          <a:lstStyle>
            <a:lvl1pPr marL="357188" indent="-2508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5" name="Espace réservé du texte 11"/>
          <p:cNvSpPr>
            <a:spLocks noGrp="1"/>
          </p:cNvSpPr>
          <p:nvPr>
            <p:ph type="body" sz="quarter" idx="16"/>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2" name="Espace réservé du numéro de diapositive 2"/>
          <p:cNvSpPr>
            <a:spLocks noGrp="1"/>
          </p:cNvSpPr>
          <p:nvPr>
            <p:ph type="sldNum" sz="quarter" idx="17"/>
          </p:nvPr>
        </p:nvSpPr>
        <p:spPr/>
        <p:txBody>
          <a:bodyPr/>
          <a:lstStyle>
            <a:lvl1pPr>
              <a:defRPr/>
            </a:lvl1pPr>
          </a:lstStyle>
          <a:p>
            <a:pPr>
              <a:defRPr/>
            </a:pPr>
            <a:fld id="{70C92373-89B3-4287-ACEC-3775D1FCE7FA}" type="slidenum">
              <a:rPr/>
              <a:pPr>
                <a:defRPr/>
              </a:pPr>
              <a:t>‹N°›</a:t>
            </a:fld>
            <a:endParaRPr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volution 2 situations CMI">
    <p:spTree>
      <p:nvGrpSpPr>
        <p:cNvPr id="1" name=""/>
        <p:cNvGrpSpPr/>
        <p:nvPr/>
      </p:nvGrpSpPr>
      <p:grpSpPr>
        <a:xfrm>
          <a:off x="0" y="0"/>
          <a:ext cx="0" cy="0"/>
          <a:chOff x="0" y="0"/>
          <a:chExt cx="0" cy="0"/>
        </a:xfrm>
      </p:grpSpPr>
      <p:sp>
        <p:nvSpPr>
          <p:cNvPr id="7" name="Triangle isocèle 6"/>
          <p:cNvSpPr/>
          <p:nvPr userDrawn="1"/>
        </p:nvSpPr>
        <p:spPr bwMode="auto">
          <a:xfrm rot="5400000">
            <a:off x="2611438" y="3859212"/>
            <a:ext cx="3924300"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3" name="Espace réservé du texte 2"/>
          <p:cNvSpPr>
            <a:spLocks noGrp="1"/>
          </p:cNvSpPr>
          <p:nvPr>
            <p:ph type="body" idx="1"/>
          </p:nvPr>
        </p:nvSpPr>
        <p:spPr>
          <a:xfrm>
            <a:off x="323635" y="1374621"/>
            <a:ext cx="3960000" cy="639762"/>
          </a:xfrm>
          <a:solidFill>
            <a:schemeClr val="tx2">
              <a:lumMod val="20000"/>
              <a:lumOff val="80000"/>
            </a:schemeClr>
          </a:solidFill>
          <a:ln>
            <a:solidFill>
              <a:schemeClr val="tx1"/>
            </a:solidFill>
          </a:ln>
        </p:spPr>
        <p:txBody>
          <a:bodyPr anchor="ctr">
            <a:noAutofit/>
          </a:bodyPr>
          <a:lstStyle>
            <a:lvl1pPr marL="0" indent="0" algn="ctr">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323635" y="2014383"/>
            <a:ext cx="3960000" cy="3951288"/>
          </a:xfrm>
          <a:ln>
            <a:solidFill>
              <a:schemeClr val="tx1"/>
            </a:solidFill>
          </a:ln>
        </p:spPr>
        <p:txBody>
          <a:bodyPr lIns="36000" tIns="36000" rIns="36000" bIns="36000">
            <a:noAutofit/>
          </a:bodyPr>
          <a:lstStyle>
            <a:lvl1pPr marL="355600" indent="-2635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4851024" y="1374621"/>
            <a:ext cx="3960000" cy="639762"/>
          </a:xfrm>
          <a:solidFill>
            <a:schemeClr val="tx2">
              <a:lumMod val="20000"/>
              <a:lumOff val="80000"/>
            </a:schemeClr>
          </a:solidFill>
          <a:ln>
            <a:solidFill>
              <a:schemeClr val="tx1"/>
            </a:solidFill>
          </a:ln>
        </p:spPr>
        <p:txBody>
          <a:bodyPr anchor="ctr">
            <a:noAutofit/>
          </a:bodyPr>
          <a:lstStyle>
            <a:lvl1pPr marL="0" indent="0" algn="ctr">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9" name="Espace réservé du contenu 3"/>
          <p:cNvSpPr>
            <a:spLocks noGrp="1"/>
          </p:cNvSpPr>
          <p:nvPr>
            <p:ph sz="half" idx="11"/>
          </p:nvPr>
        </p:nvSpPr>
        <p:spPr>
          <a:xfrm>
            <a:off x="4851024" y="2014383"/>
            <a:ext cx="3960000" cy="3951288"/>
          </a:xfrm>
          <a:ln>
            <a:solidFill>
              <a:schemeClr val="tx1"/>
            </a:solidFill>
          </a:ln>
        </p:spPr>
        <p:txBody>
          <a:bodyPr lIns="36000" tIns="36000" rIns="36000" bIns="36000">
            <a:noAutofit/>
          </a:bodyPr>
          <a:lstStyle>
            <a:lvl1pPr marL="355600" indent="-2635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3" name="Titre 1"/>
          <p:cNvSpPr>
            <a:spLocks noGrp="1"/>
          </p:cNvSpPr>
          <p:nvPr>
            <p:ph type="title"/>
          </p:nvPr>
        </p:nvSpPr>
        <p:spPr>
          <a:xfrm>
            <a:off x="278961" y="132520"/>
            <a:ext cx="8568000" cy="778611"/>
          </a:xfrm>
        </p:spPr>
        <p:txBody>
          <a:bodyPr/>
          <a:lstStyle/>
          <a:p>
            <a:r>
              <a:rPr lang="fr-FR" smtClean="0"/>
              <a:t>Cliquez pour modifier le style du titre</a:t>
            </a:r>
            <a:endParaRPr lang="fr-FR"/>
          </a:p>
        </p:txBody>
      </p:sp>
      <p:sp>
        <p:nvSpPr>
          <p:cNvPr id="8" name="Espace réservé du numéro de diapositive 2"/>
          <p:cNvSpPr>
            <a:spLocks noGrp="1"/>
          </p:cNvSpPr>
          <p:nvPr>
            <p:ph type="sldNum" sz="quarter" idx="12"/>
          </p:nvPr>
        </p:nvSpPr>
        <p:spPr/>
        <p:txBody>
          <a:bodyPr/>
          <a:lstStyle>
            <a:lvl1pPr>
              <a:defRPr/>
            </a:lvl1pPr>
          </a:lstStyle>
          <a:p>
            <a:pPr>
              <a:defRPr/>
            </a:pPr>
            <a:fld id="{F6764E9A-856E-4848-B1D0-466F3DFCEFBF}" type="slidenum">
              <a:rPr/>
              <a:pPr>
                <a:defRPr/>
              </a:pPr>
              <a:t>‹N°›</a:t>
            </a:fld>
            <a:endParaRPr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contenus &amp; boîte de sortie CMI">
    <p:spTree>
      <p:nvGrpSpPr>
        <p:cNvPr id="1" name=""/>
        <p:cNvGrpSpPr/>
        <p:nvPr/>
      </p:nvGrpSpPr>
      <p:grpSpPr>
        <a:xfrm>
          <a:off x="0" y="0"/>
          <a:ext cx="0" cy="0"/>
          <a:chOff x="0" y="0"/>
          <a:chExt cx="0" cy="0"/>
        </a:xfrm>
      </p:grpSpPr>
      <p:cxnSp>
        <p:nvCxnSpPr>
          <p:cNvPr id="10" name="Connecteur droit 10"/>
          <p:cNvCxnSpPr>
            <a:cxnSpLocks noChangeShapeType="1"/>
          </p:cNvCxnSpPr>
          <p:nvPr userDrawn="1"/>
        </p:nvCxnSpPr>
        <p:spPr bwMode="auto">
          <a:xfrm rot="10800000">
            <a:off x="285750" y="1782763"/>
            <a:ext cx="2700338" cy="1587"/>
          </a:xfrm>
          <a:prstGeom prst="line">
            <a:avLst/>
          </a:prstGeom>
          <a:noFill/>
          <a:ln w="19050" algn="ctr">
            <a:solidFill>
              <a:schemeClr val="tx1"/>
            </a:solidFill>
            <a:round/>
            <a:headEnd/>
            <a:tailEnd/>
          </a:ln>
        </p:spPr>
      </p:cxnSp>
      <p:cxnSp>
        <p:nvCxnSpPr>
          <p:cNvPr id="12" name="Connecteur droit 12"/>
          <p:cNvCxnSpPr>
            <a:cxnSpLocks noChangeShapeType="1"/>
          </p:cNvCxnSpPr>
          <p:nvPr userDrawn="1"/>
        </p:nvCxnSpPr>
        <p:spPr bwMode="auto">
          <a:xfrm rot="10800000">
            <a:off x="3214688" y="1782763"/>
            <a:ext cx="2698750" cy="1587"/>
          </a:xfrm>
          <a:prstGeom prst="line">
            <a:avLst/>
          </a:prstGeom>
          <a:noFill/>
          <a:ln w="19050" algn="ctr">
            <a:solidFill>
              <a:schemeClr val="tx1"/>
            </a:solidFill>
            <a:round/>
            <a:headEnd/>
            <a:tailEnd/>
          </a:ln>
        </p:spPr>
      </p:cxnSp>
      <p:cxnSp>
        <p:nvCxnSpPr>
          <p:cNvPr id="15" name="Connecteur droit 12"/>
          <p:cNvCxnSpPr>
            <a:cxnSpLocks noChangeShapeType="1"/>
          </p:cNvCxnSpPr>
          <p:nvPr userDrawn="1"/>
        </p:nvCxnSpPr>
        <p:spPr bwMode="auto">
          <a:xfrm rot="10800000">
            <a:off x="6129338" y="1782763"/>
            <a:ext cx="2700337" cy="1587"/>
          </a:xfrm>
          <a:prstGeom prst="line">
            <a:avLst/>
          </a:prstGeom>
          <a:noFill/>
          <a:ln w="19050" algn="ctr">
            <a:solidFill>
              <a:schemeClr val="tx1"/>
            </a:solidFill>
            <a:round/>
            <a:headEnd/>
            <a:tailEnd/>
          </a:ln>
        </p:spPr>
      </p:cxnSp>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texte 6"/>
          <p:cNvSpPr>
            <a:spLocks noGrp="1"/>
          </p:cNvSpPr>
          <p:nvPr>
            <p:ph type="body" sz="quarter" idx="12"/>
          </p:nvPr>
        </p:nvSpPr>
        <p:spPr>
          <a:xfrm>
            <a:off x="285453"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3" name="Espace réservé du contenu 3"/>
          <p:cNvSpPr>
            <a:spLocks noGrp="1"/>
          </p:cNvSpPr>
          <p:nvPr>
            <p:ph sz="half" idx="2"/>
          </p:nvPr>
        </p:nvSpPr>
        <p:spPr>
          <a:xfrm>
            <a:off x="285453" y="1881863"/>
            <a:ext cx="2700000" cy="3816572"/>
          </a:xfrm>
          <a:ln>
            <a:noFill/>
          </a:ln>
        </p:spPr>
        <p:txBody>
          <a:bodyPr lIns="36000" tIns="36000" rIns="36000" bIns="36000">
            <a:noAutofit/>
          </a:bodyPr>
          <a:lstStyle>
            <a:lvl1pPr marL="357188"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4" name="Espace réservé du texte 6"/>
          <p:cNvSpPr>
            <a:spLocks noGrp="1"/>
          </p:cNvSpPr>
          <p:nvPr>
            <p:ph type="body" sz="quarter" idx="15"/>
          </p:nvPr>
        </p:nvSpPr>
        <p:spPr>
          <a:xfrm>
            <a:off x="3214176"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6" name="Espace réservé du contenu 3"/>
          <p:cNvSpPr>
            <a:spLocks noGrp="1"/>
          </p:cNvSpPr>
          <p:nvPr>
            <p:ph sz="half" idx="16"/>
          </p:nvPr>
        </p:nvSpPr>
        <p:spPr>
          <a:xfrm>
            <a:off x="3214176" y="1881863"/>
            <a:ext cx="2700000" cy="3816572"/>
          </a:xfrm>
          <a:ln>
            <a:noFill/>
          </a:ln>
        </p:spPr>
        <p:txBody>
          <a:bodyPr lIns="36000" tIns="36000" rIns="36000" bIns="36000">
            <a:noAutofit/>
          </a:bodyPr>
          <a:lstStyle>
            <a:lvl1pPr marL="355600" indent="-2635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7" name="Espace réservé du texte 6"/>
          <p:cNvSpPr>
            <a:spLocks noGrp="1"/>
          </p:cNvSpPr>
          <p:nvPr>
            <p:ph type="body" sz="quarter" idx="17"/>
          </p:nvPr>
        </p:nvSpPr>
        <p:spPr>
          <a:xfrm>
            <a:off x="6129656"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9" name="Espace réservé du contenu 3"/>
          <p:cNvSpPr>
            <a:spLocks noGrp="1"/>
          </p:cNvSpPr>
          <p:nvPr>
            <p:ph sz="half" idx="18"/>
          </p:nvPr>
        </p:nvSpPr>
        <p:spPr>
          <a:xfrm>
            <a:off x="6129656" y="1881863"/>
            <a:ext cx="2700000" cy="3816572"/>
          </a:xfrm>
          <a:ln>
            <a:noFill/>
          </a:ln>
        </p:spPr>
        <p:txBody>
          <a:bodyPr lIns="36000" tIns="36000" rIns="36000" bIns="36000">
            <a:noAutofit/>
          </a:bodyPr>
          <a:lstStyle>
            <a:lvl1pPr marL="357188"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1" name="Espace réservé du texte 11"/>
          <p:cNvSpPr>
            <a:spLocks noGrp="1"/>
          </p:cNvSpPr>
          <p:nvPr>
            <p:ph type="body" sz="quarter" idx="19"/>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8" name="Espace réservé du numéro de diapositive 2"/>
          <p:cNvSpPr>
            <a:spLocks noGrp="1"/>
          </p:cNvSpPr>
          <p:nvPr>
            <p:ph type="sldNum" sz="quarter" idx="20"/>
          </p:nvPr>
        </p:nvSpPr>
        <p:spPr/>
        <p:txBody>
          <a:bodyPr/>
          <a:lstStyle>
            <a:lvl1pPr>
              <a:defRPr/>
            </a:lvl1pPr>
          </a:lstStyle>
          <a:p>
            <a:pPr>
              <a:defRPr/>
            </a:pPr>
            <a:fld id="{077023D3-2020-4E8A-98DF-B964D263EAD9}" type="slidenum">
              <a:rPr/>
              <a:pPr>
                <a:defRPr/>
              </a:pPr>
              <a:t>‹N°›</a:t>
            </a:fld>
            <a:endParaRPr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che caractéristique 3 boîtes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20" name="Espace réservé du contenu 3"/>
          <p:cNvSpPr>
            <a:spLocks noGrp="1"/>
          </p:cNvSpPr>
          <p:nvPr>
            <p:ph sz="half" idx="2"/>
          </p:nvPr>
        </p:nvSpPr>
        <p:spPr>
          <a:xfrm>
            <a:off x="278961" y="1206011"/>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1" name="Espace réservé du contenu 3"/>
          <p:cNvSpPr>
            <a:spLocks noGrp="1"/>
          </p:cNvSpPr>
          <p:nvPr>
            <p:ph sz="half" idx="15"/>
          </p:nvPr>
        </p:nvSpPr>
        <p:spPr>
          <a:xfrm>
            <a:off x="278961" y="3021547"/>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2" name="Espace réservé du contenu 3"/>
          <p:cNvSpPr>
            <a:spLocks noGrp="1"/>
          </p:cNvSpPr>
          <p:nvPr>
            <p:ph sz="half" idx="16"/>
          </p:nvPr>
        </p:nvSpPr>
        <p:spPr>
          <a:xfrm>
            <a:off x="278961" y="4837084"/>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3" name="Espace réservé du texte 11"/>
          <p:cNvSpPr>
            <a:spLocks noGrp="1"/>
          </p:cNvSpPr>
          <p:nvPr>
            <p:ph type="body" sz="quarter" idx="18"/>
          </p:nvPr>
        </p:nvSpPr>
        <p:spPr>
          <a:xfrm>
            <a:off x="649288" y="1099927"/>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24" name="Espace réservé du texte 11"/>
          <p:cNvSpPr>
            <a:spLocks noGrp="1"/>
          </p:cNvSpPr>
          <p:nvPr>
            <p:ph type="body" sz="quarter" idx="19"/>
          </p:nvPr>
        </p:nvSpPr>
        <p:spPr>
          <a:xfrm>
            <a:off x="649288" y="2915472"/>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25" name="Espace réservé du texte 11"/>
          <p:cNvSpPr>
            <a:spLocks noGrp="1"/>
          </p:cNvSpPr>
          <p:nvPr>
            <p:ph type="body" sz="quarter" idx="20"/>
          </p:nvPr>
        </p:nvSpPr>
        <p:spPr>
          <a:xfrm>
            <a:off x="649288" y="4731016"/>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9" name="Espace réservé du numéro de diapositive 3"/>
          <p:cNvSpPr>
            <a:spLocks noGrp="1"/>
          </p:cNvSpPr>
          <p:nvPr>
            <p:ph type="sldNum" sz="quarter" idx="21"/>
          </p:nvPr>
        </p:nvSpPr>
        <p:spPr/>
        <p:txBody>
          <a:bodyPr/>
          <a:lstStyle>
            <a:lvl1pPr>
              <a:defRPr/>
            </a:lvl1pPr>
          </a:lstStyle>
          <a:p>
            <a:pPr>
              <a:defRPr/>
            </a:pPr>
            <a:fld id="{4F9C4D87-BE7F-4026-BB86-7AA26443605C}" type="slidenum">
              <a:rPr/>
              <a:pPr>
                <a:defRPr/>
              </a:pPr>
              <a:t>‹N°›</a:t>
            </a:fld>
            <a:endParaRPr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émarche 3 étapes CMI">
    <p:spTree>
      <p:nvGrpSpPr>
        <p:cNvPr id="1" name=""/>
        <p:cNvGrpSpPr/>
        <p:nvPr/>
      </p:nvGrpSpPr>
      <p:grpSpPr>
        <a:xfrm>
          <a:off x="0" y="0"/>
          <a:ext cx="0" cy="0"/>
          <a:chOff x="0" y="0"/>
          <a:chExt cx="0" cy="0"/>
        </a:xfrm>
      </p:grpSpPr>
      <p:sp>
        <p:nvSpPr>
          <p:cNvPr id="10" name="Triangle isocèle 9"/>
          <p:cNvSpPr/>
          <p:nvPr userDrawn="1"/>
        </p:nvSpPr>
        <p:spPr bwMode="auto">
          <a:xfrm rot="5400000">
            <a:off x="911225" y="3876675"/>
            <a:ext cx="4251325"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11" name="Triangle isocèle 10"/>
          <p:cNvSpPr/>
          <p:nvPr userDrawn="1"/>
        </p:nvSpPr>
        <p:spPr bwMode="auto">
          <a:xfrm rot="5400000">
            <a:off x="3924300" y="3876675"/>
            <a:ext cx="4251325"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3" name="Espace réservé du texte 2"/>
          <p:cNvSpPr>
            <a:spLocks noGrp="1"/>
          </p:cNvSpPr>
          <p:nvPr>
            <p:ph type="body" idx="1"/>
          </p:nvPr>
        </p:nvSpPr>
        <p:spPr>
          <a:xfrm>
            <a:off x="244123"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244123"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3274036"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9" name="Espace réservé du contenu 3"/>
          <p:cNvSpPr>
            <a:spLocks noGrp="1"/>
          </p:cNvSpPr>
          <p:nvPr>
            <p:ph sz="half" idx="11"/>
          </p:nvPr>
        </p:nvSpPr>
        <p:spPr>
          <a:xfrm>
            <a:off x="3274036"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2" name="Espace réservé du texte 4"/>
          <p:cNvSpPr>
            <a:spLocks noGrp="1"/>
          </p:cNvSpPr>
          <p:nvPr>
            <p:ph type="body" sz="quarter" idx="12"/>
          </p:nvPr>
        </p:nvSpPr>
        <p:spPr>
          <a:xfrm>
            <a:off x="6294472"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14" name="Espace réservé du contenu 3"/>
          <p:cNvSpPr>
            <a:spLocks noGrp="1"/>
          </p:cNvSpPr>
          <p:nvPr>
            <p:ph sz="half" idx="13"/>
          </p:nvPr>
        </p:nvSpPr>
        <p:spPr>
          <a:xfrm>
            <a:off x="6294472"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6" name="Titre 1"/>
          <p:cNvSpPr>
            <a:spLocks noGrp="1"/>
          </p:cNvSpPr>
          <p:nvPr>
            <p:ph type="title"/>
          </p:nvPr>
        </p:nvSpPr>
        <p:spPr>
          <a:xfrm>
            <a:off x="278961" y="132520"/>
            <a:ext cx="8568000" cy="778611"/>
          </a:xfrm>
        </p:spPr>
        <p:txBody>
          <a:bodyPr/>
          <a:lstStyle/>
          <a:p>
            <a:r>
              <a:rPr lang="fr-FR" smtClean="0"/>
              <a:t>Cliquez pour modifier le style du titre</a:t>
            </a:r>
            <a:endParaRPr lang="fr-FR"/>
          </a:p>
        </p:txBody>
      </p:sp>
      <p:sp>
        <p:nvSpPr>
          <p:cNvPr id="13" name="Espace réservé du numéro de diapositive 2"/>
          <p:cNvSpPr>
            <a:spLocks noGrp="1"/>
          </p:cNvSpPr>
          <p:nvPr>
            <p:ph type="sldNum" sz="quarter" idx="14"/>
          </p:nvPr>
        </p:nvSpPr>
        <p:spPr/>
        <p:txBody>
          <a:bodyPr/>
          <a:lstStyle>
            <a:lvl1pPr>
              <a:defRPr/>
            </a:lvl1pPr>
          </a:lstStyle>
          <a:p>
            <a:pPr>
              <a:defRPr/>
            </a:pPr>
            <a:fld id="{FCB3EA13-2BD0-4BA6-A8AD-A1F9465BEF23}" type="slidenum">
              <a:rPr/>
              <a:pPr>
                <a:defRPr/>
              </a:pPr>
              <a:t>‹N°›</a:t>
            </a:fld>
            <a:endParaRPr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atre contenus &amp; boite de sortie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contenu 3"/>
          <p:cNvSpPr>
            <a:spLocks noGrp="1"/>
          </p:cNvSpPr>
          <p:nvPr>
            <p:ph sz="half" idx="2"/>
          </p:nvPr>
        </p:nvSpPr>
        <p:spPr>
          <a:xfrm>
            <a:off x="317061" y="3494015"/>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6" name="Espace réservé du contenu 3"/>
          <p:cNvSpPr>
            <a:spLocks noGrp="1"/>
          </p:cNvSpPr>
          <p:nvPr>
            <p:ph sz="half" idx="15"/>
          </p:nvPr>
        </p:nvSpPr>
        <p:spPr>
          <a:xfrm>
            <a:off x="4740861" y="3494015"/>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3"/>
          <p:cNvSpPr>
            <a:spLocks noGrp="1"/>
          </p:cNvSpPr>
          <p:nvPr>
            <p:ph sz="half" idx="16"/>
          </p:nvPr>
        </p:nvSpPr>
        <p:spPr>
          <a:xfrm>
            <a:off x="317061" y="1139684"/>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7" name="Espace réservé du contenu 3"/>
          <p:cNvSpPr>
            <a:spLocks noGrp="1"/>
          </p:cNvSpPr>
          <p:nvPr>
            <p:ph sz="half" idx="17"/>
          </p:nvPr>
        </p:nvSpPr>
        <p:spPr>
          <a:xfrm>
            <a:off x="4740861" y="1139684"/>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2" name="Espace réservé du texte 11"/>
          <p:cNvSpPr>
            <a:spLocks noGrp="1"/>
          </p:cNvSpPr>
          <p:nvPr>
            <p:ph type="body" sz="quarter" idx="19"/>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8" name="Espace réservé du numéro de diapositive 3"/>
          <p:cNvSpPr>
            <a:spLocks noGrp="1"/>
          </p:cNvSpPr>
          <p:nvPr>
            <p:ph type="sldNum" sz="quarter" idx="20"/>
          </p:nvPr>
        </p:nvSpPr>
        <p:spPr/>
        <p:txBody>
          <a:bodyPr/>
          <a:lstStyle>
            <a:lvl1pPr>
              <a:defRPr/>
            </a:lvl1pPr>
          </a:lstStyle>
          <a:p>
            <a:pPr>
              <a:defRPr/>
            </a:pPr>
            <a:fld id="{BE3DA354-7B0E-4C09-A5F2-A77E63BEE22C}" type="slidenum">
              <a:rPr/>
              <a:pPr>
                <a:defRPr/>
              </a:pPr>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che caractéristique 3 boîtes CMI">
    <p:spTree>
      <p:nvGrpSpPr>
        <p:cNvPr id="1" name=""/>
        <p:cNvGrpSpPr/>
        <p:nvPr/>
      </p:nvGrpSpPr>
      <p:grpSpPr>
        <a:xfrm>
          <a:off x="0" y="0"/>
          <a:ext cx="0" cy="0"/>
          <a:chOff x="0" y="0"/>
          <a:chExt cx="0" cy="0"/>
        </a:xfrm>
      </p:grpSpPr>
      <p:pic>
        <p:nvPicPr>
          <p:cNvPr id="9" name="Image 10"/>
          <p:cNvPicPr>
            <a:picLocks noChangeAspect="1" noChangeArrowheads="1"/>
          </p:cNvPicPr>
          <p:nvPr userDrawn="1"/>
        </p:nvPicPr>
        <p:blipFill>
          <a:blip r:embed="rId2"/>
          <a:srcRect/>
          <a:stretch>
            <a:fillRect/>
          </a:stretch>
        </p:blipFill>
        <p:spPr bwMode="auto">
          <a:xfrm>
            <a:off x="2354263" y="6369050"/>
            <a:ext cx="1017587" cy="488950"/>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fr-FR"/>
          </a:p>
        </p:txBody>
      </p:sp>
      <p:sp>
        <p:nvSpPr>
          <p:cNvPr id="20" name="Espace réservé du contenu 3"/>
          <p:cNvSpPr>
            <a:spLocks noGrp="1"/>
          </p:cNvSpPr>
          <p:nvPr>
            <p:ph sz="half" idx="2"/>
          </p:nvPr>
        </p:nvSpPr>
        <p:spPr>
          <a:xfrm>
            <a:off x="278961" y="1206011"/>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1" name="Espace réservé du contenu 3"/>
          <p:cNvSpPr>
            <a:spLocks noGrp="1"/>
          </p:cNvSpPr>
          <p:nvPr>
            <p:ph sz="half" idx="15"/>
          </p:nvPr>
        </p:nvSpPr>
        <p:spPr>
          <a:xfrm>
            <a:off x="278961" y="3021547"/>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2" name="Espace réservé du contenu 3"/>
          <p:cNvSpPr>
            <a:spLocks noGrp="1"/>
          </p:cNvSpPr>
          <p:nvPr>
            <p:ph sz="half" idx="16"/>
          </p:nvPr>
        </p:nvSpPr>
        <p:spPr>
          <a:xfrm>
            <a:off x="278961" y="4837084"/>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3" name="Espace réservé du texte 11"/>
          <p:cNvSpPr>
            <a:spLocks noGrp="1"/>
          </p:cNvSpPr>
          <p:nvPr>
            <p:ph type="body" sz="quarter" idx="18"/>
          </p:nvPr>
        </p:nvSpPr>
        <p:spPr>
          <a:xfrm>
            <a:off x="649288" y="1099927"/>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24" name="Espace réservé du texte 11"/>
          <p:cNvSpPr>
            <a:spLocks noGrp="1"/>
          </p:cNvSpPr>
          <p:nvPr>
            <p:ph type="body" sz="quarter" idx="19"/>
          </p:nvPr>
        </p:nvSpPr>
        <p:spPr>
          <a:xfrm>
            <a:off x="649288" y="2915472"/>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25" name="Espace réservé du texte 11"/>
          <p:cNvSpPr>
            <a:spLocks noGrp="1"/>
          </p:cNvSpPr>
          <p:nvPr>
            <p:ph type="body" sz="quarter" idx="20"/>
          </p:nvPr>
        </p:nvSpPr>
        <p:spPr>
          <a:xfrm>
            <a:off x="649288" y="4731016"/>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10" name="Espace réservé du numéro de diapositive 3"/>
          <p:cNvSpPr>
            <a:spLocks noGrp="1"/>
          </p:cNvSpPr>
          <p:nvPr>
            <p:ph type="sldNum" sz="quarter" idx="21"/>
          </p:nvPr>
        </p:nvSpPr>
        <p:spPr/>
        <p:txBody>
          <a:bodyPr/>
          <a:lstStyle>
            <a:lvl1pPr>
              <a:defRPr/>
            </a:lvl1pPr>
          </a:lstStyle>
          <a:p>
            <a:pPr>
              <a:defRPr/>
            </a:pPr>
            <a:fld id="{C131EE39-06F4-4953-9DE5-AA0BDB9DFAE5}" type="slidenum">
              <a:rPr/>
              <a:pPr>
                <a:defRPr/>
              </a:pPr>
              <a:t>‹N°›</a:t>
            </a:fld>
            <a:endParaRP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iche caractéristique 4 boîtes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dirty="0"/>
          </a:p>
        </p:txBody>
      </p:sp>
      <p:sp>
        <p:nvSpPr>
          <p:cNvPr id="11" name="Espace réservé du contenu 3"/>
          <p:cNvSpPr>
            <a:spLocks noGrp="1"/>
          </p:cNvSpPr>
          <p:nvPr>
            <p:ph sz="half" idx="2"/>
          </p:nvPr>
        </p:nvSpPr>
        <p:spPr>
          <a:xfrm>
            <a:off x="317061" y="3586779"/>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6" name="Espace réservé du contenu 3"/>
          <p:cNvSpPr>
            <a:spLocks noGrp="1"/>
          </p:cNvSpPr>
          <p:nvPr>
            <p:ph sz="half" idx="15"/>
          </p:nvPr>
        </p:nvSpPr>
        <p:spPr>
          <a:xfrm>
            <a:off x="4740861" y="3586779"/>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3"/>
          <p:cNvSpPr>
            <a:spLocks noGrp="1"/>
          </p:cNvSpPr>
          <p:nvPr>
            <p:ph sz="half" idx="16"/>
          </p:nvPr>
        </p:nvSpPr>
        <p:spPr>
          <a:xfrm>
            <a:off x="317061" y="1205944"/>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7" name="Espace réservé du contenu 3"/>
          <p:cNvSpPr>
            <a:spLocks noGrp="1"/>
          </p:cNvSpPr>
          <p:nvPr>
            <p:ph sz="half" idx="17"/>
          </p:nvPr>
        </p:nvSpPr>
        <p:spPr>
          <a:xfrm>
            <a:off x="4740861" y="1205944"/>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2" name="Espace réservé du texte 11"/>
          <p:cNvSpPr>
            <a:spLocks noGrp="1"/>
          </p:cNvSpPr>
          <p:nvPr>
            <p:ph type="body" sz="quarter" idx="18"/>
          </p:nvPr>
        </p:nvSpPr>
        <p:spPr>
          <a:xfrm>
            <a:off x="649288" y="1086675"/>
            <a:ext cx="1188000" cy="291157"/>
          </a:xfrm>
          <a:solidFill>
            <a:schemeClr val="bg1"/>
          </a:solidFill>
        </p:spPr>
        <p:txBody>
          <a:bodyPr lIns="36000" tIns="36000" rIns="36000" bIns="36000" anchor="ctr">
            <a:noAutofit/>
          </a:bodyPr>
          <a:lstStyle>
            <a:lvl1pPr>
              <a:buNone/>
              <a:defRPr sz="1600"/>
            </a:lvl1pPr>
          </a:lstStyle>
          <a:p>
            <a:pPr lvl="0"/>
            <a:r>
              <a:rPr lang="fr-FR" dirty="0" smtClean="0"/>
              <a:t>Cliquez pour modifier les styles du texte du masque</a:t>
            </a:r>
          </a:p>
        </p:txBody>
      </p:sp>
      <p:sp>
        <p:nvSpPr>
          <p:cNvPr id="13" name="Espace réservé du texte 11"/>
          <p:cNvSpPr>
            <a:spLocks noGrp="1"/>
          </p:cNvSpPr>
          <p:nvPr>
            <p:ph type="body" sz="quarter" idx="19"/>
          </p:nvPr>
        </p:nvSpPr>
        <p:spPr>
          <a:xfrm>
            <a:off x="5049010" y="1086675"/>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18" name="Espace réservé du texte 11"/>
          <p:cNvSpPr>
            <a:spLocks noGrp="1"/>
          </p:cNvSpPr>
          <p:nvPr>
            <p:ph type="body" sz="quarter" idx="20"/>
          </p:nvPr>
        </p:nvSpPr>
        <p:spPr>
          <a:xfrm>
            <a:off x="649288" y="3458814"/>
            <a:ext cx="1188000" cy="291157"/>
          </a:xfrm>
          <a:solidFill>
            <a:schemeClr val="bg1"/>
          </a:solidFill>
        </p:spPr>
        <p:txBody>
          <a:bodyPr lIns="36000" tIns="36000" rIns="36000" bIns="36000" anchor="ctr"/>
          <a:lstStyle>
            <a:lvl1pPr>
              <a:buNone/>
              <a:defRPr sz="1600"/>
            </a:lvl1pPr>
          </a:lstStyle>
          <a:p>
            <a:pPr lvl="0"/>
            <a:r>
              <a:rPr lang="fr-FR" smtClean="0"/>
              <a:t>Cliquez pour modifier les styles du texte du masque</a:t>
            </a:r>
          </a:p>
        </p:txBody>
      </p:sp>
      <p:sp>
        <p:nvSpPr>
          <p:cNvPr id="19" name="Espace réservé du texte 11"/>
          <p:cNvSpPr>
            <a:spLocks noGrp="1"/>
          </p:cNvSpPr>
          <p:nvPr>
            <p:ph type="body" sz="quarter" idx="21"/>
          </p:nvPr>
        </p:nvSpPr>
        <p:spPr>
          <a:xfrm>
            <a:off x="5049010" y="3458814"/>
            <a:ext cx="1188000" cy="291157"/>
          </a:xfrm>
          <a:solidFill>
            <a:schemeClr val="bg1"/>
          </a:solidFill>
        </p:spPr>
        <p:txBody>
          <a:bodyPr lIns="36000" tIns="36000" rIns="36000" bIns="36000" anchor="ctr"/>
          <a:lstStyle>
            <a:lvl1pPr>
              <a:buNone/>
              <a:defRPr sz="1600"/>
            </a:lvl1pPr>
          </a:lstStyle>
          <a:p>
            <a:pPr lvl="0"/>
            <a:r>
              <a:rPr lang="fr-FR" smtClean="0"/>
              <a:t>Cliquez pour modifier les styles du texte du masque</a:t>
            </a:r>
          </a:p>
        </p:txBody>
      </p:sp>
      <p:sp>
        <p:nvSpPr>
          <p:cNvPr id="21" name="Espace réservé du texte 11"/>
          <p:cNvSpPr>
            <a:spLocks noGrp="1"/>
          </p:cNvSpPr>
          <p:nvPr>
            <p:ph type="body" sz="quarter" idx="22"/>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4" name="Espace réservé du numéro de diapositive 3"/>
          <p:cNvSpPr>
            <a:spLocks noGrp="1"/>
          </p:cNvSpPr>
          <p:nvPr>
            <p:ph type="sldNum" sz="quarter" idx="23"/>
          </p:nvPr>
        </p:nvSpPr>
        <p:spPr/>
        <p:txBody>
          <a:bodyPr/>
          <a:lstStyle>
            <a:lvl1pPr>
              <a:defRPr/>
            </a:lvl1pPr>
          </a:lstStyle>
          <a:p>
            <a:pPr>
              <a:defRPr/>
            </a:pPr>
            <a:fld id="{C378D4C8-EEB3-411A-8026-807F9D15D95F}" type="slidenum">
              <a:rPr/>
              <a:pPr>
                <a:defRPr/>
              </a:pPr>
              <a:t>‹N°›</a:t>
            </a:fld>
            <a:endParaRPr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 &amp; boîte de sortie CMI">
    <p:spTree>
      <p:nvGrpSpPr>
        <p:cNvPr id="1" name=""/>
        <p:cNvGrpSpPr/>
        <p:nvPr/>
      </p:nvGrpSpPr>
      <p:grpSpPr>
        <a:xfrm>
          <a:off x="0" y="0"/>
          <a:ext cx="0" cy="0"/>
          <a:chOff x="0" y="0"/>
          <a:chExt cx="0" cy="0"/>
        </a:xfrm>
      </p:grpSpPr>
      <p:sp>
        <p:nvSpPr>
          <p:cNvPr id="3" name="Espace réservé pour une image  2"/>
          <p:cNvSpPr>
            <a:spLocks noGrp="1"/>
          </p:cNvSpPr>
          <p:nvPr>
            <p:ph type="pic" idx="1"/>
          </p:nvPr>
        </p:nvSpPr>
        <p:spPr>
          <a:xfrm>
            <a:off x="278961" y="1374763"/>
            <a:ext cx="8568000" cy="3971937"/>
          </a:xfrm>
        </p:spPr>
        <p:txBody>
          <a:bodyPr anchor="ctr">
            <a:noAutofit/>
          </a:bodyPr>
          <a:lstStyle>
            <a:lvl1pPr marL="0" indent="0" algn="ctr">
              <a:buNone/>
              <a:defRPr sz="36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fr-FR" noProof="0" dirty="0"/>
          </a:p>
        </p:txBody>
      </p:sp>
      <p:sp>
        <p:nvSpPr>
          <p:cNvPr id="7" name="Espace réservé du texte 11"/>
          <p:cNvSpPr>
            <a:spLocks noGrp="1"/>
          </p:cNvSpPr>
          <p:nvPr>
            <p:ph type="body" sz="quarter" idx="22"/>
          </p:nvPr>
        </p:nvSpPr>
        <p:spPr>
          <a:xfrm>
            <a:off x="506328" y="5808590"/>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1" name="Titre 1"/>
          <p:cNvSpPr>
            <a:spLocks noGrp="1"/>
          </p:cNvSpPr>
          <p:nvPr>
            <p:ph type="title"/>
          </p:nvPr>
        </p:nvSpPr>
        <p:spPr>
          <a:xfrm>
            <a:off x="278961" y="132520"/>
            <a:ext cx="8568000" cy="778611"/>
          </a:xfrm>
        </p:spPr>
        <p:txBody>
          <a:bodyPr/>
          <a:lstStyle/>
          <a:p>
            <a:r>
              <a:rPr lang="fr-FR" smtClean="0"/>
              <a:t>Cliquez pour modifier le style du titre</a:t>
            </a:r>
            <a:endParaRPr lang="fr-FR" dirty="0"/>
          </a:p>
        </p:txBody>
      </p:sp>
      <p:sp>
        <p:nvSpPr>
          <p:cNvPr id="5" name="Espace réservé du numéro de diapositive 3"/>
          <p:cNvSpPr>
            <a:spLocks noGrp="1"/>
          </p:cNvSpPr>
          <p:nvPr>
            <p:ph type="sldNum" sz="quarter" idx="23"/>
          </p:nvPr>
        </p:nvSpPr>
        <p:spPr/>
        <p:txBody>
          <a:bodyPr/>
          <a:lstStyle>
            <a:lvl1pPr>
              <a:defRPr/>
            </a:lvl1pPr>
          </a:lstStyle>
          <a:p>
            <a:pPr>
              <a:defRPr/>
            </a:pPr>
            <a:fld id="{140333E4-7559-47F3-83FF-1616A98F109C}" type="slidenum">
              <a:rPr/>
              <a:pPr>
                <a:defRPr/>
              </a:pPr>
              <a:t>‹N°›</a:t>
            </a:fld>
            <a:endParaRPr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cSld name="3_Diapositive de titre">
    <p:spTree>
      <p:nvGrpSpPr>
        <p:cNvPr id="1" name=""/>
        <p:cNvGrpSpPr/>
        <p:nvPr/>
      </p:nvGrpSpPr>
      <p:grpSpPr>
        <a:xfrm>
          <a:off x="0" y="0"/>
          <a:ext cx="0" cy="0"/>
          <a:chOff x="0" y="0"/>
          <a:chExt cx="0" cy="0"/>
        </a:xfrm>
      </p:grpSpPr>
      <p:sp>
        <p:nvSpPr>
          <p:cNvPr id="2" name="Text Box 1138"/>
          <p:cNvSpPr txBox="1">
            <a:spLocks noChangeArrowheads="1"/>
          </p:cNvSpPr>
          <p:nvPr userDrawn="1"/>
        </p:nvSpPr>
        <p:spPr bwMode="auto">
          <a:xfrm>
            <a:off x="0" y="6308725"/>
            <a:ext cx="9144000" cy="461963"/>
          </a:xfrm>
          <a:prstGeom prst="rect">
            <a:avLst/>
          </a:prstGeom>
          <a:noFill/>
          <a:ln w="19050">
            <a:noFill/>
            <a:miter lim="800000"/>
            <a:headEnd/>
            <a:tailEnd/>
          </a:ln>
          <a:effectLst/>
        </p:spPr>
        <p:txBody>
          <a:bodyPr lIns="90000" tIns="46800" rIns="90000" bIns="46800">
            <a:spAutoFit/>
          </a:bodyPr>
          <a:lstStyle/>
          <a:p>
            <a:pPr algn="ctr" fontAlgn="auto">
              <a:spcBef>
                <a:spcPct val="20000"/>
              </a:spcBef>
              <a:spcAft>
                <a:spcPts val="0"/>
              </a:spcAft>
              <a:buClr>
                <a:schemeClr val="tx1"/>
              </a:buClr>
              <a:buFont typeface="Wingdings" pitchFamily="2" charset="2"/>
              <a:buNone/>
              <a:defRPr/>
            </a:pPr>
            <a:r>
              <a:rPr lang="fr-FR" sz="1100">
                <a:solidFill>
                  <a:srgbClr val="254375"/>
                </a:solidFill>
                <a:latin typeface="+mn-lt"/>
              </a:rPr>
              <a:t>80, rue Galliéni - 92773 Boulogne-Billancourt cedex - Tél : 01 47 12 53 00  -  www.cm-intl.com</a:t>
            </a:r>
          </a:p>
          <a:p>
            <a:pPr algn="ctr" fontAlgn="auto">
              <a:spcBef>
                <a:spcPct val="20000"/>
              </a:spcBef>
              <a:spcAft>
                <a:spcPts val="0"/>
              </a:spcAft>
              <a:buClr>
                <a:schemeClr val="tx1"/>
              </a:buClr>
              <a:buFont typeface="Wingdings" pitchFamily="2" charset="2"/>
              <a:buNone/>
              <a:defRPr/>
            </a:pPr>
            <a:r>
              <a:rPr lang="fr-FR" sz="1100" i="1">
                <a:solidFill>
                  <a:srgbClr val="254375"/>
                </a:solidFill>
                <a:latin typeface="+mn-lt"/>
              </a:rPr>
              <a:t>CM International est certifié Iso 9001</a:t>
            </a:r>
          </a:p>
        </p:txBody>
      </p:sp>
      <p:sp>
        <p:nvSpPr>
          <p:cNvPr id="3" name="Rectangle 1139"/>
          <p:cNvSpPr>
            <a:spLocks noChangeArrowheads="1"/>
          </p:cNvSpPr>
          <p:nvPr userDrawn="1"/>
        </p:nvSpPr>
        <p:spPr bwMode="auto">
          <a:xfrm>
            <a:off x="0" y="6237288"/>
            <a:ext cx="9144000" cy="71437"/>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sp>
        <p:nvSpPr>
          <p:cNvPr id="4" name="Text Box 1140"/>
          <p:cNvSpPr txBox="1">
            <a:spLocks noChangeArrowheads="1"/>
          </p:cNvSpPr>
          <p:nvPr userDrawn="1"/>
        </p:nvSpPr>
        <p:spPr bwMode="auto">
          <a:xfrm>
            <a:off x="4932363" y="550863"/>
            <a:ext cx="4248150" cy="274637"/>
          </a:xfrm>
          <a:prstGeom prst="rect">
            <a:avLst/>
          </a:prstGeom>
          <a:noFill/>
          <a:ln w="19050">
            <a:noFill/>
            <a:miter lim="800000"/>
            <a:headEnd/>
            <a:tailEnd/>
          </a:ln>
          <a:effectLst/>
        </p:spPr>
        <p:txBody>
          <a:bodyPr lIns="90000" tIns="46800" rIns="90000" bIns="46800">
            <a:spAutoFit/>
          </a:bodyPr>
          <a:lstStyle/>
          <a:p>
            <a:pPr algn="ctr" fontAlgn="auto">
              <a:spcBef>
                <a:spcPct val="20000"/>
              </a:spcBef>
              <a:spcAft>
                <a:spcPts val="0"/>
              </a:spcAft>
              <a:buClr>
                <a:schemeClr val="tx1"/>
              </a:buClr>
              <a:buFont typeface="Wingdings" pitchFamily="2" charset="2"/>
              <a:buNone/>
              <a:defRPr/>
            </a:pPr>
            <a:r>
              <a:rPr lang="fr-FR" i="1">
                <a:solidFill>
                  <a:schemeClr val="bg1"/>
                </a:solidFill>
                <a:latin typeface="+mn-lt"/>
              </a:rPr>
              <a:t>Paris - Cardiff - Londres - Limerick - Madrid</a:t>
            </a:r>
          </a:p>
        </p:txBody>
      </p:sp>
      <p:pic>
        <p:nvPicPr>
          <p:cNvPr id="5" name="Picture 1171" descr="logo2_minion_bold"/>
          <p:cNvPicPr>
            <a:picLocks noChangeAspect="1" noChangeArrowheads="1"/>
          </p:cNvPicPr>
          <p:nvPr userDrawn="1"/>
        </p:nvPicPr>
        <p:blipFill>
          <a:blip r:embed="rId2"/>
          <a:srcRect/>
          <a:stretch>
            <a:fillRect/>
          </a:stretch>
        </p:blipFill>
        <p:spPr bwMode="auto">
          <a:xfrm>
            <a:off x="0" y="293688"/>
            <a:ext cx="9144000" cy="687387"/>
          </a:xfrm>
          <a:prstGeom prst="rect">
            <a:avLst/>
          </a:prstGeom>
          <a:noFill/>
          <a:ln w="9525">
            <a:noFill/>
            <a:miter lim="800000"/>
            <a:headEnd/>
            <a:tailEnd/>
          </a:ln>
        </p:spPr>
      </p:pic>
      <p:pic>
        <p:nvPicPr>
          <p:cNvPr id="6" name="Picture 1172" descr="point_minion_normal"/>
          <p:cNvPicPr>
            <a:picLocks noChangeAspect="1" noChangeArrowheads="1"/>
          </p:cNvPicPr>
          <p:nvPr userDrawn="1"/>
        </p:nvPicPr>
        <p:blipFill>
          <a:blip r:embed="rId3"/>
          <a:srcRect/>
          <a:stretch>
            <a:fillRect/>
          </a:stretch>
        </p:blipFill>
        <p:spPr bwMode="auto">
          <a:xfrm>
            <a:off x="836613" y="1628775"/>
            <a:ext cx="4095750" cy="2952750"/>
          </a:xfrm>
          <a:prstGeom prst="rect">
            <a:avLst/>
          </a:prstGeom>
          <a:noFill/>
          <a:ln w="9525">
            <a:noFill/>
            <a:miter lim="800000"/>
            <a:headEnd/>
            <a:tailEnd/>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250825" y="228600"/>
            <a:ext cx="8642350" cy="463550"/>
          </a:xfrm>
        </p:spPr>
        <p:txBody>
          <a:bodyPr/>
          <a:lstStyle/>
          <a:p>
            <a:r>
              <a:rPr lang="fr-FR" smtClean="0"/>
              <a:t>Cliquez pour modifier le style du titre</a:t>
            </a:r>
            <a:endParaRPr lang="fr-FR"/>
          </a:p>
        </p:txBody>
      </p:sp>
      <p:sp>
        <p:nvSpPr>
          <p:cNvPr id="3" name="Espace réservé du tableau 2"/>
          <p:cNvSpPr>
            <a:spLocks noGrp="1"/>
          </p:cNvSpPr>
          <p:nvPr>
            <p:ph type="tbl" idx="1"/>
          </p:nvPr>
        </p:nvSpPr>
        <p:spPr>
          <a:xfrm>
            <a:off x="293688" y="1066800"/>
            <a:ext cx="8558212" cy="5105400"/>
          </a:xfrm>
        </p:spPr>
        <p:txBody>
          <a:bodyPr>
            <a:normAutofit/>
          </a:bodyPr>
          <a:lstStyle/>
          <a:p>
            <a:pPr lvl="0"/>
            <a:endParaRPr lang="fr-FR" noProof="0"/>
          </a:p>
        </p:txBody>
      </p:sp>
      <p:sp>
        <p:nvSpPr>
          <p:cNvPr id="4" name="Espace réservé du numéro de diapositive 3"/>
          <p:cNvSpPr>
            <a:spLocks noGrp="1"/>
          </p:cNvSpPr>
          <p:nvPr>
            <p:ph type="sldNum" sz="quarter" idx="10"/>
          </p:nvPr>
        </p:nvSpPr>
        <p:spPr/>
        <p:txBody>
          <a:bodyPr/>
          <a:lstStyle>
            <a:lvl1pPr>
              <a:defRPr/>
            </a:lvl1pPr>
          </a:lstStyle>
          <a:p>
            <a:pPr>
              <a:defRPr/>
            </a:pPr>
            <a:fld id="{18042B41-D421-4BE5-A8E9-BF8F8B18EB3B}" type="slidenum">
              <a:rPr/>
              <a:pPr>
                <a:defRPr/>
              </a:pPr>
              <a:t>‹N°›</a:t>
            </a:fld>
            <a:endParaRPr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CMI">
    <p:spTree>
      <p:nvGrpSpPr>
        <p:cNvPr id="1" name=""/>
        <p:cNvGrpSpPr/>
        <p:nvPr/>
      </p:nvGrpSpPr>
      <p:grpSpPr>
        <a:xfrm>
          <a:off x="0" y="0"/>
          <a:ext cx="0" cy="0"/>
          <a:chOff x="0" y="0"/>
          <a:chExt cx="0" cy="0"/>
        </a:xfrm>
      </p:grpSpPr>
      <p:sp>
        <p:nvSpPr>
          <p:cNvPr id="4" name="Text Box 1138"/>
          <p:cNvSpPr txBox="1">
            <a:spLocks noChangeArrowheads="1"/>
          </p:cNvSpPr>
          <p:nvPr/>
        </p:nvSpPr>
        <p:spPr bwMode="auto">
          <a:xfrm>
            <a:off x="0" y="6308725"/>
            <a:ext cx="9144000" cy="466725"/>
          </a:xfrm>
          <a:prstGeom prst="rect">
            <a:avLst/>
          </a:prstGeom>
          <a:noFill/>
          <a:ln w="19050">
            <a:noFill/>
            <a:miter lim="800000"/>
            <a:headEnd/>
            <a:tailEnd/>
          </a:ln>
          <a:effectLst/>
        </p:spPr>
        <p:txBody>
          <a:bodyPr lIns="90000" tIns="46800" rIns="90000" bIns="46800">
            <a:spAutoFit/>
          </a:bodyPr>
          <a:lstStyle/>
          <a:p>
            <a:pPr algn="ctr" fontAlgn="auto">
              <a:spcBef>
                <a:spcPct val="20000"/>
              </a:spcBef>
              <a:spcAft>
                <a:spcPts val="0"/>
              </a:spcAft>
              <a:buClr>
                <a:schemeClr val="tx1"/>
              </a:buClr>
              <a:buFont typeface="Wingdings" pitchFamily="2" charset="2"/>
              <a:buNone/>
              <a:defRPr/>
            </a:pPr>
            <a:r>
              <a:rPr lang="fr-FR" sz="1100" dirty="0">
                <a:solidFill>
                  <a:srgbClr val="254375"/>
                </a:solidFill>
                <a:latin typeface="+mn-lt"/>
              </a:rPr>
              <a:t>80, rue Gallieni - 92773 Boulogne-Billancourt cedex - Tél : 01 47 12 53 00  -  www.cm-intl.com</a:t>
            </a:r>
          </a:p>
          <a:p>
            <a:pPr algn="ctr" fontAlgn="auto">
              <a:spcBef>
                <a:spcPct val="20000"/>
              </a:spcBef>
              <a:spcAft>
                <a:spcPts val="0"/>
              </a:spcAft>
              <a:buClr>
                <a:schemeClr val="tx1"/>
              </a:buClr>
              <a:buFont typeface="Wingdings" pitchFamily="2" charset="2"/>
              <a:buNone/>
              <a:defRPr/>
            </a:pPr>
            <a:r>
              <a:rPr lang="fr-FR" sz="1100" i="1" dirty="0">
                <a:solidFill>
                  <a:srgbClr val="254375"/>
                </a:solidFill>
                <a:latin typeface="+mn-lt"/>
              </a:rPr>
              <a:t>CM International est certifié Iso 9001</a:t>
            </a:r>
          </a:p>
        </p:txBody>
      </p:sp>
      <p:sp>
        <p:nvSpPr>
          <p:cNvPr id="5" name="Rectangle 1139"/>
          <p:cNvSpPr>
            <a:spLocks noChangeArrowheads="1"/>
          </p:cNvSpPr>
          <p:nvPr/>
        </p:nvSpPr>
        <p:spPr bwMode="auto">
          <a:xfrm>
            <a:off x="0" y="6237288"/>
            <a:ext cx="9144000" cy="71437"/>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pic>
        <p:nvPicPr>
          <p:cNvPr id="6" name="Picture 1171" descr="logo2_minion_bold"/>
          <p:cNvPicPr>
            <a:picLocks noChangeAspect="1" noChangeArrowheads="1"/>
          </p:cNvPicPr>
          <p:nvPr/>
        </p:nvPicPr>
        <p:blipFill>
          <a:blip r:embed="rId2" cstate="print"/>
          <a:srcRect/>
          <a:stretch>
            <a:fillRect/>
          </a:stretch>
        </p:blipFill>
        <p:spPr bwMode="auto">
          <a:xfrm>
            <a:off x="0" y="293688"/>
            <a:ext cx="9144000" cy="687387"/>
          </a:xfrm>
          <a:prstGeom prst="rect">
            <a:avLst/>
          </a:prstGeom>
          <a:noFill/>
          <a:ln w="9525">
            <a:noFill/>
            <a:miter lim="800000"/>
            <a:headEnd/>
            <a:tailEnd/>
          </a:ln>
        </p:spPr>
      </p:pic>
      <p:pic>
        <p:nvPicPr>
          <p:cNvPr id="7" name="Picture 1172" descr="point_minion_normal"/>
          <p:cNvPicPr>
            <a:picLocks noChangeAspect="1" noChangeArrowheads="1"/>
          </p:cNvPicPr>
          <p:nvPr/>
        </p:nvPicPr>
        <p:blipFill>
          <a:blip r:embed="rId3" cstate="print">
            <a:lum bright="12000"/>
          </a:blip>
          <a:srcRect/>
          <a:stretch>
            <a:fillRect/>
          </a:stretch>
        </p:blipFill>
        <p:spPr bwMode="auto">
          <a:xfrm>
            <a:off x="836613" y="1628775"/>
            <a:ext cx="4095750" cy="2952750"/>
          </a:xfrm>
          <a:prstGeom prst="rect">
            <a:avLst/>
          </a:prstGeom>
          <a:noFill/>
          <a:ln w="9525">
            <a:noFill/>
            <a:miter lim="800000"/>
            <a:headEnd/>
            <a:tailEnd/>
          </a:ln>
        </p:spPr>
      </p:pic>
      <p:sp>
        <p:nvSpPr>
          <p:cNvPr id="13" name="Espace réservé du texte 12"/>
          <p:cNvSpPr>
            <a:spLocks noGrp="1"/>
          </p:cNvSpPr>
          <p:nvPr>
            <p:ph type="body" sz="quarter" idx="13"/>
          </p:nvPr>
        </p:nvSpPr>
        <p:spPr>
          <a:xfrm>
            <a:off x="787400" y="1983545"/>
            <a:ext cx="7583488" cy="1659987"/>
          </a:xfrm>
        </p:spPr>
        <p:txBody>
          <a:bodyPr anchor="ctr"/>
          <a:lstStyle>
            <a:lvl1pPr algn="ctr">
              <a:buNone/>
              <a:defRPr lang="fr-FR" sz="3200" b="1" dirty="0" smtClean="0">
                <a:solidFill>
                  <a:srgbClr val="254375"/>
                </a:solidFill>
                <a:latin typeface="+mn-lt"/>
                <a:ea typeface="+mn-ea"/>
                <a:cs typeface="+mn-cs"/>
              </a:defRPr>
            </a:lvl1pPr>
          </a:lstStyle>
          <a:p>
            <a:pPr lvl="0"/>
            <a:r>
              <a:rPr lang="fr-FR" smtClean="0"/>
              <a:t>Cliquez pour modifier les styles du texte du masque</a:t>
            </a:r>
          </a:p>
        </p:txBody>
      </p:sp>
      <p:sp>
        <p:nvSpPr>
          <p:cNvPr id="9" name="Espace réservé du texte 12"/>
          <p:cNvSpPr>
            <a:spLocks noGrp="1"/>
          </p:cNvSpPr>
          <p:nvPr>
            <p:ph type="body" sz="quarter" idx="14"/>
          </p:nvPr>
        </p:nvSpPr>
        <p:spPr>
          <a:xfrm>
            <a:off x="813188" y="4783010"/>
            <a:ext cx="1648658" cy="855789"/>
          </a:xfrm>
        </p:spPr>
        <p:txBody>
          <a:bodyPr anchor="ctr">
            <a:normAutofit/>
          </a:bodyPr>
          <a:lstStyle>
            <a:lvl1pPr algn="ctr">
              <a:buNone/>
              <a:defRPr lang="fr-FR" sz="1800" b="1" baseline="0" dirty="0" smtClean="0">
                <a:solidFill>
                  <a:srgbClr val="254375"/>
                </a:solidFill>
                <a:latin typeface="+mn-lt"/>
                <a:ea typeface="+mn-ea"/>
                <a:cs typeface="+mn-cs"/>
              </a:defRPr>
            </a:lvl1pPr>
          </a:lstStyle>
          <a:p>
            <a:pPr lvl="0"/>
            <a:r>
              <a:rPr lang="fr-FR" smtClean="0"/>
              <a:t>Cliquez pour modifier les styles du texte du masque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re et contenu CMI">
    <p:spTree>
      <p:nvGrpSpPr>
        <p:cNvPr id="1" name=""/>
        <p:cNvGrpSpPr/>
        <p:nvPr/>
      </p:nvGrpSpPr>
      <p:grpSpPr>
        <a:xfrm>
          <a:off x="0" y="0"/>
          <a:ext cx="0" cy="0"/>
          <a:chOff x="0" y="0"/>
          <a:chExt cx="0" cy="0"/>
        </a:xfrm>
      </p:grpSpPr>
      <p:pic>
        <p:nvPicPr>
          <p:cNvPr id="4" name="Image 8"/>
          <p:cNvPicPr>
            <a:picLocks noChangeAspect="1" noChangeArrowheads="1"/>
          </p:cNvPicPr>
          <p:nvPr userDrawn="1"/>
        </p:nvPicPr>
        <p:blipFill>
          <a:blip r:embed="rId2" cstate="print"/>
          <a:srcRect/>
          <a:stretch>
            <a:fillRect/>
          </a:stretch>
        </p:blipFill>
        <p:spPr bwMode="auto">
          <a:xfrm>
            <a:off x="2354263" y="6369050"/>
            <a:ext cx="1017587" cy="488950"/>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fr-FR" dirty="0"/>
          </a:p>
        </p:txBody>
      </p:sp>
      <p:sp>
        <p:nvSpPr>
          <p:cNvPr id="3" name="Espace réservé du contenu 2"/>
          <p:cNvSpPr>
            <a:spLocks noGrp="1"/>
          </p:cNvSpPr>
          <p:nvPr>
            <p:ph idx="1"/>
          </p:nvPr>
        </p:nvSpPr>
        <p:spPr>
          <a:xfrm>
            <a:off x="279400" y="1180888"/>
            <a:ext cx="8568000" cy="5105400"/>
          </a:xfrm>
        </p:spPr>
        <p:txBody>
          <a:bodyPr>
            <a:noAutofit/>
          </a:bodyPr>
          <a:lstStyle>
            <a:lvl3pPr>
              <a:defRPr/>
            </a:lvl3pPr>
            <a:lvl4pPr>
              <a:buSzPct val="75000"/>
              <a:buFont typeface="Arial" pitchFamily="34" charset="0"/>
              <a:buChar char="−"/>
              <a:defRPr sz="1400"/>
            </a:lvl4pPr>
            <a:lvl5pPr>
              <a:defRPr sz="14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Espace réservé du numéro de diapositive 3"/>
          <p:cNvSpPr>
            <a:spLocks noGrp="1"/>
          </p:cNvSpPr>
          <p:nvPr>
            <p:ph type="sldNum" sz="quarter" idx="10"/>
          </p:nvPr>
        </p:nvSpPr>
        <p:spPr/>
        <p:txBody>
          <a:bodyPr/>
          <a:lstStyle>
            <a:lvl1pPr>
              <a:defRPr/>
            </a:lvl1pPr>
          </a:lstStyle>
          <a:p>
            <a:pPr>
              <a:defRPr/>
            </a:pPr>
            <a:fld id="{BD773502-8EDC-481B-B0B9-C3340CC88FDF}" type="slidenum">
              <a:rPr/>
              <a:pPr>
                <a:defRPr/>
              </a:pPr>
              <a:t>‹N°›</a:t>
            </a:fld>
            <a:endParaRPr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re, Contenu &amp; Boîte de sortie CMI">
    <p:spTree>
      <p:nvGrpSpPr>
        <p:cNvPr id="1" name=""/>
        <p:cNvGrpSpPr/>
        <p:nvPr/>
      </p:nvGrpSpPr>
      <p:grpSpPr>
        <a:xfrm>
          <a:off x="0" y="0"/>
          <a:ext cx="0" cy="0"/>
          <a:chOff x="0" y="0"/>
          <a:chExt cx="0" cy="0"/>
        </a:xfrm>
      </p:grpSpPr>
      <p:pic>
        <p:nvPicPr>
          <p:cNvPr id="5" name="Image 8"/>
          <p:cNvPicPr>
            <a:picLocks noChangeAspect="1" noChangeArrowheads="1"/>
          </p:cNvPicPr>
          <p:nvPr userDrawn="1"/>
        </p:nvPicPr>
        <p:blipFill>
          <a:blip r:embed="rId2" cstate="print"/>
          <a:srcRect/>
          <a:stretch>
            <a:fillRect/>
          </a:stretch>
        </p:blipFill>
        <p:spPr bwMode="auto">
          <a:xfrm>
            <a:off x="2152650" y="6369050"/>
            <a:ext cx="1017588" cy="488950"/>
          </a:xfrm>
          <a:prstGeom prst="rect">
            <a:avLst/>
          </a:prstGeom>
          <a:noFill/>
          <a:ln w="9525">
            <a:noFill/>
            <a:miter lim="800000"/>
            <a:headEnd/>
            <a:tailEnd/>
          </a:ln>
        </p:spPr>
      </p:pic>
      <p:sp>
        <p:nvSpPr>
          <p:cNvPr id="12" name="Espace réservé du texte 11"/>
          <p:cNvSpPr>
            <a:spLocks noGrp="1"/>
          </p:cNvSpPr>
          <p:nvPr>
            <p:ph type="body" sz="quarter" idx="12"/>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6" name="Titre 1"/>
          <p:cNvSpPr>
            <a:spLocks noGrp="1"/>
          </p:cNvSpPr>
          <p:nvPr>
            <p:ph type="title"/>
          </p:nvPr>
        </p:nvSpPr>
        <p:spPr>
          <a:xfrm>
            <a:off x="278961" y="132520"/>
            <a:ext cx="8568000" cy="778611"/>
          </a:xfrm>
        </p:spPr>
        <p:txBody>
          <a:bodyPr/>
          <a:lstStyle/>
          <a:p>
            <a:r>
              <a:rPr lang="fr-FR" smtClean="0"/>
              <a:t>Cliquez pour modifier le style du titre</a:t>
            </a:r>
            <a:endParaRPr lang="fr-FR" dirty="0"/>
          </a:p>
        </p:txBody>
      </p:sp>
      <p:sp>
        <p:nvSpPr>
          <p:cNvPr id="7" name="Espace réservé du contenu 2"/>
          <p:cNvSpPr>
            <a:spLocks noGrp="1"/>
          </p:cNvSpPr>
          <p:nvPr>
            <p:ph idx="1"/>
          </p:nvPr>
        </p:nvSpPr>
        <p:spPr>
          <a:xfrm>
            <a:off x="279400" y="1180888"/>
            <a:ext cx="8568000" cy="4570555"/>
          </a:xfrm>
        </p:spPr>
        <p:txBody>
          <a:bodyPr>
            <a:noAutofit/>
          </a:bodyPr>
          <a:lstStyle>
            <a:lvl3pPr>
              <a:defRPr/>
            </a:lvl3pPr>
            <a:lvl4pPr>
              <a:buSzPct val="75000"/>
              <a:buFont typeface="Arial" pitchFamily="34" charset="0"/>
              <a:buChar char="−"/>
              <a:defRPr sz="1400"/>
            </a:lvl4pPr>
            <a:lvl5pPr>
              <a:defRPr sz="14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8" name="Espace réservé du numéro de diapositive 3"/>
          <p:cNvSpPr>
            <a:spLocks noGrp="1"/>
          </p:cNvSpPr>
          <p:nvPr>
            <p:ph type="sldNum" sz="quarter" idx="13"/>
          </p:nvPr>
        </p:nvSpPr>
        <p:spPr/>
        <p:txBody>
          <a:bodyPr/>
          <a:lstStyle>
            <a:lvl1pPr>
              <a:defRPr/>
            </a:lvl1pPr>
          </a:lstStyle>
          <a:p>
            <a:pPr>
              <a:defRPr/>
            </a:pPr>
            <a:fld id="{31E032E6-5A07-4DC5-B64E-B64F27197FA6}" type="slidenum">
              <a:rPr/>
              <a:pPr>
                <a:defRPr/>
              </a:pPr>
              <a:t>‹N°›</a:t>
            </a:fld>
            <a:endParaRPr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ux contenus &amp; boite de sortie CMI">
    <p:spTree>
      <p:nvGrpSpPr>
        <p:cNvPr id="1" name=""/>
        <p:cNvGrpSpPr/>
        <p:nvPr/>
      </p:nvGrpSpPr>
      <p:grpSpPr>
        <a:xfrm>
          <a:off x="0" y="0"/>
          <a:ext cx="0" cy="0"/>
          <a:chOff x="0" y="0"/>
          <a:chExt cx="0" cy="0"/>
        </a:xfrm>
      </p:grpSpPr>
      <p:cxnSp>
        <p:nvCxnSpPr>
          <p:cNvPr id="8" name="Connecteur droit 10"/>
          <p:cNvCxnSpPr>
            <a:cxnSpLocks noChangeShapeType="1"/>
          </p:cNvCxnSpPr>
          <p:nvPr userDrawn="1"/>
        </p:nvCxnSpPr>
        <p:spPr bwMode="auto">
          <a:xfrm rot="10800000">
            <a:off x="317500" y="1795463"/>
            <a:ext cx="4067175" cy="1587"/>
          </a:xfrm>
          <a:prstGeom prst="line">
            <a:avLst/>
          </a:prstGeom>
          <a:noFill/>
          <a:ln w="19050" algn="ctr">
            <a:solidFill>
              <a:schemeClr val="tx1"/>
            </a:solidFill>
            <a:round/>
            <a:headEnd/>
            <a:tailEnd/>
          </a:ln>
        </p:spPr>
      </p:cxnSp>
      <p:cxnSp>
        <p:nvCxnSpPr>
          <p:cNvPr id="9" name="Connecteur droit 11"/>
          <p:cNvCxnSpPr>
            <a:cxnSpLocks noChangeShapeType="1"/>
          </p:cNvCxnSpPr>
          <p:nvPr userDrawn="1"/>
        </p:nvCxnSpPr>
        <p:spPr bwMode="auto">
          <a:xfrm rot="10800000">
            <a:off x="4740275" y="1795463"/>
            <a:ext cx="4068763" cy="1587"/>
          </a:xfrm>
          <a:prstGeom prst="line">
            <a:avLst/>
          </a:prstGeom>
          <a:noFill/>
          <a:ln w="19050" algn="ctr">
            <a:solidFill>
              <a:schemeClr val="tx1"/>
            </a:solidFill>
            <a:round/>
            <a:headEnd/>
            <a:tailEnd/>
          </a:ln>
        </p:spPr>
      </p:cxnSp>
      <p:pic>
        <p:nvPicPr>
          <p:cNvPr id="12" name="Image 11"/>
          <p:cNvPicPr>
            <a:picLocks noChangeAspect="1" noChangeArrowheads="1"/>
          </p:cNvPicPr>
          <p:nvPr userDrawn="1"/>
        </p:nvPicPr>
        <p:blipFill>
          <a:blip r:embed="rId2" cstate="print"/>
          <a:srcRect/>
          <a:stretch>
            <a:fillRect/>
          </a:stretch>
        </p:blipFill>
        <p:spPr bwMode="auto">
          <a:xfrm>
            <a:off x="1903413" y="6380163"/>
            <a:ext cx="1017587" cy="488950"/>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fr-FR"/>
          </a:p>
        </p:txBody>
      </p:sp>
      <p:sp>
        <p:nvSpPr>
          <p:cNvPr id="7" name="Espace réservé du texte 6"/>
          <p:cNvSpPr>
            <a:spLocks noGrp="1"/>
          </p:cNvSpPr>
          <p:nvPr>
            <p:ph type="body" sz="quarter" idx="12"/>
          </p:nvPr>
        </p:nvSpPr>
        <p:spPr>
          <a:xfrm>
            <a:off x="317061" y="1203045"/>
            <a:ext cx="4068000" cy="528638"/>
          </a:xfrm>
        </p:spPr>
        <p:txBody>
          <a:bodyPr lIns="36000" tIns="36000" rIns="36000" bIns="36000" anchor="ctr">
            <a:noAutofit/>
          </a:bodyPr>
          <a:lstStyle>
            <a:lvl1pPr algn="ctr">
              <a:buNone/>
              <a:defRPr sz="1800" b="1"/>
            </a:lvl1pPr>
          </a:lstStyle>
          <a:p>
            <a:pPr lvl="0"/>
            <a:r>
              <a:rPr lang="fr-FR" smtClean="0"/>
              <a:t>Cliquez pour modifier les styles du texte du masque</a:t>
            </a:r>
          </a:p>
        </p:txBody>
      </p:sp>
      <p:sp>
        <p:nvSpPr>
          <p:cNvPr id="10" name="Espace réservé du texte 6"/>
          <p:cNvSpPr>
            <a:spLocks noGrp="1"/>
          </p:cNvSpPr>
          <p:nvPr>
            <p:ph type="body" sz="quarter" idx="13"/>
          </p:nvPr>
        </p:nvSpPr>
        <p:spPr>
          <a:xfrm>
            <a:off x="4740861" y="1203045"/>
            <a:ext cx="4068000" cy="528638"/>
          </a:xfrm>
        </p:spPr>
        <p:txBody>
          <a:bodyPr lIns="36000" tIns="36000" rIns="36000" bIns="36000" anchor="ctr">
            <a:noAutofit/>
          </a:bodyPr>
          <a:lstStyle>
            <a:lvl1pPr algn="ctr">
              <a:buNone/>
              <a:defRPr sz="1800" b="1"/>
            </a:lvl1pPr>
          </a:lstStyle>
          <a:p>
            <a:pPr lvl="0"/>
            <a:r>
              <a:rPr lang="fr-FR" smtClean="0"/>
              <a:t>Cliquez pour modifier les styles du texte du masque</a:t>
            </a:r>
          </a:p>
        </p:txBody>
      </p:sp>
      <p:sp>
        <p:nvSpPr>
          <p:cNvPr id="11" name="Espace réservé du contenu 3"/>
          <p:cNvSpPr>
            <a:spLocks noGrp="1"/>
          </p:cNvSpPr>
          <p:nvPr>
            <p:ph sz="half" idx="2"/>
          </p:nvPr>
        </p:nvSpPr>
        <p:spPr>
          <a:xfrm>
            <a:off x="317061" y="1895115"/>
            <a:ext cx="4068000" cy="3708000"/>
          </a:xfrm>
          <a:ln>
            <a:noFill/>
          </a:ln>
        </p:spPr>
        <p:txBody>
          <a:bodyPr lIns="36000" tIns="36000" rIns="36000" bIns="36000">
            <a:noAutofit/>
          </a:bodyPr>
          <a:lstStyle>
            <a:lvl1pPr marL="357188" indent="-2508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6" name="Espace réservé du contenu 3"/>
          <p:cNvSpPr>
            <a:spLocks noGrp="1"/>
          </p:cNvSpPr>
          <p:nvPr>
            <p:ph sz="half" idx="15"/>
          </p:nvPr>
        </p:nvSpPr>
        <p:spPr>
          <a:xfrm>
            <a:off x="4740861" y="1895115"/>
            <a:ext cx="4068000" cy="3708000"/>
          </a:xfrm>
          <a:ln>
            <a:noFill/>
          </a:ln>
        </p:spPr>
        <p:txBody>
          <a:bodyPr lIns="36000" tIns="36000" rIns="36000" bIns="36000">
            <a:noAutofit/>
          </a:bodyPr>
          <a:lstStyle>
            <a:lvl1pPr marL="357188" indent="-2508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5" name="Espace réservé du texte 11"/>
          <p:cNvSpPr>
            <a:spLocks noGrp="1"/>
          </p:cNvSpPr>
          <p:nvPr>
            <p:ph type="body" sz="quarter" idx="16"/>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3" name="Espace réservé du numéro de diapositive 2"/>
          <p:cNvSpPr>
            <a:spLocks noGrp="1"/>
          </p:cNvSpPr>
          <p:nvPr>
            <p:ph type="sldNum" sz="quarter" idx="17"/>
          </p:nvPr>
        </p:nvSpPr>
        <p:spPr/>
        <p:txBody>
          <a:bodyPr/>
          <a:lstStyle>
            <a:lvl1pPr>
              <a:defRPr/>
            </a:lvl1pPr>
          </a:lstStyle>
          <a:p>
            <a:pPr>
              <a:defRPr/>
            </a:pPr>
            <a:fld id="{05CD9963-BDFD-4467-A472-7EFBA06C3248}" type="slidenum">
              <a:rPr/>
              <a:pPr>
                <a:defRPr/>
              </a:pPr>
              <a:t>‹N°›</a:t>
            </a:fld>
            <a:endParaRPr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volution 2 situations CMI">
    <p:spTree>
      <p:nvGrpSpPr>
        <p:cNvPr id="1" name=""/>
        <p:cNvGrpSpPr/>
        <p:nvPr/>
      </p:nvGrpSpPr>
      <p:grpSpPr>
        <a:xfrm>
          <a:off x="0" y="0"/>
          <a:ext cx="0" cy="0"/>
          <a:chOff x="0" y="0"/>
          <a:chExt cx="0" cy="0"/>
        </a:xfrm>
      </p:grpSpPr>
      <p:sp>
        <p:nvSpPr>
          <p:cNvPr id="7" name="Triangle isocèle 6"/>
          <p:cNvSpPr/>
          <p:nvPr userDrawn="1"/>
        </p:nvSpPr>
        <p:spPr bwMode="auto">
          <a:xfrm rot="5400000">
            <a:off x="2611438" y="3859212"/>
            <a:ext cx="3924300"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3" name="Espace réservé du texte 2"/>
          <p:cNvSpPr>
            <a:spLocks noGrp="1"/>
          </p:cNvSpPr>
          <p:nvPr>
            <p:ph type="body" idx="1"/>
          </p:nvPr>
        </p:nvSpPr>
        <p:spPr>
          <a:xfrm>
            <a:off x="323635" y="1374621"/>
            <a:ext cx="3960000" cy="639762"/>
          </a:xfrm>
          <a:solidFill>
            <a:schemeClr val="tx2">
              <a:lumMod val="20000"/>
              <a:lumOff val="80000"/>
            </a:schemeClr>
          </a:solidFill>
          <a:ln>
            <a:solidFill>
              <a:schemeClr val="tx1"/>
            </a:solidFill>
          </a:ln>
        </p:spPr>
        <p:txBody>
          <a:bodyPr anchor="ctr">
            <a:noAutofit/>
          </a:bodyPr>
          <a:lstStyle>
            <a:lvl1pPr marL="0" indent="0" algn="ctr">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323635" y="2014383"/>
            <a:ext cx="3960000" cy="3951288"/>
          </a:xfrm>
          <a:ln>
            <a:solidFill>
              <a:schemeClr val="tx1"/>
            </a:solidFill>
          </a:ln>
        </p:spPr>
        <p:txBody>
          <a:bodyPr lIns="36000" tIns="36000" rIns="36000" bIns="36000">
            <a:noAutofit/>
          </a:bodyPr>
          <a:lstStyle>
            <a:lvl1pPr marL="355600" indent="-2635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4851024" y="1374621"/>
            <a:ext cx="3960000" cy="639762"/>
          </a:xfrm>
          <a:solidFill>
            <a:schemeClr val="tx2">
              <a:lumMod val="20000"/>
              <a:lumOff val="80000"/>
            </a:schemeClr>
          </a:solidFill>
          <a:ln>
            <a:solidFill>
              <a:schemeClr val="tx1"/>
            </a:solidFill>
          </a:ln>
        </p:spPr>
        <p:txBody>
          <a:bodyPr anchor="ctr">
            <a:noAutofit/>
          </a:bodyPr>
          <a:lstStyle>
            <a:lvl1pPr marL="0" indent="0" algn="ctr">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9" name="Espace réservé du contenu 3"/>
          <p:cNvSpPr>
            <a:spLocks noGrp="1"/>
          </p:cNvSpPr>
          <p:nvPr>
            <p:ph sz="half" idx="11"/>
          </p:nvPr>
        </p:nvSpPr>
        <p:spPr>
          <a:xfrm>
            <a:off x="4851024" y="2014383"/>
            <a:ext cx="3960000" cy="3951288"/>
          </a:xfrm>
          <a:ln>
            <a:solidFill>
              <a:schemeClr val="tx1"/>
            </a:solidFill>
          </a:ln>
        </p:spPr>
        <p:txBody>
          <a:bodyPr lIns="36000" tIns="36000" rIns="36000" bIns="36000">
            <a:noAutofit/>
          </a:bodyPr>
          <a:lstStyle>
            <a:lvl1pPr marL="355600" indent="-263525">
              <a:defRPr sz="18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3" name="Titre 1"/>
          <p:cNvSpPr>
            <a:spLocks noGrp="1"/>
          </p:cNvSpPr>
          <p:nvPr>
            <p:ph type="title"/>
          </p:nvPr>
        </p:nvSpPr>
        <p:spPr>
          <a:xfrm>
            <a:off x="278961" y="132520"/>
            <a:ext cx="8568000" cy="778611"/>
          </a:xfrm>
        </p:spPr>
        <p:txBody>
          <a:bodyPr/>
          <a:lstStyle/>
          <a:p>
            <a:r>
              <a:rPr lang="fr-FR" smtClean="0"/>
              <a:t>Cliquez pour modifier le style du titre</a:t>
            </a:r>
            <a:endParaRPr lang="fr-FR"/>
          </a:p>
        </p:txBody>
      </p:sp>
      <p:sp>
        <p:nvSpPr>
          <p:cNvPr id="8" name="Espace réservé du numéro de diapositive 2"/>
          <p:cNvSpPr>
            <a:spLocks noGrp="1"/>
          </p:cNvSpPr>
          <p:nvPr>
            <p:ph type="sldNum" sz="quarter" idx="12"/>
          </p:nvPr>
        </p:nvSpPr>
        <p:spPr/>
        <p:txBody>
          <a:bodyPr/>
          <a:lstStyle>
            <a:lvl1pPr>
              <a:defRPr/>
            </a:lvl1pPr>
          </a:lstStyle>
          <a:p>
            <a:pPr>
              <a:defRPr/>
            </a:pPr>
            <a:fld id="{6CD4E446-2D7A-40CB-89E1-C75E4724CFA7}" type="slidenum">
              <a:rPr/>
              <a:pPr>
                <a:defRPr/>
              </a:pPr>
              <a:t>‹N°›</a:t>
            </a:fld>
            <a:endParaRPr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contenus &amp; boîte de sortie CMI">
    <p:spTree>
      <p:nvGrpSpPr>
        <p:cNvPr id="1" name=""/>
        <p:cNvGrpSpPr/>
        <p:nvPr/>
      </p:nvGrpSpPr>
      <p:grpSpPr>
        <a:xfrm>
          <a:off x="0" y="0"/>
          <a:ext cx="0" cy="0"/>
          <a:chOff x="0" y="0"/>
          <a:chExt cx="0" cy="0"/>
        </a:xfrm>
      </p:grpSpPr>
      <p:cxnSp>
        <p:nvCxnSpPr>
          <p:cNvPr id="10" name="Connecteur droit 10"/>
          <p:cNvCxnSpPr>
            <a:cxnSpLocks noChangeShapeType="1"/>
          </p:cNvCxnSpPr>
          <p:nvPr userDrawn="1"/>
        </p:nvCxnSpPr>
        <p:spPr bwMode="auto">
          <a:xfrm rot="10800000">
            <a:off x="285750" y="1782763"/>
            <a:ext cx="2700338" cy="1587"/>
          </a:xfrm>
          <a:prstGeom prst="line">
            <a:avLst/>
          </a:prstGeom>
          <a:noFill/>
          <a:ln w="19050" algn="ctr">
            <a:solidFill>
              <a:schemeClr val="tx1"/>
            </a:solidFill>
            <a:round/>
            <a:headEnd/>
            <a:tailEnd/>
          </a:ln>
        </p:spPr>
      </p:cxnSp>
      <p:cxnSp>
        <p:nvCxnSpPr>
          <p:cNvPr id="12" name="Connecteur droit 10"/>
          <p:cNvCxnSpPr>
            <a:cxnSpLocks noChangeShapeType="1"/>
          </p:cNvCxnSpPr>
          <p:nvPr userDrawn="1"/>
        </p:nvCxnSpPr>
        <p:spPr bwMode="auto">
          <a:xfrm rot="10800000">
            <a:off x="3214688" y="1782763"/>
            <a:ext cx="2698750" cy="1587"/>
          </a:xfrm>
          <a:prstGeom prst="line">
            <a:avLst/>
          </a:prstGeom>
          <a:noFill/>
          <a:ln w="19050" algn="ctr">
            <a:solidFill>
              <a:schemeClr val="tx1"/>
            </a:solidFill>
            <a:round/>
            <a:headEnd/>
            <a:tailEnd/>
          </a:ln>
        </p:spPr>
      </p:cxnSp>
      <p:cxnSp>
        <p:nvCxnSpPr>
          <p:cNvPr id="15" name="Connecteur droit 12"/>
          <p:cNvCxnSpPr>
            <a:cxnSpLocks noChangeShapeType="1"/>
          </p:cNvCxnSpPr>
          <p:nvPr userDrawn="1"/>
        </p:nvCxnSpPr>
        <p:spPr bwMode="auto">
          <a:xfrm rot="10800000">
            <a:off x="6129338" y="1782763"/>
            <a:ext cx="2700337" cy="1587"/>
          </a:xfrm>
          <a:prstGeom prst="line">
            <a:avLst/>
          </a:prstGeom>
          <a:noFill/>
          <a:ln w="19050" algn="ctr">
            <a:solidFill>
              <a:schemeClr val="tx1"/>
            </a:solidFill>
            <a:round/>
            <a:headEnd/>
            <a:tailEnd/>
          </a:ln>
        </p:spPr>
      </p:cxnSp>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texte 6"/>
          <p:cNvSpPr>
            <a:spLocks noGrp="1"/>
          </p:cNvSpPr>
          <p:nvPr>
            <p:ph type="body" sz="quarter" idx="12"/>
          </p:nvPr>
        </p:nvSpPr>
        <p:spPr>
          <a:xfrm>
            <a:off x="285453"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3" name="Espace réservé du contenu 3"/>
          <p:cNvSpPr>
            <a:spLocks noGrp="1"/>
          </p:cNvSpPr>
          <p:nvPr>
            <p:ph sz="half" idx="2"/>
          </p:nvPr>
        </p:nvSpPr>
        <p:spPr>
          <a:xfrm>
            <a:off x="285453" y="1881863"/>
            <a:ext cx="2700000" cy="3816572"/>
          </a:xfrm>
          <a:ln>
            <a:noFill/>
          </a:ln>
        </p:spPr>
        <p:txBody>
          <a:bodyPr lIns="36000" tIns="36000" rIns="36000" bIns="36000">
            <a:noAutofit/>
          </a:bodyPr>
          <a:lstStyle>
            <a:lvl1pPr marL="357188"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4" name="Espace réservé du texte 6"/>
          <p:cNvSpPr>
            <a:spLocks noGrp="1"/>
          </p:cNvSpPr>
          <p:nvPr>
            <p:ph type="body" sz="quarter" idx="15"/>
          </p:nvPr>
        </p:nvSpPr>
        <p:spPr>
          <a:xfrm>
            <a:off x="3214176"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6" name="Espace réservé du contenu 3"/>
          <p:cNvSpPr>
            <a:spLocks noGrp="1"/>
          </p:cNvSpPr>
          <p:nvPr>
            <p:ph sz="half" idx="16"/>
          </p:nvPr>
        </p:nvSpPr>
        <p:spPr>
          <a:xfrm>
            <a:off x="3214176" y="1881863"/>
            <a:ext cx="2700000" cy="3816572"/>
          </a:xfrm>
          <a:ln>
            <a:noFill/>
          </a:ln>
        </p:spPr>
        <p:txBody>
          <a:bodyPr lIns="36000" tIns="36000" rIns="36000" bIns="36000">
            <a:noAutofit/>
          </a:bodyPr>
          <a:lstStyle>
            <a:lvl1pPr marL="355600" indent="-2635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7" name="Espace réservé du texte 6"/>
          <p:cNvSpPr>
            <a:spLocks noGrp="1"/>
          </p:cNvSpPr>
          <p:nvPr>
            <p:ph type="body" sz="quarter" idx="17"/>
          </p:nvPr>
        </p:nvSpPr>
        <p:spPr>
          <a:xfrm>
            <a:off x="6129656" y="1189793"/>
            <a:ext cx="2700000" cy="528638"/>
          </a:xfrm>
        </p:spPr>
        <p:txBody>
          <a:bodyPr lIns="36000" tIns="36000" rIns="36000" bIns="36000" anchor="ctr">
            <a:noAutofit/>
          </a:bodyPr>
          <a:lstStyle>
            <a:lvl1pPr algn="ctr">
              <a:buNone/>
              <a:defRPr sz="1600" b="1"/>
            </a:lvl1pPr>
          </a:lstStyle>
          <a:p>
            <a:pPr lvl="0"/>
            <a:r>
              <a:rPr lang="fr-FR" smtClean="0"/>
              <a:t>Cliquez pour modifier les styles du texte du masque</a:t>
            </a:r>
          </a:p>
        </p:txBody>
      </p:sp>
      <p:sp>
        <p:nvSpPr>
          <p:cNvPr id="19" name="Espace réservé du contenu 3"/>
          <p:cNvSpPr>
            <a:spLocks noGrp="1"/>
          </p:cNvSpPr>
          <p:nvPr>
            <p:ph sz="half" idx="18"/>
          </p:nvPr>
        </p:nvSpPr>
        <p:spPr>
          <a:xfrm>
            <a:off x="6129656" y="1881863"/>
            <a:ext cx="2700000" cy="3816572"/>
          </a:xfrm>
          <a:ln>
            <a:noFill/>
          </a:ln>
        </p:spPr>
        <p:txBody>
          <a:bodyPr lIns="36000" tIns="36000" rIns="36000" bIns="36000">
            <a:noAutofit/>
          </a:bodyPr>
          <a:lstStyle>
            <a:lvl1pPr marL="357188"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1" name="Espace réservé du texte 11"/>
          <p:cNvSpPr>
            <a:spLocks noGrp="1"/>
          </p:cNvSpPr>
          <p:nvPr>
            <p:ph type="body" sz="quarter" idx="19"/>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8" name="Espace réservé du numéro de diapositive 2"/>
          <p:cNvSpPr>
            <a:spLocks noGrp="1"/>
          </p:cNvSpPr>
          <p:nvPr>
            <p:ph type="sldNum" sz="quarter" idx="20"/>
          </p:nvPr>
        </p:nvSpPr>
        <p:spPr/>
        <p:txBody>
          <a:bodyPr/>
          <a:lstStyle>
            <a:lvl1pPr>
              <a:defRPr/>
            </a:lvl1pPr>
          </a:lstStyle>
          <a:p>
            <a:pPr>
              <a:defRPr/>
            </a:pPr>
            <a:fld id="{76E80882-6EDD-4350-858C-BC077AE7CB1A}" type="slidenum">
              <a:rPr/>
              <a:pPr>
                <a:defRPr/>
              </a:pPr>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émarche 3 étapes CMI">
    <p:spTree>
      <p:nvGrpSpPr>
        <p:cNvPr id="1" name=""/>
        <p:cNvGrpSpPr/>
        <p:nvPr/>
      </p:nvGrpSpPr>
      <p:grpSpPr>
        <a:xfrm>
          <a:off x="0" y="0"/>
          <a:ext cx="0" cy="0"/>
          <a:chOff x="0" y="0"/>
          <a:chExt cx="0" cy="0"/>
        </a:xfrm>
      </p:grpSpPr>
      <p:sp>
        <p:nvSpPr>
          <p:cNvPr id="10" name="Triangle isocèle 9"/>
          <p:cNvSpPr/>
          <p:nvPr userDrawn="1"/>
        </p:nvSpPr>
        <p:spPr bwMode="auto">
          <a:xfrm rot="5400000">
            <a:off x="911225" y="3876675"/>
            <a:ext cx="4251325"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11" name="Triangle isocèle 10"/>
          <p:cNvSpPr/>
          <p:nvPr userDrawn="1"/>
        </p:nvSpPr>
        <p:spPr bwMode="auto">
          <a:xfrm rot="5400000">
            <a:off x="3924300" y="3876675"/>
            <a:ext cx="4251325"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pic>
        <p:nvPicPr>
          <p:cNvPr id="13" name="Image 8"/>
          <p:cNvPicPr>
            <a:picLocks noChangeAspect="1" noChangeArrowheads="1"/>
          </p:cNvPicPr>
          <p:nvPr userDrawn="1"/>
        </p:nvPicPr>
        <p:blipFill>
          <a:blip r:embed="rId2"/>
          <a:srcRect/>
          <a:stretch>
            <a:fillRect/>
          </a:stretch>
        </p:blipFill>
        <p:spPr bwMode="auto">
          <a:xfrm>
            <a:off x="2354263" y="6369050"/>
            <a:ext cx="1017587" cy="488950"/>
          </a:xfrm>
          <a:prstGeom prst="rect">
            <a:avLst/>
          </a:prstGeom>
          <a:noFill/>
          <a:ln w="9525">
            <a:noFill/>
            <a:miter lim="800000"/>
            <a:headEnd/>
            <a:tailEnd/>
          </a:ln>
        </p:spPr>
      </p:pic>
      <p:sp>
        <p:nvSpPr>
          <p:cNvPr id="3" name="Espace réservé du texte 2"/>
          <p:cNvSpPr>
            <a:spLocks noGrp="1"/>
          </p:cNvSpPr>
          <p:nvPr>
            <p:ph type="body" idx="1"/>
          </p:nvPr>
        </p:nvSpPr>
        <p:spPr>
          <a:xfrm>
            <a:off x="244123"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244123"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3274036"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9" name="Espace réservé du contenu 3"/>
          <p:cNvSpPr>
            <a:spLocks noGrp="1"/>
          </p:cNvSpPr>
          <p:nvPr>
            <p:ph sz="half" idx="11"/>
          </p:nvPr>
        </p:nvSpPr>
        <p:spPr>
          <a:xfrm>
            <a:off x="3274036"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2" name="Espace réservé du texte 4"/>
          <p:cNvSpPr>
            <a:spLocks noGrp="1"/>
          </p:cNvSpPr>
          <p:nvPr>
            <p:ph type="body" sz="quarter" idx="12"/>
          </p:nvPr>
        </p:nvSpPr>
        <p:spPr>
          <a:xfrm>
            <a:off x="6294472"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14" name="Espace réservé du contenu 3"/>
          <p:cNvSpPr>
            <a:spLocks noGrp="1"/>
          </p:cNvSpPr>
          <p:nvPr>
            <p:ph sz="half" idx="13"/>
          </p:nvPr>
        </p:nvSpPr>
        <p:spPr>
          <a:xfrm>
            <a:off x="6294472"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6" name="Titre 1"/>
          <p:cNvSpPr>
            <a:spLocks noGrp="1"/>
          </p:cNvSpPr>
          <p:nvPr>
            <p:ph type="title"/>
          </p:nvPr>
        </p:nvSpPr>
        <p:spPr>
          <a:xfrm>
            <a:off x="278961" y="132520"/>
            <a:ext cx="8568000" cy="778611"/>
          </a:xfrm>
        </p:spPr>
        <p:txBody>
          <a:bodyPr/>
          <a:lstStyle/>
          <a:p>
            <a:r>
              <a:rPr lang="fr-FR" smtClean="0"/>
              <a:t>Cliquez pour modifier le style du titre</a:t>
            </a:r>
            <a:endParaRPr lang="fr-FR"/>
          </a:p>
        </p:txBody>
      </p:sp>
      <p:sp>
        <p:nvSpPr>
          <p:cNvPr id="15" name="Espace réservé du numéro de diapositive 2"/>
          <p:cNvSpPr>
            <a:spLocks noGrp="1"/>
          </p:cNvSpPr>
          <p:nvPr>
            <p:ph type="sldNum" sz="quarter" idx="14"/>
          </p:nvPr>
        </p:nvSpPr>
        <p:spPr/>
        <p:txBody>
          <a:bodyPr/>
          <a:lstStyle>
            <a:lvl1pPr>
              <a:defRPr/>
            </a:lvl1pPr>
          </a:lstStyle>
          <a:p>
            <a:pPr>
              <a:defRPr/>
            </a:pPr>
            <a:fld id="{608D39C8-29FF-45EE-AADB-B9881A8F720E}" type="slidenum">
              <a:rPr/>
              <a:pPr>
                <a:defRPr/>
              </a:pPr>
              <a:t>‹N°›</a:t>
            </a:fld>
            <a:endParaRPr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iche caractéristique 3 boîtes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20" name="Espace réservé du contenu 3"/>
          <p:cNvSpPr>
            <a:spLocks noGrp="1"/>
          </p:cNvSpPr>
          <p:nvPr>
            <p:ph sz="half" idx="2"/>
          </p:nvPr>
        </p:nvSpPr>
        <p:spPr>
          <a:xfrm>
            <a:off x="278961" y="1206011"/>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1" name="Espace réservé du contenu 3"/>
          <p:cNvSpPr>
            <a:spLocks noGrp="1"/>
          </p:cNvSpPr>
          <p:nvPr>
            <p:ph sz="half" idx="15"/>
          </p:nvPr>
        </p:nvSpPr>
        <p:spPr>
          <a:xfrm>
            <a:off x="278961" y="3021547"/>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2" name="Espace réservé du contenu 3"/>
          <p:cNvSpPr>
            <a:spLocks noGrp="1"/>
          </p:cNvSpPr>
          <p:nvPr>
            <p:ph sz="half" idx="16"/>
          </p:nvPr>
        </p:nvSpPr>
        <p:spPr>
          <a:xfrm>
            <a:off x="278961" y="4837084"/>
            <a:ext cx="8568000" cy="1584000"/>
          </a:xfrm>
          <a:ln>
            <a:solidFill>
              <a:schemeClr val="accent3"/>
            </a:solidFill>
          </a:ln>
        </p:spPr>
        <p:txBody>
          <a:bodyPr lIns="36000" tIns="180000" rIns="36000" bIns="36000"/>
          <a:lstStyle>
            <a:lvl1pPr marL="342900"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23" name="Espace réservé du texte 11"/>
          <p:cNvSpPr>
            <a:spLocks noGrp="1"/>
          </p:cNvSpPr>
          <p:nvPr>
            <p:ph type="body" sz="quarter" idx="18"/>
          </p:nvPr>
        </p:nvSpPr>
        <p:spPr>
          <a:xfrm>
            <a:off x="649288" y="1099927"/>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24" name="Espace réservé du texte 11"/>
          <p:cNvSpPr>
            <a:spLocks noGrp="1"/>
          </p:cNvSpPr>
          <p:nvPr>
            <p:ph type="body" sz="quarter" idx="19"/>
          </p:nvPr>
        </p:nvSpPr>
        <p:spPr>
          <a:xfrm>
            <a:off x="649288" y="2915472"/>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25" name="Espace réservé du texte 11"/>
          <p:cNvSpPr>
            <a:spLocks noGrp="1"/>
          </p:cNvSpPr>
          <p:nvPr>
            <p:ph type="body" sz="quarter" idx="20"/>
          </p:nvPr>
        </p:nvSpPr>
        <p:spPr>
          <a:xfrm>
            <a:off x="649288" y="4731016"/>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9" name="Espace réservé du numéro de diapositive 3"/>
          <p:cNvSpPr>
            <a:spLocks noGrp="1"/>
          </p:cNvSpPr>
          <p:nvPr>
            <p:ph type="sldNum" sz="quarter" idx="21"/>
          </p:nvPr>
        </p:nvSpPr>
        <p:spPr/>
        <p:txBody>
          <a:bodyPr/>
          <a:lstStyle>
            <a:lvl1pPr>
              <a:defRPr/>
            </a:lvl1pPr>
          </a:lstStyle>
          <a:p>
            <a:pPr>
              <a:defRPr/>
            </a:pPr>
            <a:fld id="{D21AB674-C140-441A-8FD7-BAA7FA950386}" type="slidenum">
              <a:rPr/>
              <a:pPr>
                <a:defRPr/>
              </a:pPr>
              <a:t>‹N°›</a:t>
            </a:fld>
            <a:endParaRPr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émarche 3 étapes CMI">
    <p:spTree>
      <p:nvGrpSpPr>
        <p:cNvPr id="1" name=""/>
        <p:cNvGrpSpPr/>
        <p:nvPr/>
      </p:nvGrpSpPr>
      <p:grpSpPr>
        <a:xfrm>
          <a:off x="0" y="0"/>
          <a:ext cx="0" cy="0"/>
          <a:chOff x="0" y="0"/>
          <a:chExt cx="0" cy="0"/>
        </a:xfrm>
      </p:grpSpPr>
      <p:sp>
        <p:nvSpPr>
          <p:cNvPr id="10" name="Triangle isocèle 9"/>
          <p:cNvSpPr/>
          <p:nvPr userDrawn="1"/>
        </p:nvSpPr>
        <p:spPr bwMode="auto">
          <a:xfrm rot="5400000">
            <a:off x="911225" y="3876675"/>
            <a:ext cx="4251325"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11" name="Triangle isocèle 10"/>
          <p:cNvSpPr/>
          <p:nvPr userDrawn="1"/>
        </p:nvSpPr>
        <p:spPr bwMode="auto">
          <a:xfrm rot="5400000">
            <a:off x="3924300" y="3876675"/>
            <a:ext cx="4251325" cy="257175"/>
          </a:xfrm>
          <a:prstGeom prst="triangle">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36000" tIns="36000" rIns="36000" bIns="36000" anchor="ctr" anchorCtr="1">
            <a:normAutofit fontScale="25000" lnSpcReduction="20000"/>
          </a:bodyPr>
          <a:lstStyle/>
          <a:p>
            <a:pPr algn="ctr">
              <a:spcBef>
                <a:spcPct val="50000"/>
              </a:spcBef>
              <a:buClr>
                <a:srgbClr val="CC0000"/>
              </a:buClr>
              <a:buSzPct val="75000"/>
              <a:defRPr/>
            </a:pPr>
            <a:endParaRPr lang="fr-FR" sz="1600" dirty="0">
              <a:solidFill>
                <a:schemeClr val="tx1"/>
              </a:solidFill>
            </a:endParaRPr>
          </a:p>
        </p:txBody>
      </p:sp>
      <p:sp>
        <p:nvSpPr>
          <p:cNvPr id="3" name="Espace réservé du texte 2"/>
          <p:cNvSpPr>
            <a:spLocks noGrp="1"/>
          </p:cNvSpPr>
          <p:nvPr>
            <p:ph type="body" idx="1"/>
          </p:nvPr>
        </p:nvSpPr>
        <p:spPr>
          <a:xfrm>
            <a:off x="244123"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244123"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3274036"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9" name="Espace réservé du contenu 3"/>
          <p:cNvSpPr>
            <a:spLocks noGrp="1"/>
          </p:cNvSpPr>
          <p:nvPr>
            <p:ph sz="half" idx="11"/>
          </p:nvPr>
        </p:nvSpPr>
        <p:spPr>
          <a:xfrm>
            <a:off x="3274036"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2" name="Espace réservé du texte 4"/>
          <p:cNvSpPr>
            <a:spLocks noGrp="1"/>
          </p:cNvSpPr>
          <p:nvPr>
            <p:ph type="body" sz="quarter" idx="12"/>
          </p:nvPr>
        </p:nvSpPr>
        <p:spPr>
          <a:xfrm>
            <a:off x="6294472" y="1228849"/>
            <a:ext cx="2520000" cy="639762"/>
          </a:xfrm>
          <a:solidFill>
            <a:schemeClr val="tx2">
              <a:lumMod val="20000"/>
              <a:lumOff val="80000"/>
            </a:schemeClr>
          </a:solidFill>
          <a:ln>
            <a:solidFill>
              <a:schemeClr val="tx1"/>
            </a:solidFill>
          </a:ln>
        </p:spPr>
        <p:txBody>
          <a:bodyPr anchor="ctr">
            <a:noAutofit/>
          </a:bodyP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14" name="Espace réservé du contenu 3"/>
          <p:cNvSpPr>
            <a:spLocks noGrp="1"/>
          </p:cNvSpPr>
          <p:nvPr>
            <p:ph sz="half" idx="13"/>
          </p:nvPr>
        </p:nvSpPr>
        <p:spPr>
          <a:xfrm>
            <a:off x="6294472" y="1868611"/>
            <a:ext cx="2520000" cy="4280398"/>
          </a:xfrm>
          <a:ln>
            <a:solidFill>
              <a:schemeClr val="tx1"/>
            </a:solidFill>
          </a:ln>
        </p:spPr>
        <p:txBody>
          <a:bodyPr lIns="36000" tIns="36000" rIns="36000" bIns="36000"/>
          <a:lstStyle>
            <a:lvl1pPr marL="263525" indent="-250825">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16" name="Titre 1"/>
          <p:cNvSpPr>
            <a:spLocks noGrp="1"/>
          </p:cNvSpPr>
          <p:nvPr>
            <p:ph type="title"/>
          </p:nvPr>
        </p:nvSpPr>
        <p:spPr>
          <a:xfrm>
            <a:off x="278961" y="132520"/>
            <a:ext cx="8568000" cy="778611"/>
          </a:xfrm>
        </p:spPr>
        <p:txBody>
          <a:bodyPr/>
          <a:lstStyle/>
          <a:p>
            <a:r>
              <a:rPr lang="fr-FR" smtClean="0"/>
              <a:t>Cliquez pour modifier le style du titre</a:t>
            </a:r>
            <a:endParaRPr lang="fr-FR"/>
          </a:p>
        </p:txBody>
      </p:sp>
      <p:sp>
        <p:nvSpPr>
          <p:cNvPr id="13" name="Espace réservé du numéro de diapositive 2"/>
          <p:cNvSpPr>
            <a:spLocks noGrp="1"/>
          </p:cNvSpPr>
          <p:nvPr>
            <p:ph type="sldNum" sz="quarter" idx="14"/>
          </p:nvPr>
        </p:nvSpPr>
        <p:spPr/>
        <p:txBody>
          <a:bodyPr/>
          <a:lstStyle>
            <a:lvl1pPr>
              <a:defRPr/>
            </a:lvl1pPr>
          </a:lstStyle>
          <a:p>
            <a:pPr>
              <a:defRPr/>
            </a:pPr>
            <a:fld id="{A7A80097-1E1B-4DFC-B081-92C1955DE071}" type="slidenum">
              <a:rPr/>
              <a:pPr>
                <a:defRPr/>
              </a:pPr>
              <a:t>‹N°›</a:t>
            </a:fld>
            <a:endParaRPr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atre contenus &amp; boite de sortie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contenu 3"/>
          <p:cNvSpPr>
            <a:spLocks noGrp="1"/>
          </p:cNvSpPr>
          <p:nvPr>
            <p:ph sz="half" idx="2"/>
          </p:nvPr>
        </p:nvSpPr>
        <p:spPr>
          <a:xfrm>
            <a:off x="317061" y="3494015"/>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6" name="Espace réservé du contenu 3"/>
          <p:cNvSpPr>
            <a:spLocks noGrp="1"/>
          </p:cNvSpPr>
          <p:nvPr>
            <p:ph sz="half" idx="15"/>
          </p:nvPr>
        </p:nvSpPr>
        <p:spPr>
          <a:xfrm>
            <a:off x="4740861" y="3494015"/>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3"/>
          <p:cNvSpPr>
            <a:spLocks noGrp="1"/>
          </p:cNvSpPr>
          <p:nvPr>
            <p:ph sz="half" idx="16"/>
          </p:nvPr>
        </p:nvSpPr>
        <p:spPr>
          <a:xfrm>
            <a:off x="317061" y="1139684"/>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7" name="Espace réservé du contenu 3"/>
          <p:cNvSpPr>
            <a:spLocks noGrp="1"/>
          </p:cNvSpPr>
          <p:nvPr>
            <p:ph sz="half" idx="17"/>
          </p:nvPr>
        </p:nvSpPr>
        <p:spPr>
          <a:xfrm>
            <a:off x="4740861" y="1139684"/>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2" name="Espace réservé du texte 11"/>
          <p:cNvSpPr>
            <a:spLocks noGrp="1"/>
          </p:cNvSpPr>
          <p:nvPr>
            <p:ph type="body" sz="quarter" idx="19"/>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8" name="Espace réservé du numéro de diapositive 3"/>
          <p:cNvSpPr>
            <a:spLocks noGrp="1"/>
          </p:cNvSpPr>
          <p:nvPr>
            <p:ph type="sldNum" sz="quarter" idx="20"/>
          </p:nvPr>
        </p:nvSpPr>
        <p:spPr/>
        <p:txBody>
          <a:bodyPr/>
          <a:lstStyle>
            <a:lvl1pPr>
              <a:defRPr/>
            </a:lvl1pPr>
          </a:lstStyle>
          <a:p>
            <a:pPr>
              <a:defRPr/>
            </a:pPr>
            <a:fld id="{707769FB-FFAB-477A-9EDB-E7E7659BC689}" type="slidenum">
              <a:rPr/>
              <a:pPr>
                <a:defRPr/>
              </a:pPr>
              <a:t>‹N°›</a:t>
            </a:fld>
            <a:endParaRPr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iche caractéristique 4 boîtes CMI">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dirty="0"/>
          </a:p>
        </p:txBody>
      </p:sp>
      <p:sp>
        <p:nvSpPr>
          <p:cNvPr id="11" name="Espace réservé du contenu 3"/>
          <p:cNvSpPr>
            <a:spLocks noGrp="1"/>
          </p:cNvSpPr>
          <p:nvPr>
            <p:ph sz="half" idx="2"/>
          </p:nvPr>
        </p:nvSpPr>
        <p:spPr>
          <a:xfrm>
            <a:off x="317061" y="3586779"/>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6" name="Espace réservé du contenu 3"/>
          <p:cNvSpPr>
            <a:spLocks noGrp="1"/>
          </p:cNvSpPr>
          <p:nvPr>
            <p:ph sz="half" idx="15"/>
          </p:nvPr>
        </p:nvSpPr>
        <p:spPr>
          <a:xfrm>
            <a:off x="4740861" y="3586779"/>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3"/>
          <p:cNvSpPr>
            <a:spLocks noGrp="1"/>
          </p:cNvSpPr>
          <p:nvPr>
            <p:ph sz="half" idx="16"/>
          </p:nvPr>
        </p:nvSpPr>
        <p:spPr>
          <a:xfrm>
            <a:off x="317061" y="1205944"/>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7" name="Espace réservé du contenu 3"/>
          <p:cNvSpPr>
            <a:spLocks noGrp="1"/>
          </p:cNvSpPr>
          <p:nvPr>
            <p:ph sz="half" idx="17"/>
          </p:nvPr>
        </p:nvSpPr>
        <p:spPr>
          <a:xfrm>
            <a:off x="4740861" y="1205944"/>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2" name="Espace réservé du texte 11"/>
          <p:cNvSpPr>
            <a:spLocks noGrp="1"/>
          </p:cNvSpPr>
          <p:nvPr>
            <p:ph type="body" sz="quarter" idx="18"/>
          </p:nvPr>
        </p:nvSpPr>
        <p:spPr>
          <a:xfrm>
            <a:off x="649288" y="1086675"/>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13" name="Espace réservé du texte 11"/>
          <p:cNvSpPr>
            <a:spLocks noGrp="1"/>
          </p:cNvSpPr>
          <p:nvPr>
            <p:ph type="body" sz="quarter" idx="19"/>
          </p:nvPr>
        </p:nvSpPr>
        <p:spPr>
          <a:xfrm>
            <a:off x="5049010" y="1086675"/>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18" name="Espace réservé du texte 11"/>
          <p:cNvSpPr>
            <a:spLocks noGrp="1"/>
          </p:cNvSpPr>
          <p:nvPr>
            <p:ph type="body" sz="quarter" idx="20"/>
          </p:nvPr>
        </p:nvSpPr>
        <p:spPr>
          <a:xfrm>
            <a:off x="649288" y="3458814"/>
            <a:ext cx="1188000" cy="291157"/>
          </a:xfrm>
          <a:solidFill>
            <a:schemeClr val="bg1"/>
          </a:solidFill>
        </p:spPr>
        <p:txBody>
          <a:bodyPr lIns="36000" tIns="36000" rIns="36000" bIns="36000" anchor="ctr"/>
          <a:lstStyle>
            <a:lvl1pPr>
              <a:buNone/>
              <a:defRPr sz="1600"/>
            </a:lvl1pPr>
          </a:lstStyle>
          <a:p>
            <a:pPr lvl="0"/>
            <a:r>
              <a:rPr lang="fr-FR" smtClean="0"/>
              <a:t>Cliquez pour modifier les styles du texte du masque</a:t>
            </a:r>
          </a:p>
        </p:txBody>
      </p:sp>
      <p:sp>
        <p:nvSpPr>
          <p:cNvPr id="19" name="Espace réservé du texte 11"/>
          <p:cNvSpPr>
            <a:spLocks noGrp="1"/>
          </p:cNvSpPr>
          <p:nvPr>
            <p:ph type="body" sz="quarter" idx="21"/>
          </p:nvPr>
        </p:nvSpPr>
        <p:spPr>
          <a:xfrm>
            <a:off x="5049010" y="3458814"/>
            <a:ext cx="1188000" cy="291157"/>
          </a:xfrm>
          <a:solidFill>
            <a:schemeClr val="bg1"/>
          </a:solidFill>
        </p:spPr>
        <p:txBody>
          <a:bodyPr lIns="36000" tIns="36000" rIns="36000" bIns="36000" anchor="ctr"/>
          <a:lstStyle>
            <a:lvl1pPr>
              <a:buNone/>
              <a:defRPr sz="1600"/>
            </a:lvl1pPr>
          </a:lstStyle>
          <a:p>
            <a:pPr lvl="0"/>
            <a:r>
              <a:rPr lang="fr-FR" smtClean="0"/>
              <a:t>Cliquez pour modifier les styles du texte du masque</a:t>
            </a:r>
          </a:p>
        </p:txBody>
      </p:sp>
      <p:sp>
        <p:nvSpPr>
          <p:cNvPr id="21" name="Espace réservé du texte 11"/>
          <p:cNvSpPr>
            <a:spLocks noGrp="1"/>
          </p:cNvSpPr>
          <p:nvPr>
            <p:ph type="body" sz="quarter" idx="22"/>
          </p:nvPr>
        </p:nvSpPr>
        <p:spPr>
          <a:xfrm>
            <a:off x="506328" y="5861598"/>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4" name="Espace réservé du numéro de diapositive 3"/>
          <p:cNvSpPr>
            <a:spLocks noGrp="1"/>
          </p:cNvSpPr>
          <p:nvPr>
            <p:ph type="sldNum" sz="quarter" idx="23"/>
          </p:nvPr>
        </p:nvSpPr>
        <p:spPr/>
        <p:txBody>
          <a:bodyPr/>
          <a:lstStyle>
            <a:lvl1pPr>
              <a:defRPr/>
            </a:lvl1pPr>
          </a:lstStyle>
          <a:p>
            <a:pPr>
              <a:defRPr/>
            </a:pPr>
            <a:fld id="{61B5FDB9-CC67-41B4-9E98-339C5D930290}" type="slidenum">
              <a:rPr/>
              <a:pPr>
                <a:defRPr/>
              </a:pPr>
              <a:t>‹N°›</a:t>
            </a:fld>
            <a:endParaRPr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 &amp; boîte de sortie CMI">
    <p:spTree>
      <p:nvGrpSpPr>
        <p:cNvPr id="1" name=""/>
        <p:cNvGrpSpPr/>
        <p:nvPr/>
      </p:nvGrpSpPr>
      <p:grpSpPr>
        <a:xfrm>
          <a:off x="0" y="0"/>
          <a:ext cx="0" cy="0"/>
          <a:chOff x="0" y="0"/>
          <a:chExt cx="0" cy="0"/>
        </a:xfrm>
      </p:grpSpPr>
      <p:sp>
        <p:nvSpPr>
          <p:cNvPr id="3" name="Espace réservé pour une image  2"/>
          <p:cNvSpPr>
            <a:spLocks noGrp="1"/>
          </p:cNvSpPr>
          <p:nvPr>
            <p:ph type="pic" idx="1"/>
          </p:nvPr>
        </p:nvSpPr>
        <p:spPr>
          <a:xfrm>
            <a:off x="278961" y="1374763"/>
            <a:ext cx="8568000" cy="3971937"/>
          </a:xfrm>
        </p:spPr>
        <p:txBody>
          <a:bodyPr anchor="ctr">
            <a:noAutofit/>
          </a:bodyPr>
          <a:lstStyle>
            <a:lvl1pPr marL="0" indent="0" algn="ctr">
              <a:buNone/>
              <a:defRPr sz="36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fr-FR" noProof="0" dirty="0"/>
          </a:p>
        </p:txBody>
      </p:sp>
      <p:sp>
        <p:nvSpPr>
          <p:cNvPr id="7" name="Espace réservé du texte 11"/>
          <p:cNvSpPr>
            <a:spLocks noGrp="1"/>
          </p:cNvSpPr>
          <p:nvPr>
            <p:ph type="body" sz="quarter" idx="22"/>
          </p:nvPr>
        </p:nvSpPr>
        <p:spPr>
          <a:xfrm>
            <a:off x="506328" y="5808590"/>
            <a:ext cx="8131344" cy="552451"/>
          </a:xfrm>
          <a:solidFill>
            <a:schemeClr val="accent1"/>
          </a:solidFill>
        </p:spPr>
        <p:txBody>
          <a:bodyPr lIns="36000" tIns="36000" rIns="36000" bIns="36000" anchor="ctr">
            <a:noAutofit/>
          </a:bodyPr>
          <a:lstStyle>
            <a:lvl1pPr marL="0" indent="0" algn="ctr">
              <a:spcBef>
                <a:spcPts val="0"/>
              </a:spcBef>
              <a:buNone/>
              <a:defRPr sz="1600" b="1">
                <a:solidFill>
                  <a:schemeClr val="bg1"/>
                </a:solidFill>
              </a:defRPr>
            </a:lvl1pPr>
            <a:lvl2pPr marL="357188" indent="-185738" algn="l">
              <a:spcBef>
                <a:spcPts val="0"/>
              </a:spcBef>
              <a:defRPr sz="1600">
                <a:solidFill>
                  <a:schemeClr val="bg1"/>
                </a:solidFill>
              </a:defRPr>
            </a:lvl2pPr>
          </a:lstStyle>
          <a:p>
            <a:pPr lvl="0"/>
            <a:r>
              <a:rPr lang="fr-FR" smtClean="0"/>
              <a:t>Cliquez pour modifier les styles du texte du masque</a:t>
            </a:r>
          </a:p>
        </p:txBody>
      </p:sp>
      <p:sp>
        <p:nvSpPr>
          <p:cNvPr id="11" name="Titre 1"/>
          <p:cNvSpPr>
            <a:spLocks noGrp="1"/>
          </p:cNvSpPr>
          <p:nvPr>
            <p:ph type="title"/>
          </p:nvPr>
        </p:nvSpPr>
        <p:spPr>
          <a:xfrm>
            <a:off x="278961" y="132520"/>
            <a:ext cx="8568000" cy="778611"/>
          </a:xfrm>
        </p:spPr>
        <p:txBody>
          <a:bodyPr/>
          <a:lstStyle/>
          <a:p>
            <a:r>
              <a:rPr lang="fr-FR" smtClean="0"/>
              <a:t>Cliquez pour modifier le style du titre</a:t>
            </a:r>
            <a:endParaRPr lang="fr-FR" dirty="0"/>
          </a:p>
        </p:txBody>
      </p:sp>
      <p:sp>
        <p:nvSpPr>
          <p:cNvPr id="5" name="Espace réservé du numéro de diapositive 3"/>
          <p:cNvSpPr>
            <a:spLocks noGrp="1"/>
          </p:cNvSpPr>
          <p:nvPr>
            <p:ph type="sldNum" sz="quarter" idx="23"/>
          </p:nvPr>
        </p:nvSpPr>
        <p:spPr/>
        <p:txBody>
          <a:bodyPr/>
          <a:lstStyle>
            <a:lvl1pPr>
              <a:defRPr/>
            </a:lvl1pPr>
          </a:lstStyle>
          <a:p>
            <a:pPr>
              <a:defRPr/>
            </a:pPr>
            <a:fld id="{BC659C54-084B-4AB3-BBCB-6E6F3AEE4812}" type="slidenum">
              <a:rPr/>
              <a:pPr>
                <a:defRPr/>
              </a:pPr>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atre contenus &amp; boite de sortie CMI">
    <p:spTree>
      <p:nvGrpSpPr>
        <p:cNvPr id="1" name=""/>
        <p:cNvGrpSpPr/>
        <p:nvPr/>
      </p:nvGrpSpPr>
      <p:grpSpPr>
        <a:xfrm>
          <a:off x="0" y="0"/>
          <a:ext cx="0" cy="0"/>
          <a:chOff x="0" y="0"/>
          <a:chExt cx="0" cy="0"/>
        </a:xfrm>
      </p:grpSpPr>
      <p:pic>
        <p:nvPicPr>
          <p:cNvPr id="7" name="Image 10"/>
          <p:cNvPicPr>
            <a:picLocks noChangeAspect="1" noChangeArrowheads="1"/>
          </p:cNvPicPr>
          <p:nvPr userDrawn="1"/>
        </p:nvPicPr>
        <p:blipFill>
          <a:blip r:embed="rId2"/>
          <a:srcRect/>
          <a:stretch>
            <a:fillRect/>
          </a:stretch>
        </p:blipFill>
        <p:spPr bwMode="auto">
          <a:xfrm>
            <a:off x="2354263" y="6369050"/>
            <a:ext cx="1017587" cy="488950"/>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contenu 3"/>
          <p:cNvSpPr>
            <a:spLocks noGrp="1"/>
          </p:cNvSpPr>
          <p:nvPr>
            <p:ph sz="half" idx="2"/>
          </p:nvPr>
        </p:nvSpPr>
        <p:spPr>
          <a:xfrm>
            <a:off x="317061" y="3494015"/>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6" name="Espace réservé du contenu 3"/>
          <p:cNvSpPr>
            <a:spLocks noGrp="1"/>
          </p:cNvSpPr>
          <p:nvPr>
            <p:ph sz="half" idx="15"/>
          </p:nvPr>
        </p:nvSpPr>
        <p:spPr>
          <a:xfrm>
            <a:off x="4740861" y="3494015"/>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3"/>
          <p:cNvSpPr>
            <a:spLocks noGrp="1"/>
          </p:cNvSpPr>
          <p:nvPr>
            <p:ph sz="half" idx="16"/>
          </p:nvPr>
        </p:nvSpPr>
        <p:spPr>
          <a:xfrm>
            <a:off x="317061" y="1139684"/>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7" name="Espace réservé du contenu 3"/>
          <p:cNvSpPr>
            <a:spLocks noGrp="1"/>
          </p:cNvSpPr>
          <p:nvPr>
            <p:ph sz="half" idx="17"/>
          </p:nvPr>
        </p:nvSpPr>
        <p:spPr>
          <a:xfrm>
            <a:off x="4740861" y="1139684"/>
            <a:ext cx="4068000" cy="2232000"/>
          </a:xfrm>
          <a:ln>
            <a:noFill/>
          </a:ln>
        </p:spPr>
        <p:txBody>
          <a:bodyPr lIns="36000" tIns="36000" rIns="36000" bIns="36000">
            <a:noAutofit/>
          </a:bodyPr>
          <a:lstStyle>
            <a:lvl1pPr marL="265113" indent="-265113">
              <a:defRPr sz="1600" b="0"/>
            </a:lvl1pPr>
            <a:lvl2pPr marL="450850" indent="-204788">
              <a:defRPr sz="1600"/>
            </a:lvl2pPr>
            <a:lvl3pPr marL="622300"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8" name="Espace réservé du numéro de diapositive 3"/>
          <p:cNvSpPr>
            <a:spLocks noGrp="1"/>
          </p:cNvSpPr>
          <p:nvPr>
            <p:ph type="sldNum" sz="quarter" idx="18"/>
          </p:nvPr>
        </p:nvSpPr>
        <p:spPr/>
        <p:txBody>
          <a:bodyPr/>
          <a:lstStyle>
            <a:lvl1pPr>
              <a:defRPr/>
            </a:lvl1pPr>
          </a:lstStyle>
          <a:p>
            <a:pPr>
              <a:defRPr/>
            </a:pPr>
            <a:fld id="{3253F103-4A5E-494F-A0F8-D9AF609A98FD}" type="slidenum">
              <a:rPr/>
              <a:pPr>
                <a:defRPr/>
              </a:pPr>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che caractéristique 4 boîtes CMI">
    <p:spTree>
      <p:nvGrpSpPr>
        <p:cNvPr id="1" name=""/>
        <p:cNvGrpSpPr/>
        <p:nvPr/>
      </p:nvGrpSpPr>
      <p:grpSpPr>
        <a:xfrm>
          <a:off x="0" y="0"/>
          <a:ext cx="0" cy="0"/>
          <a:chOff x="0" y="0"/>
          <a:chExt cx="0" cy="0"/>
        </a:xfrm>
      </p:grpSpPr>
      <p:pic>
        <p:nvPicPr>
          <p:cNvPr id="14" name="Image 8"/>
          <p:cNvPicPr>
            <a:picLocks noChangeAspect="1" noChangeArrowheads="1"/>
          </p:cNvPicPr>
          <p:nvPr userDrawn="1"/>
        </p:nvPicPr>
        <p:blipFill>
          <a:blip r:embed="rId2"/>
          <a:srcRect/>
          <a:stretch>
            <a:fillRect/>
          </a:stretch>
        </p:blipFill>
        <p:spPr bwMode="auto">
          <a:xfrm>
            <a:off x="2354263" y="6369050"/>
            <a:ext cx="1017587" cy="488950"/>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fr-FR" dirty="0"/>
          </a:p>
        </p:txBody>
      </p:sp>
      <p:sp>
        <p:nvSpPr>
          <p:cNvPr id="11" name="Espace réservé du contenu 3"/>
          <p:cNvSpPr>
            <a:spLocks noGrp="1"/>
          </p:cNvSpPr>
          <p:nvPr>
            <p:ph sz="half" idx="2"/>
          </p:nvPr>
        </p:nvSpPr>
        <p:spPr>
          <a:xfrm>
            <a:off x="317061" y="3586779"/>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6" name="Espace réservé du contenu 3"/>
          <p:cNvSpPr>
            <a:spLocks noGrp="1"/>
          </p:cNvSpPr>
          <p:nvPr>
            <p:ph sz="half" idx="15"/>
          </p:nvPr>
        </p:nvSpPr>
        <p:spPr>
          <a:xfrm>
            <a:off x="4740861" y="3586779"/>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3"/>
          <p:cNvSpPr>
            <a:spLocks noGrp="1"/>
          </p:cNvSpPr>
          <p:nvPr>
            <p:ph sz="half" idx="16"/>
          </p:nvPr>
        </p:nvSpPr>
        <p:spPr>
          <a:xfrm>
            <a:off x="317061" y="1205944"/>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7" name="Espace réservé du contenu 3"/>
          <p:cNvSpPr>
            <a:spLocks noGrp="1"/>
          </p:cNvSpPr>
          <p:nvPr>
            <p:ph sz="half" idx="17"/>
          </p:nvPr>
        </p:nvSpPr>
        <p:spPr>
          <a:xfrm>
            <a:off x="4740861" y="1205944"/>
            <a:ext cx="4068000" cy="2160000"/>
          </a:xfrm>
          <a:ln w="19050">
            <a:solidFill>
              <a:schemeClr val="accent3"/>
            </a:solidFill>
          </a:ln>
        </p:spPr>
        <p:txBody>
          <a:bodyPr tIns="180000" rIns="36000" bIns="36000">
            <a:noAutofit/>
          </a:bodyPr>
          <a:lstStyle>
            <a:lvl1pPr marL="265113" indent="-265113">
              <a:defRPr sz="1600" b="0"/>
            </a:lvl1pPr>
            <a:lvl2pPr marL="542925" indent="-204788">
              <a:defRPr sz="1600"/>
            </a:lvl2pPr>
            <a:lvl3pPr marL="715963" indent="-131763">
              <a:defRPr sz="1400"/>
            </a:lvl3pPr>
            <a:lvl4pPr marL="808038" indent="-139700">
              <a:defRPr sz="1200"/>
            </a:lvl4pPr>
            <a:lvl5pPr marL="1076325" indent="-228600">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2" name="Espace réservé du texte 11"/>
          <p:cNvSpPr>
            <a:spLocks noGrp="1"/>
          </p:cNvSpPr>
          <p:nvPr>
            <p:ph type="body" sz="quarter" idx="18"/>
          </p:nvPr>
        </p:nvSpPr>
        <p:spPr>
          <a:xfrm>
            <a:off x="649288" y="1086675"/>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13" name="Espace réservé du texte 11"/>
          <p:cNvSpPr>
            <a:spLocks noGrp="1"/>
          </p:cNvSpPr>
          <p:nvPr>
            <p:ph type="body" sz="quarter" idx="19"/>
          </p:nvPr>
        </p:nvSpPr>
        <p:spPr>
          <a:xfrm>
            <a:off x="5049010" y="1086675"/>
            <a:ext cx="1188000" cy="291157"/>
          </a:xfrm>
          <a:solidFill>
            <a:schemeClr val="bg1"/>
          </a:solidFill>
        </p:spPr>
        <p:txBody>
          <a:bodyPr lIns="36000" tIns="36000" rIns="36000" bIns="36000" anchor="ctr">
            <a:noAutofit/>
          </a:bodyPr>
          <a:lstStyle>
            <a:lvl1pPr>
              <a:buNone/>
              <a:defRPr sz="1600"/>
            </a:lvl1pPr>
          </a:lstStyle>
          <a:p>
            <a:pPr lvl="0"/>
            <a:r>
              <a:rPr lang="fr-FR" smtClean="0"/>
              <a:t>Cliquez pour modifier les styles du texte du masque</a:t>
            </a:r>
          </a:p>
        </p:txBody>
      </p:sp>
      <p:sp>
        <p:nvSpPr>
          <p:cNvPr id="18" name="Espace réservé du texte 11"/>
          <p:cNvSpPr>
            <a:spLocks noGrp="1"/>
          </p:cNvSpPr>
          <p:nvPr>
            <p:ph type="body" sz="quarter" idx="20"/>
          </p:nvPr>
        </p:nvSpPr>
        <p:spPr>
          <a:xfrm>
            <a:off x="649288" y="3458814"/>
            <a:ext cx="1188000" cy="291157"/>
          </a:xfrm>
          <a:solidFill>
            <a:schemeClr val="bg1"/>
          </a:solidFill>
        </p:spPr>
        <p:txBody>
          <a:bodyPr lIns="36000" tIns="36000" rIns="36000" bIns="36000" anchor="ctr"/>
          <a:lstStyle>
            <a:lvl1pPr>
              <a:buNone/>
              <a:defRPr sz="1600"/>
            </a:lvl1pPr>
          </a:lstStyle>
          <a:p>
            <a:pPr lvl="0"/>
            <a:r>
              <a:rPr lang="fr-FR" smtClean="0"/>
              <a:t>Cliquez pour modifier les styles du texte du masque</a:t>
            </a:r>
          </a:p>
        </p:txBody>
      </p:sp>
      <p:sp>
        <p:nvSpPr>
          <p:cNvPr id="19" name="Espace réservé du texte 11"/>
          <p:cNvSpPr>
            <a:spLocks noGrp="1"/>
          </p:cNvSpPr>
          <p:nvPr>
            <p:ph type="body" sz="quarter" idx="21"/>
          </p:nvPr>
        </p:nvSpPr>
        <p:spPr>
          <a:xfrm>
            <a:off x="5049010" y="3458814"/>
            <a:ext cx="1188000" cy="291157"/>
          </a:xfrm>
          <a:solidFill>
            <a:schemeClr val="bg1"/>
          </a:solidFill>
        </p:spPr>
        <p:txBody>
          <a:bodyPr lIns="36000" tIns="36000" rIns="36000" bIns="36000" anchor="ctr"/>
          <a:lstStyle>
            <a:lvl1pPr>
              <a:buNone/>
              <a:defRPr sz="1600"/>
            </a:lvl1pPr>
          </a:lstStyle>
          <a:p>
            <a:pPr lvl="0"/>
            <a:r>
              <a:rPr lang="fr-FR" smtClean="0"/>
              <a:t>Cliquez pour modifier les styles du texte du masque</a:t>
            </a:r>
          </a:p>
        </p:txBody>
      </p:sp>
      <p:sp>
        <p:nvSpPr>
          <p:cNvPr id="20" name="Espace réservé du numéro de diapositive 3"/>
          <p:cNvSpPr>
            <a:spLocks noGrp="1"/>
          </p:cNvSpPr>
          <p:nvPr>
            <p:ph type="sldNum" sz="quarter" idx="22"/>
          </p:nvPr>
        </p:nvSpPr>
        <p:spPr/>
        <p:txBody>
          <a:bodyPr/>
          <a:lstStyle>
            <a:lvl1pPr>
              <a:defRPr/>
            </a:lvl1pPr>
          </a:lstStyle>
          <a:p>
            <a:pPr>
              <a:defRPr/>
            </a:pPr>
            <a:fld id="{9F58E98E-E1FE-4B52-930D-45D7ECEDAF0E}" type="slidenum">
              <a:rPr/>
              <a:pPr>
                <a:defRPr/>
              </a:pPr>
              <a:t>‹N°›</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mp; boîte de sortie CMI">
    <p:spTree>
      <p:nvGrpSpPr>
        <p:cNvPr id="1" name=""/>
        <p:cNvGrpSpPr/>
        <p:nvPr/>
      </p:nvGrpSpPr>
      <p:grpSpPr>
        <a:xfrm>
          <a:off x="0" y="0"/>
          <a:ext cx="0" cy="0"/>
          <a:chOff x="0" y="0"/>
          <a:chExt cx="0" cy="0"/>
        </a:xfrm>
      </p:grpSpPr>
      <p:pic>
        <p:nvPicPr>
          <p:cNvPr id="4" name="Image 8"/>
          <p:cNvPicPr>
            <a:picLocks noChangeAspect="1" noChangeArrowheads="1"/>
          </p:cNvPicPr>
          <p:nvPr userDrawn="1"/>
        </p:nvPicPr>
        <p:blipFill>
          <a:blip r:embed="rId2"/>
          <a:srcRect/>
          <a:stretch>
            <a:fillRect/>
          </a:stretch>
        </p:blipFill>
        <p:spPr bwMode="auto">
          <a:xfrm>
            <a:off x="2354263" y="6369050"/>
            <a:ext cx="1017587" cy="488950"/>
          </a:xfrm>
          <a:prstGeom prst="rect">
            <a:avLst/>
          </a:prstGeom>
          <a:noFill/>
          <a:ln w="9525">
            <a:noFill/>
            <a:miter lim="800000"/>
            <a:headEnd/>
            <a:tailEnd/>
          </a:ln>
        </p:spPr>
      </p:pic>
      <p:sp>
        <p:nvSpPr>
          <p:cNvPr id="3" name="Espace réservé pour une image  2"/>
          <p:cNvSpPr>
            <a:spLocks noGrp="1"/>
          </p:cNvSpPr>
          <p:nvPr>
            <p:ph type="pic" idx="1"/>
          </p:nvPr>
        </p:nvSpPr>
        <p:spPr>
          <a:xfrm>
            <a:off x="278961" y="1374763"/>
            <a:ext cx="8568000" cy="3971937"/>
          </a:xfrm>
        </p:spPr>
        <p:txBody>
          <a:bodyPr anchor="ctr">
            <a:noAutofit/>
          </a:bodyPr>
          <a:lstStyle>
            <a:lvl1pPr marL="0" indent="0" algn="ctr">
              <a:buNone/>
              <a:defRPr sz="36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fr-FR" noProof="0" dirty="0"/>
          </a:p>
        </p:txBody>
      </p:sp>
      <p:sp>
        <p:nvSpPr>
          <p:cNvPr id="11" name="Titre 1"/>
          <p:cNvSpPr>
            <a:spLocks noGrp="1"/>
          </p:cNvSpPr>
          <p:nvPr>
            <p:ph type="title"/>
          </p:nvPr>
        </p:nvSpPr>
        <p:spPr>
          <a:xfrm>
            <a:off x="278961" y="132520"/>
            <a:ext cx="8568000" cy="778611"/>
          </a:xfrm>
        </p:spPr>
        <p:txBody>
          <a:bodyPr/>
          <a:lstStyle/>
          <a:p>
            <a:r>
              <a:rPr lang="fr-FR" smtClean="0"/>
              <a:t>Cliquez pour modifier le style du titre</a:t>
            </a:r>
            <a:endParaRPr lang="fr-FR" dirty="0"/>
          </a:p>
        </p:txBody>
      </p:sp>
      <p:sp>
        <p:nvSpPr>
          <p:cNvPr id="5" name="Espace réservé du numéro de diapositive 3"/>
          <p:cNvSpPr>
            <a:spLocks noGrp="1"/>
          </p:cNvSpPr>
          <p:nvPr>
            <p:ph type="sldNum" sz="quarter" idx="10"/>
          </p:nvPr>
        </p:nvSpPr>
        <p:spPr/>
        <p:txBody>
          <a:bodyPr/>
          <a:lstStyle>
            <a:lvl1pPr>
              <a:defRPr/>
            </a:lvl1pPr>
          </a:lstStyle>
          <a:p>
            <a:pPr>
              <a:defRPr/>
            </a:pPr>
            <a:fld id="{6CCDC377-EE67-43C9-9DAF-936D532B61E0}" type="slidenum">
              <a:rPr/>
              <a:pPr>
                <a:defRPr/>
              </a:pPr>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3.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5.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image" Target="../media/image3.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5.jpeg"/><Relationship Id="rId2" Type="http://schemas.openxmlformats.org/officeDocument/2006/relationships/slideLayout" Target="../slideLayouts/slideLayout28.xml"/><Relationship Id="rId16" Type="http://schemas.openxmlformats.org/officeDocument/2006/relationships/image" Target="../media/image1.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image" Target="../media/image3.png"/><Relationship Id="rId2" Type="http://schemas.openxmlformats.org/officeDocument/2006/relationships/slideLayout" Target="../slideLayouts/slideLayout42.xml"/><Relationship Id="rId16" Type="http://schemas.openxmlformats.org/officeDocument/2006/relationships/image" Target="../media/image2.jpeg"/><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image" Target="../media/image1.png"/><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image" Target="../media/image1.png"/><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body" idx="1"/>
          </p:nvPr>
        </p:nvSpPr>
        <p:spPr bwMode="auto">
          <a:xfrm>
            <a:off x="279400" y="1185863"/>
            <a:ext cx="8558213" cy="5105400"/>
          </a:xfrm>
          <a:prstGeom prst="rect">
            <a:avLst/>
          </a:prstGeom>
          <a:noFill/>
          <a:ln w="9525">
            <a:noFill/>
            <a:miter lim="800000"/>
            <a:headEnd/>
            <a:tailEnd/>
          </a:ln>
        </p:spPr>
        <p:txBody>
          <a:bodyPr vert="horz" wrap="square" lIns="72000" tIns="45720" rIns="7200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 </a:t>
            </a:r>
          </a:p>
          <a:p>
            <a:pPr lvl="3"/>
            <a:r>
              <a:rPr lang="fr-FR" smtClean="0"/>
              <a:t>Quatrième niveau</a:t>
            </a:r>
          </a:p>
          <a:p>
            <a:pPr lvl="4"/>
            <a:r>
              <a:rPr lang="fr-FR" smtClean="0"/>
              <a:t>Cinquième niveau</a:t>
            </a:r>
          </a:p>
        </p:txBody>
      </p:sp>
      <p:sp>
        <p:nvSpPr>
          <p:cNvPr id="1027" name="Rectangle 1027"/>
          <p:cNvSpPr>
            <a:spLocks noGrp="1" noChangeArrowheads="1"/>
          </p:cNvSpPr>
          <p:nvPr>
            <p:ph type="title"/>
          </p:nvPr>
        </p:nvSpPr>
        <p:spPr bwMode="auto">
          <a:xfrm>
            <a:off x="279400" y="131763"/>
            <a:ext cx="8567738" cy="779462"/>
          </a:xfrm>
          <a:prstGeom prst="rect">
            <a:avLst/>
          </a:prstGeom>
          <a:noFill/>
          <a:ln w="9525">
            <a:noFill/>
            <a:miter lim="800000"/>
            <a:headEnd/>
            <a:tailEnd/>
          </a:ln>
        </p:spPr>
        <p:txBody>
          <a:bodyPr vert="horz" wrap="square" lIns="36000" tIns="36000" rIns="36000" bIns="0" numCol="1" anchor="b" anchorCtr="0" compatLnSpc="1">
            <a:prstTxWarp prst="textNoShape">
              <a:avLst/>
            </a:prstTxWarp>
          </a:bodyPr>
          <a:lstStyle/>
          <a:p>
            <a:pPr lvl="0"/>
            <a:r>
              <a:rPr lang="fr-FR" smtClean="0"/>
              <a:t>Cliquez pour modifier le titre</a:t>
            </a:r>
          </a:p>
        </p:txBody>
      </p:sp>
      <p:pic>
        <p:nvPicPr>
          <p:cNvPr id="1028" name="Picture 1065" descr="1ptrans"/>
          <p:cNvPicPr>
            <a:picLocks noChangeAspect="1" noChangeArrowheads="1"/>
          </p:cNvPicPr>
          <p:nvPr/>
        </p:nvPicPr>
        <p:blipFill>
          <a:blip r:embed="rId17"/>
          <a:srcRect/>
          <a:stretch>
            <a:fillRect/>
          </a:stretch>
        </p:blipFill>
        <p:spPr bwMode="auto">
          <a:xfrm>
            <a:off x="290513" y="3611563"/>
            <a:ext cx="11112" cy="22225"/>
          </a:xfrm>
          <a:prstGeom prst="rect">
            <a:avLst/>
          </a:prstGeom>
          <a:noFill/>
          <a:ln w="9525">
            <a:noFill/>
            <a:miter lim="800000"/>
            <a:headEnd/>
            <a:tailEnd/>
          </a:ln>
        </p:spPr>
      </p:pic>
      <p:sp>
        <p:nvSpPr>
          <p:cNvPr id="158796" name="Text Box 1100"/>
          <p:cNvSpPr txBox="1">
            <a:spLocks noChangeArrowheads="1"/>
          </p:cNvSpPr>
          <p:nvPr/>
        </p:nvSpPr>
        <p:spPr bwMode="auto">
          <a:xfrm rot="16162031">
            <a:off x="8150226" y="5173662"/>
            <a:ext cx="1789112" cy="201613"/>
          </a:xfrm>
          <a:prstGeom prst="rect">
            <a:avLst/>
          </a:prstGeom>
          <a:noFill/>
          <a:ln w="19050">
            <a:noFill/>
            <a:miter lim="800000"/>
            <a:headEnd/>
            <a:tailEnd/>
          </a:ln>
          <a:effectLst/>
        </p:spPr>
        <p:txBody>
          <a:bodyPr lIns="90000" tIns="46800" rIns="90000" bIns="46800">
            <a:spAutoFit/>
          </a:bodyPr>
          <a:lstStyle/>
          <a:p>
            <a:pPr fontAlgn="auto">
              <a:spcBef>
                <a:spcPct val="20000"/>
              </a:spcBef>
              <a:spcAft>
                <a:spcPts val="0"/>
              </a:spcAft>
              <a:buClr>
                <a:schemeClr val="tx1"/>
              </a:buClr>
              <a:buFont typeface="Wingdings" pitchFamily="2" charset="2"/>
              <a:buNone/>
              <a:defRPr/>
            </a:pPr>
            <a:r>
              <a:rPr lang="fr-FR" sz="700" dirty="0">
                <a:solidFill>
                  <a:srgbClr val="254375"/>
                </a:solidFill>
                <a:latin typeface="+mn-lt"/>
                <a:cs typeface="Times New Roman" pitchFamily="18" charset="0"/>
              </a:rPr>
              <a:t>© </a:t>
            </a:r>
            <a:r>
              <a:rPr lang="fr-FR" sz="700" dirty="0">
                <a:solidFill>
                  <a:srgbClr val="254375"/>
                </a:solidFill>
                <a:latin typeface="+mn-lt"/>
              </a:rPr>
              <a:t>Copyright CMI</a:t>
            </a:r>
          </a:p>
        </p:txBody>
      </p:sp>
      <p:sp>
        <p:nvSpPr>
          <p:cNvPr id="158823" name="Rectangle 1127"/>
          <p:cNvSpPr>
            <a:spLocks noChangeArrowheads="1"/>
          </p:cNvSpPr>
          <p:nvPr/>
        </p:nvSpPr>
        <p:spPr bwMode="auto">
          <a:xfrm>
            <a:off x="0" y="950913"/>
            <a:ext cx="9144000" cy="53975"/>
          </a:xfrm>
          <a:prstGeom prst="rect">
            <a:avLst/>
          </a:prstGeom>
          <a:gradFill rotWithShape="0">
            <a:gsLst>
              <a:gs pos="0">
                <a:srgbClr val="2C4575"/>
              </a:gs>
              <a:gs pos="50000">
                <a:srgbClr val="C65101"/>
              </a:gs>
              <a:gs pos="100000">
                <a:srgbClr val="2C4575"/>
              </a:gs>
            </a:gsLst>
            <a:lin ang="0" scaled="1"/>
          </a:gradFill>
          <a:ln w="9525">
            <a:solidFill>
              <a:schemeClr val="accent1"/>
            </a:solidFill>
            <a:miter lim="800000"/>
            <a:headEnd/>
            <a:tailEnd/>
          </a:ln>
          <a:effectLst/>
        </p:spPr>
        <p:txBody>
          <a:bodyPr wrap="none" anchor="ctr"/>
          <a:lstStyle/>
          <a:p>
            <a:pPr fontAlgn="auto">
              <a:spcBef>
                <a:spcPts val="0"/>
              </a:spcBef>
              <a:spcAft>
                <a:spcPts val="0"/>
              </a:spcAft>
              <a:defRPr/>
            </a:pPr>
            <a:endParaRPr lang="fr-FR">
              <a:latin typeface="+mn-lt"/>
            </a:endParaRPr>
          </a:p>
        </p:txBody>
      </p:sp>
      <p:sp>
        <p:nvSpPr>
          <p:cNvPr id="10" name="Espace réservé du numéro de diapositive 3"/>
          <p:cNvSpPr>
            <a:spLocks noGrp="1"/>
          </p:cNvSpPr>
          <p:nvPr>
            <p:ph type="sldNum" sz="quarter" idx="4"/>
          </p:nvPr>
        </p:nvSpPr>
        <p:spPr>
          <a:xfrm>
            <a:off x="7723188" y="6529388"/>
            <a:ext cx="1143000" cy="261937"/>
          </a:xfrm>
          <a:prstGeom prst="rect">
            <a:avLst/>
          </a:prstGeom>
        </p:spPr>
        <p:txBody>
          <a:bodyPr/>
          <a:lstStyle>
            <a:lvl1pPr algn="r" eaLnBrk="0" fontAlgn="auto" hangingPunct="0">
              <a:spcAft>
                <a:spcPts val="0"/>
              </a:spcAft>
              <a:defRPr kumimoji="0" lang="fr-FR" sz="1200" b="0" i="0" u="none" strike="noStrike" kern="1200" cap="none" spc="0" normalizeH="0" baseline="0" noProof="0">
                <a:ln>
                  <a:noFill/>
                </a:ln>
                <a:solidFill>
                  <a:srgbClr val="254375"/>
                </a:solidFill>
                <a:effectLst/>
                <a:uLnTx/>
                <a:uFillTx/>
                <a:latin typeface="+mn-lt"/>
                <a:ea typeface="+mn-ea"/>
                <a:cs typeface="+mn-cs"/>
              </a:defRPr>
            </a:lvl1pPr>
          </a:lstStyle>
          <a:p>
            <a:pPr>
              <a:defRPr/>
            </a:pPr>
            <a:fld id="{D6990986-6A02-42C3-A2EC-D20DECFE4E8B}" type="slidenum">
              <a:rPr/>
              <a:pPr>
                <a:defRPr/>
              </a:pPr>
              <a:t>‹N°›</a:t>
            </a:fld>
            <a:endParaRPr dirty="0"/>
          </a:p>
        </p:txBody>
      </p:sp>
      <p:pic>
        <p:nvPicPr>
          <p:cNvPr id="1032" name="Picture 2" descr="D:\MesDocuments\Logo CM International.jpg"/>
          <p:cNvPicPr>
            <a:picLocks noChangeAspect="1" noChangeArrowheads="1"/>
          </p:cNvPicPr>
          <p:nvPr/>
        </p:nvPicPr>
        <p:blipFill>
          <a:blip r:embed="rId18"/>
          <a:srcRect/>
          <a:stretch>
            <a:fillRect/>
          </a:stretch>
        </p:blipFill>
        <p:spPr bwMode="auto">
          <a:xfrm>
            <a:off x="241300" y="6499225"/>
            <a:ext cx="1620838" cy="331788"/>
          </a:xfrm>
          <a:prstGeom prst="rect">
            <a:avLst/>
          </a:prstGeom>
          <a:noFill/>
          <a:ln w="9525">
            <a:noFill/>
            <a:miter lim="800000"/>
            <a:headEnd/>
            <a:tailEnd/>
          </a:ln>
        </p:spPr>
      </p:pic>
      <p:pic>
        <p:nvPicPr>
          <p:cNvPr id="1033" name="Image 8"/>
          <p:cNvPicPr>
            <a:picLocks noChangeAspect="1" noChangeArrowheads="1"/>
          </p:cNvPicPr>
          <p:nvPr/>
        </p:nvPicPr>
        <p:blipFill>
          <a:blip r:embed="rId19"/>
          <a:srcRect/>
          <a:stretch>
            <a:fillRect/>
          </a:stretch>
        </p:blipFill>
        <p:spPr bwMode="auto">
          <a:xfrm>
            <a:off x="2354263" y="6369050"/>
            <a:ext cx="1017587" cy="488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7184" r:id="rId1"/>
    <p:sldLayoutId id="2147487185" r:id="rId2"/>
    <p:sldLayoutId id="2147487186" r:id="rId3"/>
    <p:sldLayoutId id="2147487187" r:id="rId4"/>
    <p:sldLayoutId id="2147487188" r:id="rId5"/>
    <p:sldLayoutId id="2147487189" r:id="rId6"/>
    <p:sldLayoutId id="2147487190" r:id="rId7"/>
    <p:sldLayoutId id="2147487191" r:id="rId8"/>
    <p:sldLayoutId id="2147487192" r:id="rId9"/>
    <p:sldLayoutId id="2147487193" r:id="rId10"/>
    <p:sldLayoutId id="2147487160" r:id="rId11"/>
    <p:sldLayoutId id="2147487161" r:id="rId12"/>
    <p:sldLayoutId id="2147487223" r:id="rId13"/>
    <p:sldLayoutId id="2147487224" r:id="rId14"/>
    <p:sldLayoutId id="2147487225" r:id="rId15"/>
  </p:sldLayoutIdLst>
  <p:hf hdr="0" ftr="0" dt="0"/>
  <p:txStyles>
    <p:titleStyle>
      <a:lvl1pPr algn="l" rtl="0" eaLnBrk="0" fontAlgn="base" hangingPunct="0">
        <a:lnSpc>
          <a:spcPct val="70000"/>
        </a:lnSpc>
        <a:spcBef>
          <a:spcPct val="0"/>
        </a:spcBef>
        <a:spcAft>
          <a:spcPct val="0"/>
        </a:spcAft>
        <a:defRPr sz="2400" b="1">
          <a:solidFill>
            <a:srgbClr val="C65101"/>
          </a:solidFill>
          <a:latin typeface="+mj-lt"/>
          <a:ea typeface="+mj-ea"/>
          <a:cs typeface="+mj-cs"/>
        </a:defRPr>
      </a:lvl1pPr>
      <a:lvl2pPr algn="l" rtl="0" eaLnBrk="0" fontAlgn="base" hangingPunct="0">
        <a:lnSpc>
          <a:spcPct val="70000"/>
        </a:lnSpc>
        <a:spcBef>
          <a:spcPct val="0"/>
        </a:spcBef>
        <a:spcAft>
          <a:spcPct val="0"/>
        </a:spcAft>
        <a:defRPr sz="2400" b="1">
          <a:solidFill>
            <a:srgbClr val="C65101"/>
          </a:solidFill>
          <a:latin typeface="Arial" charset="0"/>
        </a:defRPr>
      </a:lvl2pPr>
      <a:lvl3pPr algn="l" rtl="0" eaLnBrk="0" fontAlgn="base" hangingPunct="0">
        <a:lnSpc>
          <a:spcPct val="70000"/>
        </a:lnSpc>
        <a:spcBef>
          <a:spcPct val="0"/>
        </a:spcBef>
        <a:spcAft>
          <a:spcPct val="0"/>
        </a:spcAft>
        <a:defRPr sz="2400" b="1">
          <a:solidFill>
            <a:srgbClr val="C65101"/>
          </a:solidFill>
          <a:latin typeface="Arial" charset="0"/>
        </a:defRPr>
      </a:lvl3pPr>
      <a:lvl4pPr algn="l" rtl="0" eaLnBrk="0" fontAlgn="base" hangingPunct="0">
        <a:lnSpc>
          <a:spcPct val="70000"/>
        </a:lnSpc>
        <a:spcBef>
          <a:spcPct val="0"/>
        </a:spcBef>
        <a:spcAft>
          <a:spcPct val="0"/>
        </a:spcAft>
        <a:defRPr sz="2400" b="1">
          <a:solidFill>
            <a:srgbClr val="C65101"/>
          </a:solidFill>
          <a:latin typeface="Arial" charset="0"/>
        </a:defRPr>
      </a:lvl4pPr>
      <a:lvl5pPr algn="l" rtl="0" eaLnBrk="0" fontAlgn="base" hangingPunct="0">
        <a:lnSpc>
          <a:spcPct val="70000"/>
        </a:lnSpc>
        <a:spcBef>
          <a:spcPct val="0"/>
        </a:spcBef>
        <a:spcAft>
          <a:spcPct val="0"/>
        </a:spcAft>
        <a:defRPr sz="2400" b="1">
          <a:solidFill>
            <a:srgbClr val="C65101"/>
          </a:solidFill>
          <a:latin typeface="Arial" charset="0"/>
        </a:defRPr>
      </a:lvl5pPr>
      <a:lvl6pPr marL="457200" algn="l" rtl="0" eaLnBrk="1" fontAlgn="base" hangingPunct="1">
        <a:lnSpc>
          <a:spcPct val="80000"/>
        </a:lnSpc>
        <a:spcBef>
          <a:spcPct val="0"/>
        </a:spcBef>
        <a:spcAft>
          <a:spcPct val="0"/>
        </a:spcAft>
        <a:defRPr sz="2400" b="1">
          <a:solidFill>
            <a:srgbClr val="C65101"/>
          </a:solidFill>
          <a:latin typeface="Arial" charset="0"/>
        </a:defRPr>
      </a:lvl6pPr>
      <a:lvl7pPr marL="914400" algn="l" rtl="0" eaLnBrk="1" fontAlgn="base" hangingPunct="1">
        <a:lnSpc>
          <a:spcPct val="80000"/>
        </a:lnSpc>
        <a:spcBef>
          <a:spcPct val="0"/>
        </a:spcBef>
        <a:spcAft>
          <a:spcPct val="0"/>
        </a:spcAft>
        <a:defRPr sz="2400" b="1">
          <a:solidFill>
            <a:srgbClr val="C65101"/>
          </a:solidFill>
          <a:latin typeface="Arial" charset="0"/>
        </a:defRPr>
      </a:lvl7pPr>
      <a:lvl8pPr marL="1371600" algn="l" rtl="0" eaLnBrk="1" fontAlgn="base" hangingPunct="1">
        <a:lnSpc>
          <a:spcPct val="80000"/>
        </a:lnSpc>
        <a:spcBef>
          <a:spcPct val="0"/>
        </a:spcBef>
        <a:spcAft>
          <a:spcPct val="0"/>
        </a:spcAft>
        <a:defRPr sz="2400" b="1">
          <a:solidFill>
            <a:srgbClr val="C65101"/>
          </a:solidFill>
          <a:latin typeface="Arial" charset="0"/>
        </a:defRPr>
      </a:lvl8pPr>
      <a:lvl9pPr marL="1828800" algn="l" rtl="0" eaLnBrk="1" fontAlgn="base" hangingPunct="1">
        <a:lnSpc>
          <a:spcPct val="80000"/>
        </a:lnSpc>
        <a:spcBef>
          <a:spcPct val="0"/>
        </a:spcBef>
        <a:spcAft>
          <a:spcPct val="0"/>
        </a:spcAft>
        <a:defRPr sz="2400" b="1">
          <a:solidFill>
            <a:srgbClr val="C65101"/>
          </a:solidFill>
          <a:latin typeface="Arial" charset="0"/>
        </a:defRPr>
      </a:lvl9pPr>
    </p:titleStyle>
    <p:bodyStyle>
      <a:lvl1pPr marL="265113" indent="-265113" algn="l" rtl="0" eaLnBrk="0" fontAlgn="base" hangingPunct="0">
        <a:spcBef>
          <a:spcPct val="20000"/>
        </a:spcBef>
        <a:spcAft>
          <a:spcPct val="0"/>
        </a:spcAft>
        <a:buClr>
          <a:srgbClr val="C65101"/>
        </a:buClr>
        <a:buFont typeface="Wingdings" pitchFamily="2" charset="2"/>
        <a:buChar char="n"/>
        <a:defRPr sz="2000" b="1">
          <a:solidFill>
            <a:schemeClr val="tx1"/>
          </a:solidFill>
          <a:latin typeface="+mn-lt"/>
          <a:ea typeface="+mn-ea"/>
          <a:cs typeface="+mn-cs"/>
        </a:defRPr>
      </a:lvl1pPr>
      <a:lvl2pPr marL="542925" indent="-204788" algn="l" rtl="0" eaLnBrk="0" fontAlgn="base" hangingPunct="0">
        <a:spcBef>
          <a:spcPct val="20000"/>
        </a:spcBef>
        <a:spcAft>
          <a:spcPct val="0"/>
        </a:spcAft>
        <a:buClr>
          <a:srgbClr val="C65101"/>
        </a:buClr>
        <a:buFont typeface="Wingdings" pitchFamily="2" charset="2"/>
        <a:buChar char="§"/>
        <a:defRPr sz="2800">
          <a:solidFill>
            <a:schemeClr val="tx1"/>
          </a:solidFill>
          <a:latin typeface="+mn-lt"/>
        </a:defRPr>
      </a:lvl2pPr>
      <a:lvl3pPr marL="901700" indent="-146050" algn="l" rtl="0" eaLnBrk="0" fontAlgn="base" hangingPunct="0">
        <a:spcBef>
          <a:spcPct val="20000"/>
        </a:spcBef>
        <a:spcAft>
          <a:spcPct val="0"/>
        </a:spcAft>
        <a:buClr>
          <a:srgbClr val="C65101"/>
        </a:buClr>
        <a:buFont typeface="Wingdings" pitchFamily="2" charset="2"/>
        <a:buChar char="§"/>
        <a:defRPr sz="1600">
          <a:solidFill>
            <a:schemeClr val="tx1"/>
          </a:solidFill>
          <a:latin typeface="+mn-lt"/>
        </a:defRPr>
      </a:lvl3pPr>
      <a:lvl4pPr marL="1258888" indent="-152400" algn="l" rtl="0" eaLnBrk="0" fontAlgn="base" hangingPunct="0">
        <a:spcBef>
          <a:spcPct val="20000"/>
        </a:spcBef>
        <a:spcAft>
          <a:spcPct val="0"/>
        </a:spcAft>
        <a:buClr>
          <a:srgbClr val="CC0000"/>
        </a:buClr>
        <a:buSzPct val="75000"/>
        <a:buFont typeface="Arial" pitchFamily="34" charset="0"/>
        <a:buChar char="−"/>
        <a:defRPr sz="1400">
          <a:solidFill>
            <a:schemeClr val="tx1"/>
          </a:solidFill>
          <a:latin typeface="+mn-lt"/>
        </a:defRPr>
      </a:lvl4pPr>
      <a:lvl5pPr marL="1792288" indent="-228600" algn="l" rtl="0" eaLnBrk="0" fontAlgn="base" hangingPunct="0">
        <a:spcBef>
          <a:spcPct val="20000"/>
        </a:spcBef>
        <a:spcAft>
          <a:spcPct val="0"/>
        </a:spcAft>
        <a:buClr>
          <a:schemeClr val="accent2"/>
        </a:buClr>
        <a:buSzPct val="75000"/>
        <a:buChar char="»"/>
        <a:defRPr sz="1400">
          <a:solidFill>
            <a:schemeClr val="tx1"/>
          </a:solidFill>
          <a:latin typeface="+mn-lt"/>
        </a:defRPr>
      </a:lvl5pPr>
      <a:lvl6pPr marL="2514600" indent="-228600" algn="l" rtl="0" eaLnBrk="1" fontAlgn="base" hangingPunct="1">
        <a:spcBef>
          <a:spcPct val="20000"/>
        </a:spcBef>
        <a:spcAft>
          <a:spcPct val="0"/>
        </a:spcAft>
        <a:buClr>
          <a:schemeClr val="accent2"/>
        </a:buClr>
        <a:buSzPct val="75000"/>
        <a:buChar char="•"/>
        <a:defRPr>
          <a:solidFill>
            <a:schemeClr val="tx1"/>
          </a:solidFill>
          <a:latin typeface="+mn-lt"/>
        </a:defRPr>
      </a:lvl6pPr>
      <a:lvl7pPr marL="2971800" indent="-228600" algn="l" rtl="0" eaLnBrk="1" fontAlgn="base" hangingPunct="1">
        <a:spcBef>
          <a:spcPct val="20000"/>
        </a:spcBef>
        <a:spcAft>
          <a:spcPct val="0"/>
        </a:spcAft>
        <a:buClr>
          <a:schemeClr val="accent2"/>
        </a:buClr>
        <a:buSzPct val="75000"/>
        <a:buChar char="•"/>
        <a:defRPr>
          <a:solidFill>
            <a:schemeClr val="tx1"/>
          </a:solidFill>
          <a:latin typeface="+mn-lt"/>
        </a:defRPr>
      </a:lvl7pPr>
      <a:lvl8pPr marL="3429000" indent="-228600" algn="l" rtl="0" eaLnBrk="1" fontAlgn="base" hangingPunct="1">
        <a:spcBef>
          <a:spcPct val="20000"/>
        </a:spcBef>
        <a:spcAft>
          <a:spcPct val="0"/>
        </a:spcAft>
        <a:buClr>
          <a:schemeClr val="accent2"/>
        </a:buClr>
        <a:buSzPct val="75000"/>
        <a:buChar char="•"/>
        <a:defRPr>
          <a:solidFill>
            <a:schemeClr val="tx1"/>
          </a:solidFill>
          <a:latin typeface="+mn-lt"/>
        </a:defRPr>
      </a:lvl8pPr>
      <a:lvl9pPr marL="3886200" indent="-228600" algn="l" rtl="0" eaLnBrk="1" fontAlgn="base" hangingPunct="1">
        <a:spcBef>
          <a:spcPct val="20000"/>
        </a:spcBef>
        <a:spcAft>
          <a:spcPct val="0"/>
        </a:spcAft>
        <a:buClr>
          <a:schemeClr val="accent2"/>
        </a:buClr>
        <a:buSzPct val="75000"/>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026"/>
          <p:cNvSpPr>
            <a:spLocks noGrp="1" noChangeArrowheads="1"/>
          </p:cNvSpPr>
          <p:nvPr>
            <p:ph type="body" idx="1"/>
          </p:nvPr>
        </p:nvSpPr>
        <p:spPr bwMode="auto">
          <a:xfrm>
            <a:off x="293688" y="1066800"/>
            <a:ext cx="8558212"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 </a:t>
            </a:r>
          </a:p>
          <a:p>
            <a:pPr lvl="3"/>
            <a:r>
              <a:rPr lang="fr-FR" smtClean="0"/>
              <a:t>Quatrième niveau</a:t>
            </a:r>
          </a:p>
          <a:p>
            <a:pPr lvl="4"/>
            <a:r>
              <a:rPr lang="fr-FR" smtClean="0"/>
              <a:t>Cinquième niveau</a:t>
            </a:r>
          </a:p>
        </p:txBody>
      </p:sp>
      <p:sp>
        <p:nvSpPr>
          <p:cNvPr id="2051" name="Rectangle 1027"/>
          <p:cNvSpPr>
            <a:spLocks noGrp="1" noChangeArrowheads="1"/>
          </p:cNvSpPr>
          <p:nvPr>
            <p:ph type="title"/>
          </p:nvPr>
        </p:nvSpPr>
        <p:spPr bwMode="auto">
          <a:xfrm>
            <a:off x="250825" y="228600"/>
            <a:ext cx="8642350" cy="4635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titre</a:t>
            </a:r>
          </a:p>
        </p:txBody>
      </p:sp>
      <p:pic>
        <p:nvPicPr>
          <p:cNvPr id="2052" name="Picture 1065" descr="1ptrans"/>
          <p:cNvPicPr>
            <a:picLocks noChangeAspect="1" noChangeArrowheads="1"/>
          </p:cNvPicPr>
          <p:nvPr/>
        </p:nvPicPr>
        <p:blipFill>
          <a:blip r:embed="rId13"/>
          <a:srcRect/>
          <a:stretch>
            <a:fillRect/>
          </a:stretch>
        </p:blipFill>
        <p:spPr bwMode="auto">
          <a:xfrm>
            <a:off x="290513" y="3611563"/>
            <a:ext cx="11112" cy="22225"/>
          </a:xfrm>
          <a:prstGeom prst="rect">
            <a:avLst/>
          </a:prstGeom>
          <a:noFill/>
          <a:ln w="9525">
            <a:noFill/>
            <a:miter lim="800000"/>
            <a:headEnd/>
            <a:tailEnd/>
          </a:ln>
        </p:spPr>
      </p:pic>
      <p:sp>
        <p:nvSpPr>
          <p:cNvPr id="158796" name="Text Box 1100"/>
          <p:cNvSpPr txBox="1">
            <a:spLocks noChangeArrowheads="1"/>
          </p:cNvSpPr>
          <p:nvPr/>
        </p:nvSpPr>
        <p:spPr bwMode="auto">
          <a:xfrm rot="16162031">
            <a:off x="8097044" y="5160169"/>
            <a:ext cx="1789112" cy="228600"/>
          </a:xfrm>
          <a:prstGeom prst="rect">
            <a:avLst/>
          </a:prstGeom>
          <a:noFill/>
          <a:ln w="19050">
            <a:noFill/>
            <a:miter lim="800000"/>
            <a:headEnd/>
            <a:tailEnd/>
          </a:ln>
          <a:effectLst/>
        </p:spPr>
        <p:txBody>
          <a:bodyPr lIns="90000" tIns="46800" rIns="90000" bIns="46800">
            <a:spAutoFit/>
          </a:bodyPr>
          <a:lstStyle/>
          <a:p>
            <a:pPr fontAlgn="auto">
              <a:spcBef>
                <a:spcPct val="20000"/>
              </a:spcBef>
              <a:spcAft>
                <a:spcPts val="0"/>
              </a:spcAft>
              <a:buClr>
                <a:schemeClr val="tx1"/>
              </a:buClr>
              <a:buFont typeface="Wingdings" pitchFamily="2" charset="2"/>
              <a:buNone/>
              <a:defRPr/>
            </a:pPr>
            <a:r>
              <a:rPr lang="fr-FR" sz="900" dirty="0">
                <a:solidFill>
                  <a:srgbClr val="254375"/>
                </a:solidFill>
                <a:latin typeface="+mn-lt"/>
                <a:cs typeface="Times New Roman" pitchFamily="18" charset="0"/>
              </a:rPr>
              <a:t>© </a:t>
            </a:r>
            <a:r>
              <a:rPr lang="fr-FR" sz="900" dirty="0">
                <a:solidFill>
                  <a:srgbClr val="254375"/>
                </a:solidFill>
                <a:latin typeface="+mn-lt"/>
              </a:rPr>
              <a:t>Copyright CMI</a:t>
            </a:r>
          </a:p>
        </p:txBody>
      </p:sp>
      <p:sp>
        <p:nvSpPr>
          <p:cNvPr id="158822" name="Rectangle 1126"/>
          <p:cNvSpPr>
            <a:spLocks noChangeArrowheads="1"/>
          </p:cNvSpPr>
          <p:nvPr/>
        </p:nvSpPr>
        <p:spPr bwMode="auto">
          <a:xfrm>
            <a:off x="0" y="6308725"/>
            <a:ext cx="9144000" cy="71438"/>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sp>
        <p:nvSpPr>
          <p:cNvPr id="158823" name="Rectangle 1127"/>
          <p:cNvSpPr>
            <a:spLocks noChangeArrowheads="1"/>
          </p:cNvSpPr>
          <p:nvPr/>
        </p:nvSpPr>
        <p:spPr bwMode="auto">
          <a:xfrm>
            <a:off x="0" y="765175"/>
            <a:ext cx="9144000" cy="71438"/>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pic>
        <p:nvPicPr>
          <p:cNvPr id="2056" name="Picture 1129" descr="logo_2"/>
          <p:cNvPicPr>
            <a:picLocks noChangeAspect="1" noChangeArrowheads="1"/>
          </p:cNvPicPr>
          <p:nvPr/>
        </p:nvPicPr>
        <p:blipFill>
          <a:blip r:embed="rId14"/>
          <a:srcRect/>
          <a:stretch>
            <a:fillRect/>
          </a:stretch>
        </p:blipFill>
        <p:spPr bwMode="auto">
          <a:xfrm>
            <a:off x="323850" y="6475413"/>
            <a:ext cx="1800225" cy="266700"/>
          </a:xfrm>
          <a:prstGeom prst="rect">
            <a:avLst/>
          </a:prstGeom>
          <a:noFill/>
          <a:ln w="9525">
            <a:noFill/>
            <a:miter lim="800000"/>
            <a:headEnd/>
            <a:tailEnd/>
          </a:ln>
        </p:spPr>
      </p:pic>
      <p:sp>
        <p:nvSpPr>
          <p:cNvPr id="13" name="Espace réservé du texte 9"/>
          <p:cNvSpPr txBox="1">
            <a:spLocks/>
          </p:cNvSpPr>
          <p:nvPr/>
        </p:nvSpPr>
        <p:spPr>
          <a:xfrm>
            <a:off x="1528763" y="6643688"/>
            <a:ext cx="5929312" cy="142875"/>
          </a:xfrm>
          <a:prstGeom prst="rect">
            <a:avLst/>
          </a:prstGeom>
        </p:spPr>
        <p:txBody>
          <a:bodyPr/>
          <a:lstStyle>
            <a:lvl1pPr algn="ctr">
              <a:buNone/>
              <a:defRPr sz="700" b="0"/>
            </a:lvl1pPr>
          </a:lstStyle>
          <a:p>
            <a:pPr marL="342900" indent="-342900" fontAlgn="auto">
              <a:spcBef>
                <a:spcPct val="20000"/>
              </a:spcBef>
              <a:spcAft>
                <a:spcPts val="0"/>
              </a:spcAft>
              <a:buClr>
                <a:srgbClr val="C65101"/>
              </a:buClr>
              <a:buFont typeface="Wingdings" pitchFamily="2" charset="2"/>
              <a:buNone/>
              <a:defRPr/>
            </a:pPr>
            <a:endParaRPr lang="fr-FR" kern="0" dirty="0" smtClean="0">
              <a:latin typeface="+mn-lt"/>
            </a:endParaRPr>
          </a:p>
        </p:txBody>
      </p:sp>
      <p:sp>
        <p:nvSpPr>
          <p:cNvPr id="11" name="Espace réservé du numéro de diapositive 2"/>
          <p:cNvSpPr>
            <a:spLocks noGrp="1"/>
          </p:cNvSpPr>
          <p:nvPr>
            <p:ph type="sldNum" sz="quarter" idx="4"/>
          </p:nvPr>
        </p:nvSpPr>
        <p:spPr>
          <a:xfrm>
            <a:off x="7723188" y="6529388"/>
            <a:ext cx="1143000" cy="261937"/>
          </a:xfrm>
          <a:prstGeom prst="rect">
            <a:avLst/>
          </a:prstGeom>
        </p:spPr>
        <p:txBody>
          <a:bodyPr/>
          <a:lstStyle>
            <a:lvl1pPr marL="0" algn="r" defTabSz="914400" rtl="0" eaLnBrk="1" fontAlgn="auto" latinLnBrk="0" hangingPunct="1">
              <a:spcBef>
                <a:spcPts val="0"/>
              </a:spcBef>
              <a:spcAft>
                <a:spcPts val="0"/>
              </a:spcAft>
              <a:defRPr kumimoji="0" lang="fr-FR" sz="1200" b="0" i="0" u="none" strike="noStrike" kern="1200" cap="none" spc="0" normalizeH="0" baseline="0" noProof="0">
                <a:ln>
                  <a:noFill/>
                </a:ln>
                <a:solidFill>
                  <a:srgbClr val="254375"/>
                </a:solidFill>
                <a:effectLst/>
                <a:uLnTx/>
                <a:uFillTx/>
                <a:latin typeface="+mn-lt"/>
                <a:ea typeface="+mn-ea"/>
                <a:cs typeface="+mn-cs"/>
              </a:defRPr>
            </a:lvl1pPr>
          </a:lstStyle>
          <a:p>
            <a:pPr>
              <a:defRPr/>
            </a:pPr>
            <a:fld id="{BFE0A4D2-FA96-4CBC-9865-2BE2F22EC067}" type="slidenum">
              <a:rPr/>
              <a:pPr>
                <a:defRPr/>
              </a:pPr>
              <a:t>‹N°›</a:t>
            </a:fld>
            <a:endParaRPr/>
          </a:p>
        </p:txBody>
      </p:sp>
      <p:sp>
        <p:nvSpPr>
          <p:cNvPr id="12" name="Espace réservé du numéro de diapositive 3"/>
          <p:cNvSpPr txBox="1">
            <a:spLocks/>
          </p:cNvSpPr>
          <p:nvPr/>
        </p:nvSpPr>
        <p:spPr>
          <a:xfrm>
            <a:off x="2659063" y="6529388"/>
            <a:ext cx="3825875" cy="328612"/>
          </a:xfrm>
          <a:prstGeom prst="rect">
            <a:avLst/>
          </a:prstGeom>
        </p:spPr>
        <p:txBody>
          <a:bodyPr/>
          <a:lstStyle>
            <a:lvl1pPr algn="ctr" eaLnBrk="1" hangingPunct="1">
              <a:spcBef>
                <a:spcPts val="0"/>
              </a:spcBef>
              <a:defRPr sz="1200" smtClean="0"/>
            </a:lvl1pPr>
          </a:lstStyle>
          <a:p>
            <a:pPr fontAlgn="auto">
              <a:spcAft>
                <a:spcPts val="0"/>
              </a:spcAft>
              <a:defRPr/>
            </a:pPr>
            <a:r>
              <a:rPr lang="fr-FR" dirty="0">
                <a:solidFill>
                  <a:srgbClr val="254375"/>
                </a:solidFill>
                <a:latin typeface="+mn-lt"/>
              </a:rPr>
              <a:t>DOCUMENT DE TRAVAIL</a:t>
            </a:r>
          </a:p>
        </p:txBody>
      </p:sp>
      <p:pic>
        <p:nvPicPr>
          <p:cNvPr id="2060" name="Image 8"/>
          <p:cNvPicPr>
            <a:picLocks noChangeAspect="1" noChangeArrowheads="1"/>
          </p:cNvPicPr>
          <p:nvPr/>
        </p:nvPicPr>
        <p:blipFill>
          <a:blip r:embed="rId15"/>
          <a:srcRect/>
          <a:stretch>
            <a:fillRect/>
          </a:stretch>
        </p:blipFill>
        <p:spPr bwMode="auto">
          <a:xfrm>
            <a:off x="2354263" y="6369050"/>
            <a:ext cx="1017587" cy="488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7162" r:id="rId1"/>
    <p:sldLayoutId id="2147487163" r:id="rId2"/>
    <p:sldLayoutId id="2147487164" r:id="rId3"/>
    <p:sldLayoutId id="2147487165" r:id="rId4"/>
    <p:sldLayoutId id="2147487166" r:id="rId5"/>
    <p:sldLayoutId id="2147487167" r:id="rId6"/>
    <p:sldLayoutId id="2147487168" r:id="rId7"/>
    <p:sldLayoutId id="2147487169" r:id="rId8"/>
    <p:sldLayoutId id="2147487170" r:id="rId9"/>
    <p:sldLayoutId id="2147487194" r:id="rId10"/>
    <p:sldLayoutId id="2147487210" r:id="rId11"/>
  </p:sldLayoutIdLst>
  <p:hf hdr="0" ftr="0" dt="0"/>
  <p:txStyles>
    <p:titleStyle>
      <a:lvl1pPr algn="l" rtl="0" eaLnBrk="0" fontAlgn="base" hangingPunct="0">
        <a:lnSpc>
          <a:spcPct val="80000"/>
        </a:lnSpc>
        <a:spcBef>
          <a:spcPct val="0"/>
        </a:spcBef>
        <a:spcAft>
          <a:spcPct val="0"/>
        </a:spcAft>
        <a:defRPr sz="2400" b="1">
          <a:solidFill>
            <a:srgbClr val="C65101"/>
          </a:solidFill>
          <a:latin typeface="+mj-lt"/>
          <a:ea typeface="+mj-ea"/>
          <a:cs typeface="+mj-cs"/>
        </a:defRPr>
      </a:lvl1pPr>
      <a:lvl2pPr algn="l" rtl="0" eaLnBrk="0" fontAlgn="base" hangingPunct="0">
        <a:lnSpc>
          <a:spcPct val="80000"/>
        </a:lnSpc>
        <a:spcBef>
          <a:spcPct val="0"/>
        </a:spcBef>
        <a:spcAft>
          <a:spcPct val="0"/>
        </a:spcAft>
        <a:defRPr sz="2400" b="1">
          <a:solidFill>
            <a:srgbClr val="C65101"/>
          </a:solidFill>
          <a:latin typeface="Arial" charset="0"/>
        </a:defRPr>
      </a:lvl2pPr>
      <a:lvl3pPr algn="l" rtl="0" eaLnBrk="0" fontAlgn="base" hangingPunct="0">
        <a:lnSpc>
          <a:spcPct val="80000"/>
        </a:lnSpc>
        <a:spcBef>
          <a:spcPct val="0"/>
        </a:spcBef>
        <a:spcAft>
          <a:spcPct val="0"/>
        </a:spcAft>
        <a:defRPr sz="2400" b="1">
          <a:solidFill>
            <a:srgbClr val="C65101"/>
          </a:solidFill>
          <a:latin typeface="Arial" charset="0"/>
        </a:defRPr>
      </a:lvl3pPr>
      <a:lvl4pPr algn="l" rtl="0" eaLnBrk="0" fontAlgn="base" hangingPunct="0">
        <a:lnSpc>
          <a:spcPct val="80000"/>
        </a:lnSpc>
        <a:spcBef>
          <a:spcPct val="0"/>
        </a:spcBef>
        <a:spcAft>
          <a:spcPct val="0"/>
        </a:spcAft>
        <a:defRPr sz="2400" b="1">
          <a:solidFill>
            <a:srgbClr val="C65101"/>
          </a:solidFill>
          <a:latin typeface="Arial" charset="0"/>
        </a:defRPr>
      </a:lvl4pPr>
      <a:lvl5pPr algn="l" rtl="0" eaLnBrk="0" fontAlgn="base" hangingPunct="0">
        <a:lnSpc>
          <a:spcPct val="80000"/>
        </a:lnSpc>
        <a:spcBef>
          <a:spcPct val="0"/>
        </a:spcBef>
        <a:spcAft>
          <a:spcPct val="0"/>
        </a:spcAft>
        <a:defRPr sz="2400" b="1">
          <a:solidFill>
            <a:srgbClr val="C65101"/>
          </a:solidFill>
          <a:latin typeface="Arial" charset="0"/>
        </a:defRPr>
      </a:lvl5pPr>
      <a:lvl6pPr marL="457200" algn="l" rtl="0" eaLnBrk="1" fontAlgn="base" hangingPunct="1">
        <a:lnSpc>
          <a:spcPct val="80000"/>
        </a:lnSpc>
        <a:spcBef>
          <a:spcPct val="0"/>
        </a:spcBef>
        <a:spcAft>
          <a:spcPct val="0"/>
        </a:spcAft>
        <a:defRPr sz="2400" b="1">
          <a:solidFill>
            <a:srgbClr val="C65101"/>
          </a:solidFill>
          <a:latin typeface="Arial" charset="0"/>
        </a:defRPr>
      </a:lvl6pPr>
      <a:lvl7pPr marL="914400" algn="l" rtl="0" eaLnBrk="1" fontAlgn="base" hangingPunct="1">
        <a:lnSpc>
          <a:spcPct val="80000"/>
        </a:lnSpc>
        <a:spcBef>
          <a:spcPct val="0"/>
        </a:spcBef>
        <a:spcAft>
          <a:spcPct val="0"/>
        </a:spcAft>
        <a:defRPr sz="2400" b="1">
          <a:solidFill>
            <a:srgbClr val="C65101"/>
          </a:solidFill>
          <a:latin typeface="Arial" charset="0"/>
        </a:defRPr>
      </a:lvl7pPr>
      <a:lvl8pPr marL="1371600" algn="l" rtl="0" eaLnBrk="1" fontAlgn="base" hangingPunct="1">
        <a:lnSpc>
          <a:spcPct val="80000"/>
        </a:lnSpc>
        <a:spcBef>
          <a:spcPct val="0"/>
        </a:spcBef>
        <a:spcAft>
          <a:spcPct val="0"/>
        </a:spcAft>
        <a:defRPr sz="2400" b="1">
          <a:solidFill>
            <a:srgbClr val="C65101"/>
          </a:solidFill>
          <a:latin typeface="Arial" charset="0"/>
        </a:defRPr>
      </a:lvl8pPr>
      <a:lvl9pPr marL="1828800" algn="l" rtl="0" eaLnBrk="1" fontAlgn="base" hangingPunct="1">
        <a:lnSpc>
          <a:spcPct val="80000"/>
        </a:lnSpc>
        <a:spcBef>
          <a:spcPct val="0"/>
        </a:spcBef>
        <a:spcAft>
          <a:spcPct val="0"/>
        </a:spcAft>
        <a:defRPr sz="2400" b="1">
          <a:solidFill>
            <a:srgbClr val="C65101"/>
          </a:solidFill>
          <a:latin typeface="Arial" charset="0"/>
        </a:defRPr>
      </a:lvl9pPr>
    </p:titleStyle>
    <p:bodyStyle>
      <a:lvl1pPr marL="342900" indent="-342900" algn="l" rtl="0" eaLnBrk="0" fontAlgn="base" hangingPunct="0">
        <a:spcBef>
          <a:spcPct val="20000"/>
        </a:spcBef>
        <a:spcAft>
          <a:spcPct val="0"/>
        </a:spcAft>
        <a:buClr>
          <a:srgbClr val="C65101"/>
        </a:buClr>
        <a:buFont typeface="Wingdings" pitchFamily="2" charset="2"/>
        <a:buChar char="n"/>
        <a:defRPr sz="2000" b="1">
          <a:solidFill>
            <a:schemeClr val="tx1"/>
          </a:solidFill>
          <a:latin typeface="+mn-lt"/>
          <a:ea typeface="+mn-ea"/>
          <a:cs typeface="+mn-cs"/>
        </a:defRPr>
      </a:lvl1pPr>
      <a:lvl2pPr marL="742950" indent="-285750" algn="l" rtl="0" eaLnBrk="0" fontAlgn="base" hangingPunct="0">
        <a:spcBef>
          <a:spcPct val="20000"/>
        </a:spcBef>
        <a:spcAft>
          <a:spcPct val="0"/>
        </a:spcAft>
        <a:buClr>
          <a:srgbClr val="C6510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C65101"/>
        </a:buClr>
        <a:buFont typeface="Wingdings" pitchFamily="2" charset="2"/>
        <a:buChar char="§"/>
        <a:defRPr sz="1600">
          <a:solidFill>
            <a:schemeClr val="tx1"/>
          </a:solidFill>
          <a:latin typeface="+mn-lt"/>
        </a:defRPr>
      </a:lvl3pPr>
      <a:lvl4pPr marL="1600200" indent="-228600" algn="l" rtl="0" eaLnBrk="0" fontAlgn="base" hangingPunct="0">
        <a:spcBef>
          <a:spcPct val="20000"/>
        </a:spcBef>
        <a:spcAft>
          <a:spcPct val="0"/>
        </a:spcAft>
        <a:buClr>
          <a:srgbClr val="CC0000"/>
        </a:buClr>
        <a:buSzPct val="75000"/>
        <a:buFont typeface="Arial" pitchFamily="34" charset="0"/>
        <a:buChar char="−"/>
        <a:defRPr sz="1400">
          <a:solidFill>
            <a:schemeClr val="tx1"/>
          </a:solidFill>
          <a:latin typeface="+mn-lt"/>
        </a:defRPr>
      </a:lvl4pPr>
      <a:lvl5pPr marL="2057400" indent="-228600" algn="l" rtl="0" eaLnBrk="0" fontAlgn="base" hangingPunct="0">
        <a:spcBef>
          <a:spcPct val="20000"/>
        </a:spcBef>
        <a:spcAft>
          <a:spcPct val="0"/>
        </a:spcAft>
        <a:buClr>
          <a:schemeClr val="accent2"/>
        </a:buClr>
        <a:buSzPct val="75000"/>
        <a:buChar char="»"/>
        <a:defRPr sz="1400">
          <a:solidFill>
            <a:schemeClr val="tx1"/>
          </a:solidFill>
          <a:latin typeface="+mn-lt"/>
        </a:defRPr>
      </a:lvl5pPr>
      <a:lvl6pPr marL="2514600" indent="-228600" algn="l" rtl="0" eaLnBrk="1" fontAlgn="base" hangingPunct="1">
        <a:spcBef>
          <a:spcPct val="20000"/>
        </a:spcBef>
        <a:spcAft>
          <a:spcPct val="0"/>
        </a:spcAft>
        <a:buClr>
          <a:schemeClr val="accent2"/>
        </a:buClr>
        <a:buSzPct val="75000"/>
        <a:buChar char="•"/>
        <a:defRPr>
          <a:solidFill>
            <a:schemeClr val="tx1"/>
          </a:solidFill>
          <a:latin typeface="+mn-lt"/>
        </a:defRPr>
      </a:lvl6pPr>
      <a:lvl7pPr marL="2971800" indent="-228600" algn="l" rtl="0" eaLnBrk="1" fontAlgn="base" hangingPunct="1">
        <a:spcBef>
          <a:spcPct val="20000"/>
        </a:spcBef>
        <a:spcAft>
          <a:spcPct val="0"/>
        </a:spcAft>
        <a:buClr>
          <a:schemeClr val="accent2"/>
        </a:buClr>
        <a:buSzPct val="75000"/>
        <a:buChar char="•"/>
        <a:defRPr>
          <a:solidFill>
            <a:schemeClr val="tx1"/>
          </a:solidFill>
          <a:latin typeface="+mn-lt"/>
        </a:defRPr>
      </a:lvl7pPr>
      <a:lvl8pPr marL="3429000" indent="-228600" algn="l" rtl="0" eaLnBrk="1" fontAlgn="base" hangingPunct="1">
        <a:spcBef>
          <a:spcPct val="20000"/>
        </a:spcBef>
        <a:spcAft>
          <a:spcPct val="0"/>
        </a:spcAft>
        <a:buClr>
          <a:schemeClr val="accent2"/>
        </a:buClr>
        <a:buSzPct val="75000"/>
        <a:buChar char="•"/>
        <a:defRPr>
          <a:solidFill>
            <a:schemeClr val="tx1"/>
          </a:solidFill>
          <a:latin typeface="+mn-lt"/>
        </a:defRPr>
      </a:lvl8pPr>
      <a:lvl9pPr marL="3886200" indent="-228600" algn="l" rtl="0" eaLnBrk="1" fontAlgn="base" hangingPunct="1">
        <a:spcBef>
          <a:spcPct val="20000"/>
        </a:spcBef>
        <a:spcAft>
          <a:spcPct val="0"/>
        </a:spcAft>
        <a:buClr>
          <a:schemeClr val="accent2"/>
        </a:buClr>
        <a:buSzPct val="75000"/>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body" idx="1"/>
          </p:nvPr>
        </p:nvSpPr>
        <p:spPr bwMode="auto">
          <a:xfrm>
            <a:off x="279400" y="1185863"/>
            <a:ext cx="8558213" cy="5105400"/>
          </a:xfrm>
          <a:prstGeom prst="rect">
            <a:avLst/>
          </a:prstGeom>
          <a:noFill/>
          <a:ln w="9525">
            <a:noFill/>
            <a:miter lim="800000"/>
            <a:headEnd/>
            <a:tailEnd/>
          </a:ln>
        </p:spPr>
        <p:txBody>
          <a:bodyPr vert="horz" wrap="square" lIns="72000" tIns="45720" rIns="7200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 </a:t>
            </a:r>
          </a:p>
          <a:p>
            <a:pPr lvl="3"/>
            <a:r>
              <a:rPr lang="fr-FR" smtClean="0"/>
              <a:t>Quatrième niveau</a:t>
            </a:r>
          </a:p>
          <a:p>
            <a:pPr lvl="4"/>
            <a:r>
              <a:rPr lang="fr-FR" smtClean="0"/>
              <a:t>Cinquième niveau</a:t>
            </a:r>
          </a:p>
        </p:txBody>
      </p:sp>
      <p:sp>
        <p:nvSpPr>
          <p:cNvPr id="3075" name="Rectangle 1027"/>
          <p:cNvSpPr>
            <a:spLocks noGrp="1" noChangeArrowheads="1"/>
          </p:cNvSpPr>
          <p:nvPr>
            <p:ph type="title"/>
          </p:nvPr>
        </p:nvSpPr>
        <p:spPr bwMode="auto">
          <a:xfrm>
            <a:off x="279400" y="131763"/>
            <a:ext cx="8567738" cy="779462"/>
          </a:xfrm>
          <a:prstGeom prst="rect">
            <a:avLst/>
          </a:prstGeom>
          <a:noFill/>
          <a:ln w="9525">
            <a:noFill/>
            <a:miter lim="800000"/>
            <a:headEnd/>
            <a:tailEnd/>
          </a:ln>
        </p:spPr>
        <p:txBody>
          <a:bodyPr vert="horz" wrap="square" lIns="36000" tIns="36000" rIns="36000" bIns="0" numCol="1" anchor="b" anchorCtr="0" compatLnSpc="1">
            <a:prstTxWarp prst="textNoShape">
              <a:avLst/>
            </a:prstTxWarp>
          </a:bodyPr>
          <a:lstStyle/>
          <a:p>
            <a:pPr lvl="0"/>
            <a:r>
              <a:rPr lang="fr-FR" smtClean="0"/>
              <a:t>Cliquez pour modifier le titre</a:t>
            </a:r>
          </a:p>
        </p:txBody>
      </p:sp>
      <p:pic>
        <p:nvPicPr>
          <p:cNvPr id="3076" name="Picture 1065" descr="1ptrans"/>
          <p:cNvPicPr>
            <a:picLocks noChangeAspect="1" noChangeArrowheads="1"/>
          </p:cNvPicPr>
          <p:nvPr/>
        </p:nvPicPr>
        <p:blipFill>
          <a:blip r:embed="rId16"/>
          <a:srcRect/>
          <a:stretch>
            <a:fillRect/>
          </a:stretch>
        </p:blipFill>
        <p:spPr bwMode="auto">
          <a:xfrm>
            <a:off x="290513" y="3611563"/>
            <a:ext cx="11112" cy="22225"/>
          </a:xfrm>
          <a:prstGeom prst="rect">
            <a:avLst/>
          </a:prstGeom>
          <a:noFill/>
          <a:ln w="9525">
            <a:noFill/>
            <a:miter lim="800000"/>
            <a:headEnd/>
            <a:tailEnd/>
          </a:ln>
        </p:spPr>
      </p:pic>
      <p:sp>
        <p:nvSpPr>
          <p:cNvPr id="158796" name="Text Box 1100"/>
          <p:cNvSpPr txBox="1">
            <a:spLocks noChangeArrowheads="1"/>
          </p:cNvSpPr>
          <p:nvPr/>
        </p:nvSpPr>
        <p:spPr bwMode="auto">
          <a:xfrm rot="16162031">
            <a:off x="8150226" y="5173662"/>
            <a:ext cx="1789112" cy="201613"/>
          </a:xfrm>
          <a:prstGeom prst="rect">
            <a:avLst/>
          </a:prstGeom>
          <a:noFill/>
          <a:ln w="19050">
            <a:noFill/>
            <a:miter lim="800000"/>
            <a:headEnd/>
            <a:tailEnd/>
          </a:ln>
          <a:effectLst/>
        </p:spPr>
        <p:txBody>
          <a:bodyPr lIns="90000" tIns="46800" rIns="90000" bIns="46800">
            <a:spAutoFit/>
          </a:bodyPr>
          <a:lstStyle/>
          <a:p>
            <a:pPr fontAlgn="auto">
              <a:spcBef>
                <a:spcPct val="20000"/>
              </a:spcBef>
              <a:spcAft>
                <a:spcPts val="0"/>
              </a:spcAft>
              <a:buClr>
                <a:schemeClr val="tx1"/>
              </a:buClr>
              <a:buFont typeface="Wingdings" pitchFamily="2" charset="2"/>
              <a:buNone/>
              <a:defRPr/>
            </a:pPr>
            <a:r>
              <a:rPr lang="fr-FR" sz="700" dirty="0">
                <a:solidFill>
                  <a:srgbClr val="254375"/>
                </a:solidFill>
                <a:latin typeface="+mn-lt"/>
                <a:cs typeface="Times New Roman" pitchFamily="18" charset="0"/>
              </a:rPr>
              <a:t>© </a:t>
            </a:r>
            <a:r>
              <a:rPr lang="fr-FR" sz="700" dirty="0">
                <a:solidFill>
                  <a:srgbClr val="254375"/>
                </a:solidFill>
                <a:latin typeface="+mn-lt"/>
              </a:rPr>
              <a:t>Copyright CMI</a:t>
            </a:r>
          </a:p>
        </p:txBody>
      </p:sp>
      <p:sp>
        <p:nvSpPr>
          <p:cNvPr id="158823" name="Rectangle 1127"/>
          <p:cNvSpPr>
            <a:spLocks noChangeArrowheads="1"/>
          </p:cNvSpPr>
          <p:nvPr/>
        </p:nvSpPr>
        <p:spPr bwMode="auto">
          <a:xfrm>
            <a:off x="0" y="950913"/>
            <a:ext cx="9144000" cy="53975"/>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sp>
        <p:nvSpPr>
          <p:cNvPr id="10" name="Espace réservé du numéro de diapositive 3"/>
          <p:cNvSpPr>
            <a:spLocks noGrp="1"/>
          </p:cNvSpPr>
          <p:nvPr>
            <p:ph type="sldNum" sz="quarter" idx="4"/>
          </p:nvPr>
        </p:nvSpPr>
        <p:spPr>
          <a:xfrm>
            <a:off x="7723188" y="6529388"/>
            <a:ext cx="1143000" cy="261937"/>
          </a:xfrm>
          <a:prstGeom prst="rect">
            <a:avLst/>
          </a:prstGeom>
        </p:spPr>
        <p:txBody>
          <a:bodyPr/>
          <a:lstStyle>
            <a:lvl1pPr algn="r" eaLnBrk="0" fontAlgn="auto" hangingPunct="0">
              <a:spcAft>
                <a:spcPts val="0"/>
              </a:spcAft>
              <a:defRPr kumimoji="0" lang="fr-FR" sz="1200" b="0" i="0" u="none" strike="noStrike" kern="1200" cap="none" spc="0" normalizeH="0" baseline="0" noProof="0">
                <a:ln>
                  <a:noFill/>
                </a:ln>
                <a:solidFill>
                  <a:srgbClr val="254375"/>
                </a:solidFill>
                <a:effectLst/>
                <a:uLnTx/>
                <a:uFillTx/>
                <a:latin typeface="+mn-lt"/>
                <a:ea typeface="+mn-ea"/>
                <a:cs typeface="+mn-cs"/>
              </a:defRPr>
            </a:lvl1pPr>
          </a:lstStyle>
          <a:p>
            <a:pPr>
              <a:defRPr/>
            </a:pPr>
            <a:fld id="{C080AEFA-BA61-41A7-90A6-CB1E778094C8}" type="slidenum">
              <a:rPr/>
              <a:pPr>
                <a:defRPr/>
              </a:pPr>
              <a:t>‹N°›</a:t>
            </a:fld>
            <a:endParaRPr dirty="0"/>
          </a:p>
        </p:txBody>
      </p:sp>
      <p:pic>
        <p:nvPicPr>
          <p:cNvPr id="3080" name="Picture 1129" descr="logo_2"/>
          <p:cNvPicPr>
            <a:picLocks noChangeAspect="1" noChangeArrowheads="1"/>
          </p:cNvPicPr>
          <p:nvPr/>
        </p:nvPicPr>
        <p:blipFill>
          <a:blip r:embed="rId17"/>
          <a:srcRect/>
          <a:stretch>
            <a:fillRect/>
          </a:stretch>
        </p:blipFill>
        <p:spPr bwMode="auto">
          <a:xfrm>
            <a:off x="323850" y="6475413"/>
            <a:ext cx="1800225" cy="266700"/>
          </a:xfrm>
          <a:prstGeom prst="rect">
            <a:avLst/>
          </a:prstGeom>
          <a:noFill/>
          <a:ln w="9525">
            <a:noFill/>
            <a:miter lim="800000"/>
            <a:headEnd/>
            <a:tailEnd/>
          </a:ln>
        </p:spPr>
      </p:pic>
      <p:sp>
        <p:nvSpPr>
          <p:cNvPr id="12" name="Espace réservé du numéro de diapositive 3"/>
          <p:cNvSpPr txBox="1">
            <a:spLocks/>
          </p:cNvSpPr>
          <p:nvPr/>
        </p:nvSpPr>
        <p:spPr>
          <a:xfrm>
            <a:off x="2644775" y="6529388"/>
            <a:ext cx="3825875" cy="328612"/>
          </a:xfrm>
          <a:prstGeom prst="rect">
            <a:avLst/>
          </a:prstGeom>
        </p:spPr>
        <p:txBody>
          <a:bodyPr/>
          <a:lstStyle>
            <a:lvl1pPr algn="ctr" eaLnBrk="1" hangingPunct="1">
              <a:spcBef>
                <a:spcPts val="0"/>
              </a:spcBef>
              <a:defRPr sz="1200" smtClean="0"/>
            </a:lvl1pPr>
          </a:lstStyle>
          <a:p>
            <a:pPr fontAlgn="auto">
              <a:spcAft>
                <a:spcPts val="0"/>
              </a:spcAft>
              <a:defRPr/>
            </a:pPr>
            <a:r>
              <a:rPr lang="fr-FR" dirty="0">
                <a:solidFill>
                  <a:srgbClr val="254375"/>
                </a:solidFill>
                <a:latin typeface="+mn-lt"/>
              </a:rPr>
              <a:t>DOCUMENT DE TRAVAIL</a:t>
            </a:r>
          </a:p>
        </p:txBody>
      </p:sp>
      <p:pic>
        <p:nvPicPr>
          <p:cNvPr id="3082" name="Image 8"/>
          <p:cNvPicPr>
            <a:picLocks noChangeAspect="1" noChangeArrowheads="1"/>
          </p:cNvPicPr>
          <p:nvPr/>
        </p:nvPicPr>
        <p:blipFill>
          <a:blip r:embed="rId18"/>
          <a:srcRect/>
          <a:stretch>
            <a:fillRect/>
          </a:stretch>
        </p:blipFill>
        <p:spPr bwMode="auto">
          <a:xfrm>
            <a:off x="2354263" y="6369050"/>
            <a:ext cx="1017587" cy="488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7196" r:id="rId1"/>
    <p:sldLayoutId id="2147487171" r:id="rId2"/>
    <p:sldLayoutId id="2147487172" r:id="rId3"/>
    <p:sldLayoutId id="2147487197" r:id="rId4"/>
    <p:sldLayoutId id="2147487198" r:id="rId5"/>
    <p:sldLayoutId id="2147487199" r:id="rId6"/>
    <p:sldLayoutId id="2147487173" r:id="rId7"/>
    <p:sldLayoutId id="2147487200" r:id="rId8"/>
    <p:sldLayoutId id="2147487174" r:id="rId9"/>
    <p:sldLayoutId id="2147487175" r:id="rId10"/>
    <p:sldLayoutId id="2147487176" r:id="rId11"/>
    <p:sldLayoutId id="2147487201" r:id="rId12"/>
    <p:sldLayoutId id="2147487202" r:id="rId13"/>
    <p:sldLayoutId id="2147487203" r:id="rId14"/>
  </p:sldLayoutIdLst>
  <p:hf hdr="0" ftr="0" dt="0"/>
  <p:txStyles>
    <p:titleStyle>
      <a:lvl1pPr algn="l" rtl="0" eaLnBrk="0" fontAlgn="base" hangingPunct="0">
        <a:lnSpc>
          <a:spcPct val="70000"/>
        </a:lnSpc>
        <a:spcBef>
          <a:spcPct val="0"/>
        </a:spcBef>
        <a:spcAft>
          <a:spcPct val="0"/>
        </a:spcAft>
        <a:defRPr sz="2400" b="1">
          <a:solidFill>
            <a:srgbClr val="C65101"/>
          </a:solidFill>
          <a:latin typeface="+mj-lt"/>
          <a:ea typeface="+mj-ea"/>
          <a:cs typeface="+mj-cs"/>
        </a:defRPr>
      </a:lvl1pPr>
      <a:lvl2pPr algn="l" rtl="0" eaLnBrk="0" fontAlgn="base" hangingPunct="0">
        <a:lnSpc>
          <a:spcPct val="70000"/>
        </a:lnSpc>
        <a:spcBef>
          <a:spcPct val="0"/>
        </a:spcBef>
        <a:spcAft>
          <a:spcPct val="0"/>
        </a:spcAft>
        <a:defRPr sz="2400" b="1">
          <a:solidFill>
            <a:srgbClr val="C65101"/>
          </a:solidFill>
          <a:latin typeface="Arial" charset="0"/>
        </a:defRPr>
      </a:lvl2pPr>
      <a:lvl3pPr algn="l" rtl="0" eaLnBrk="0" fontAlgn="base" hangingPunct="0">
        <a:lnSpc>
          <a:spcPct val="70000"/>
        </a:lnSpc>
        <a:spcBef>
          <a:spcPct val="0"/>
        </a:spcBef>
        <a:spcAft>
          <a:spcPct val="0"/>
        </a:spcAft>
        <a:defRPr sz="2400" b="1">
          <a:solidFill>
            <a:srgbClr val="C65101"/>
          </a:solidFill>
          <a:latin typeface="Arial" charset="0"/>
        </a:defRPr>
      </a:lvl3pPr>
      <a:lvl4pPr algn="l" rtl="0" eaLnBrk="0" fontAlgn="base" hangingPunct="0">
        <a:lnSpc>
          <a:spcPct val="70000"/>
        </a:lnSpc>
        <a:spcBef>
          <a:spcPct val="0"/>
        </a:spcBef>
        <a:spcAft>
          <a:spcPct val="0"/>
        </a:spcAft>
        <a:defRPr sz="2400" b="1">
          <a:solidFill>
            <a:srgbClr val="C65101"/>
          </a:solidFill>
          <a:latin typeface="Arial" charset="0"/>
        </a:defRPr>
      </a:lvl4pPr>
      <a:lvl5pPr algn="l" rtl="0" eaLnBrk="0" fontAlgn="base" hangingPunct="0">
        <a:lnSpc>
          <a:spcPct val="70000"/>
        </a:lnSpc>
        <a:spcBef>
          <a:spcPct val="0"/>
        </a:spcBef>
        <a:spcAft>
          <a:spcPct val="0"/>
        </a:spcAft>
        <a:defRPr sz="2400" b="1">
          <a:solidFill>
            <a:srgbClr val="C65101"/>
          </a:solidFill>
          <a:latin typeface="Arial" charset="0"/>
        </a:defRPr>
      </a:lvl5pPr>
      <a:lvl6pPr marL="457200" algn="l" rtl="0" eaLnBrk="1" fontAlgn="base" hangingPunct="1">
        <a:lnSpc>
          <a:spcPct val="80000"/>
        </a:lnSpc>
        <a:spcBef>
          <a:spcPct val="0"/>
        </a:spcBef>
        <a:spcAft>
          <a:spcPct val="0"/>
        </a:spcAft>
        <a:defRPr sz="2400" b="1">
          <a:solidFill>
            <a:srgbClr val="C65101"/>
          </a:solidFill>
          <a:latin typeface="Arial" charset="0"/>
        </a:defRPr>
      </a:lvl6pPr>
      <a:lvl7pPr marL="914400" algn="l" rtl="0" eaLnBrk="1" fontAlgn="base" hangingPunct="1">
        <a:lnSpc>
          <a:spcPct val="80000"/>
        </a:lnSpc>
        <a:spcBef>
          <a:spcPct val="0"/>
        </a:spcBef>
        <a:spcAft>
          <a:spcPct val="0"/>
        </a:spcAft>
        <a:defRPr sz="2400" b="1">
          <a:solidFill>
            <a:srgbClr val="C65101"/>
          </a:solidFill>
          <a:latin typeface="Arial" charset="0"/>
        </a:defRPr>
      </a:lvl7pPr>
      <a:lvl8pPr marL="1371600" algn="l" rtl="0" eaLnBrk="1" fontAlgn="base" hangingPunct="1">
        <a:lnSpc>
          <a:spcPct val="80000"/>
        </a:lnSpc>
        <a:spcBef>
          <a:spcPct val="0"/>
        </a:spcBef>
        <a:spcAft>
          <a:spcPct val="0"/>
        </a:spcAft>
        <a:defRPr sz="2400" b="1">
          <a:solidFill>
            <a:srgbClr val="C65101"/>
          </a:solidFill>
          <a:latin typeface="Arial" charset="0"/>
        </a:defRPr>
      </a:lvl8pPr>
      <a:lvl9pPr marL="1828800" algn="l" rtl="0" eaLnBrk="1" fontAlgn="base" hangingPunct="1">
        <a:lnSpc>
          <a:spcPct val="80000"/>
        </a:lnSpc>
        <a:spcBef>
          <a:spcPct val="0"/>
        </a:spcBef>
        <a:spcAft>
          <a:spcPct val="0"/>
        </a:spcAft>
        <a:defRPr sz="2400" b="1">
          <a:solidFill>
            <a:srgbClr val="C65101"/>
          </a:solidFill>
          <a:latin typeface="Arial" charset="0"/>
        </a:defRPr>
      </a:lvl9pPr>
    </p:titleStyle>
    <p:bodyStyle>
      <a:lvl1pPr marL="265113" indent="-265113" algn="l" rtl="0" eaLnBrk="0" fontAlgn="base" hangingPunct="0">
        <a:spcBef>
          <a:spcPct val="20000"/>
        </a:spcBef>
        <a:spcAft>
          <a:spcPct val="0"/>
        </a:spcAft>
        <a:buClr>
          <a:srgbClr val="C65101"/>
        </a:buClr>
        <a:buFont typeface="Wingdings" pitchFamily="2" charset="2"/>
        <a:buChar char="n"/>
        <a:defRPr sz="2000" b="1">
          <a:solidFill>
            <a:schemeClr val="tx1"/>
          </a:solidFill>
          <a:latin typeface="+mn-lt"/>
          <a:ea typeface="+mn-ea"/>
          <a:cs typeface="+mn-cs"/>
        </a:defRPr>
      </a:lvl1pPr>
      <a:lvl2pPr marL="542925" indent="-204788" algn="l" rtl="0" eaLnBrk="0" fontAlgn="base" hangingPunct="0">
        <a:spcBef>
          <a:spcPct val="20000"/>
        </a:spcBef>
        <a:spcAft>
          <a:spcPct val="0"/>
        </a:spcAft>
        <a:buClr>
          <a:srgbClr val="C65101"/>
        </a:buClr>
        <a:buFont typeface="Wingdings" pitchFamily="2" charset="2"/>
        <a:buChar char="§"/>
        <a:defRPr sz="2800">
          <a:solidFill>
            <a:schemeClr val="tx1"/>
          </a:solidFill>
          <a:latin typeface="+mn-lt"/>
        </a:defRPr>
      </a:lvl2pPr>
      <a:lvl3pPr marL="901700" indent="-146050" algn="l" rtl="0" eaLnBrk="0" fontAlgn="base" hangingPunct="0">
        <a:spcBef>
          <a:spcPct val="20000"/>
        </a:spcBef>
        <a:spcAft>
          <a:spcPct val="0"/>
        </a:spcAft>
        <a:buClr>
          <a:srgbClr val="C65101"/>
        </a:buClr>
        <a:buFont typeface="Wingdings" pitchFamily="2" charset="2"/>
        <a:buChar char="§"/>
        <a:defRPr sz="1600">
          <a:solidFill>
            <a:schemeClr val="tx1"/>
          </a:solidFill>
          <a:latin typeface="+mn-lt"/>
        </a:defRPr>
      </a:lvl3pPr>
      <a:lvl4pPr marL="1258888" indent="-152400" algn="l" rtl="0" eaLnBrk="0" fontAlgn="base" hangingPunct="0">
        <a:spcBef>
          <a:spcPct val="20000"/>
        </a:spcBef>
        <a:spcAft>
          <a:spcPct val="0"/>
        </a:spcAft>
        <a:buClr>
          <a:srgbClr val="CC0000"/>
        </a:buClr>
        <a:buSzPct val="75000"/>
        <a:buFont typeface="Arial" pitchFamily="34" charset="0"/>
        <a:buChar char="−"/>
        <a:defRPr sz="1400">
          <a:solidFill>
            <a:schemeClr val="tx1"/>
          </a:solidFill>
          <a:latin typeface="+mn-lt"/>
        </a:defRPr>
      </a:lvl4pPr>
      <a:lvl5pPr marL="1792288" indent="-228600" algn="l" rtl="0" eaLnBrk="0" fontAlgn="base" hangingPunct="0">
        <a:spcBef>
          <a:spcPct val="20000"/>
        </a:spcBef>
        <a:spcAft>
          <a:spcPct val="0"/>
        </a:spcAft>
        <a:buClr>
          <a:schemeClr val="accent2"/>
        </a:buClr>
        <a:buSzPct val="75000"/>
        <a:buChar char="»"/>
        <a:defRPr sz="1400">
          <a:solidFill>
            <a:schemeClr val="tx1"/>
          </a:solidFill>
          <a:latin typeface="+mn-lt"/>
        </a:defRPr>
      </a:lvl5pPr>
      <a:lvl6pPr marL="2514600" indent="-228600" algn="l" rtl="0" eaLnBrk="1" fontAlgn="base" hangingPunct="1">
        <a:spcBef>
          <a:spcPct val="20000"/>
        </a:spcBef>
        <a:spcAft>
          <a:spcPct val="0"/>
        </a:spcAft>
        <a:buClr>
          <a:schemeClr val="accent2"/>
        </a:buClr>
        <a:buSzPct val="75000"/>
        <a:buChar char="•"/>
        <a:defRPr>
          <a:solidFill>
            <a:schemeClr val="tx1"/>
          </a:solidFill>
          <a:latin typeface="+mn-lt"/>
        </a:defRPr>
      </a:lvl6pPr>
      <a:lvl7pPr marL="2971800" indent="-228600" algn="l" rtl="0" eaLnBrk="1" fontAlgn="base" hangingPunct="1">
        <a:spcBef>
          <a:spcPct val="20000"/>
        </a:spcBef>
        <a:spcAft>
          <a:spcPct val="0"/>
        </a:spcAft>
        <a:buClr>
          <a:schemeClr val="accent2"/>
        </a:buClr>
        <a:buSzPct val="75000"/>
        <a:buChar char="•"/>
        <a:defRPr>
          <a:solidFill>
            <a:schemeClr val="tx1"/>
          </a:solidFill>
          <a:latin typeface="+mn-lt"/>
        </a:defRPr>
      </a:lvl7pPr>
      <a:lvl8pPr marL="3429000" indent="-228600" algn="l" rtl="0" eaLnBrk="1" fontAlgn="base" hangingPunct="1">
        <a:spcBef>
          <a:spcPct val="20000"/>
        </a:spcBef>
        <a:spcAft>
          <a:spcPct val="0"/>
        </a:spcAft>
        <a:buClr>
          <a:schemeClr val="accent2"/>
        </a:buClr>
        <a:buSzPct val="75000"/>
        <a:buChar char="•"/>
        <a:defRPr>
          <a:solidFill>
            <a:schemeClr val="tx1"/>
          </a:solidFill>
          <a:latin typeface="+mn-lt"/>
        </a:defRPr>
      </a:lvl8pPr>
      <a:lvl9pPr marL="3886200" indent="-228600" algn="l" rtl="0" eaLnBrk="1" fontAlgn="base" hangingPunct="1">
        <a:spcBef>
          <a:spcPct val="20000"/>
        </a:spcBef>
        <a:spcAft>
          <a:spcPct val="0"/>
        </a:spcAft>
        <a:buClr>
          <a:schemeClr val="accent2"/>
        </a:buClr>
        <a:buSzPct val="75000"/>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body" idx="1"/>
          </p:nvPr>
        </p:nvSpPr>
        <p:spPr bwMode="auto">
          <a:xfrm>
            <a:off x="279400" y="1185863"/>
            <a:ext cx="8558213" cy="5105400"/>
          </a:xfrm>
          <a:prstGeom prst="rect">
            <a:avLst/>
          </a:prstGeom>
          <a:noFill/>
          <a:ln w="9525">
            <a:noFill/>
            <a:miter lim="800000"/>
            <a:headEnd/>
            <a:tailEnd/>
          </a:ln>
        </p:spPr>
        <p:txBody>
          <a:bodyPr vert="horz" wrap="square" lIns="72000" tIns="45720" rIns="7200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 </a:t>
            </a:r>
          </a:p>
          <a:p>
            <a:pPr lvl="3"/>
            <a:r>
              <a:rPr lang="fr-FR" smtClean="0"/>
              <a:t>Quatrième niveau</a:t>
            </a:r>
          </a:p>
          <a:p>
            <a:pPr lvl="4"/>
            <a:r>
              <a:rPr lang="fr-FR" smtClean="0"/>
              <a:t>Cinquième niveau</a:t>
            </a:r>
          </a:p>
        </p:txBody>
      </p:sp>
      <p:sp>
        <p:nvSpPr>
          <p:cNvPr id="4099" name="Rectangle 1027"/>
          <p:cNvSpPr>
            <a:spLocks noGrp="1" noChangeArrowheads="1"/>
          </p:cNvSpPr>
          <p:nvPr>
            <p:ph type="title"/>
          </p:nvPr>
        </p:nvSpPr>
        <p:spPr bwMode="auto">
          <a:xfrm>
            <a:off x="279400" y="131763"/>
            <a:ext cx="8567738" cy="779462"/>
          </a:xfrm>
          <a:prstGeom prst="rect">
            <a:avLst/>
          </a:prstGeom>
          <a:noFill/>
          <a:ln w="9525">
            <a:noFill/>
            <a:miter lim="800000"/>
            <a:headEnd/>
            <a:tailEnd/>
          </a:ln>
        </p:spPr>
        <p:txBody>
          <a:bodyPr vert="horz" wrap="square" lIns="36000" tIns="36000" rIns="36000" bIns="0" numCol="1" anchor="b" anchorCtr="0" compatLnSpc="1">
            <a:prstTxWarp prst="textNoShape">
              <a:avLst/>
            </a:prstTxWarp>
          </a:bodyPr>
          <a:lstStyle/>
          <a:p>
            <a:pPr lvl="0"/>
            <a:r>
              <a:rPr lang="fr-FR" smtClean="0"/>
              <a:t>Cliquez pour modifier le titre</a:t>
            </a:r>
          </a:p>
        </p:txBody>
      </p:sp>
      <p:pic>
        <p:nvPicPr>
          <p:cNvPr id="4100" name="Picture 1065" descr="1ptrans"/>
          <p:cNvPicPr>
            <a:picLocks noChangeAspect="1" noChangeArrowheads="1"/>
          </p:cNvPicPr>
          <p:nvPr/>
        </p:nvPicPr>
        <p:blipFill>
          <a:blip r:embed="rId15"/>
          <a:srcRect/>
          <a:stretch>
            <a:fillRect/>
          </a:stretch>
        </p:blipFill>
        <p:spPr bwMode="auto">
          <a:xfrm>
            <a:off x="290513" y="3611563"/>
            <a:ext cx="11112" cy="22225"/>
          </a:xfrm>
          <a:prstGeom prst="rect">
            <a:avLst/>
          </a:prstGeom>
          <a:noFill/>
          <a:ln w="9525">
            <a:noFill/>
            <a:miter lim="800000"/>
            <a:headEnd/>
            <a:tailEnd/>
          </a:ln>
        </p:spPr>
      </p:pic>
      <p:sp>
        <p:nvSpPr>
          <p:cNvPr id="158796" name="Text Box 1100"/>
          <p:cNvSpPr txBox="1">
            <a:spLocks noChangeArrowheads="1"/>
          </p:cNvSpPr>
          <p:nvPr/>
        </p:nvSpPr>
        <p:spPr bwMode="auto">
          <a:xfrm rot="16162031">
            <a:off x="8150226" y="5173662"/>
            <a:ext cx="1789112" cy="201613"/>
          </a:xfrm>
          <a:prstGeom prst="rect">
            <a:avLst/>
          </a:prstGeom>
          <a:noFill/>
          <a:ln w="19050">
            <a:noFill/>
            <a:miter lim="800000"/>
            <a:headEnd/>
            <a:tailEnd/>
          </a:ln>
          <a:effectLst/>
        </p:spPr>
        <p:txBody>
          <a:bodyPr lIns="90000" tIns="46800" rIns="90000" bIns="46800">
            <a:spAutoFit/>
          </a:bodyPr>
          <a:lstStyle/>
          <a:p>
            <a:pPr fontAlgn="auto">
              <a:spcBef>
                <a:spcPct val="20000"/>
              </a:spcBef>
              <a:spcAft>
                <a:spcPts val="0"/>
              </a:spcAft>
              <a:buClr>
                <a:schemeClr val="tx1"/>
              </a:buClr>
              <a:buFont typeface="Wingdings" pitchFamily="2" charset="2"/>
              <a:buNone/>
              <a:defRPr/>
            </a:pPr>
            <a:r>
              <a:rPr lang="fr-FR" sz="700" dirty="0">
                <a:solidFill>
                  <a:srgbClr val="254375"/>
                </a:solidFill>
                <a:latin typeface="+mn-lt"/>
                <a:cs typeface="Times New Roman" pitchFamily="18" charset="0"/>
              </a:rPr>
              <a:t>© </a:t>
            </a:r>
            <a:r>
              <a:rPr lang="fr-FR" sz="700" dirty="0">
                <a:solidFill>
                  <a:srgbClr val="254375"/>
                </a:solidFill>
                <a:latin typeface="+mn-lt"/>
              </a:rPr>
              <a:t>Copyright CMI</a:t>
            </a:r>
          </a:p>
        </p:txBody>
      </p:sp>
      <p:sp>
        <p:nvSpPr>
          <p:cNvPr id="158823" name="Rectangle 1127"/>
          <p:cNvSpPr>
            <a:spLocks noChangeArrowheads="1"/>
          </p:cNvSpPr>
          <p:nvPr/>
        </p:nvSpPr>
        <p:spPr bwMode="auto">
          <a:xfrm>
            <a:off x="0" y="950913"/>
            <a:ext cx="9144000" cy="53975"/>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sp>
        <p:nvSpPr>
          <p:cNvPr id="10" name="Espace réservé du numéro de diapositive 3"/>
          <p:cNvSpPr>
            <a:spLocks noGrp="1"/>
          </p:cNvSpPr>
          <p:nvPr>
            <p:ph type="sldNum" sz="quarter" idx="4"/>
          </p:nvPr>
        </p:nvSpPr>
        <p:spPr>
          <a:xfrm>
            <a:off x="7723188" y="6529388"/>
            <a:ext cx="1143000" cy="261937"/>
          </a:xfrm>
          <a:prstGeom prst="rect">
            <a:avLst/>
          </a:prstGeom>
        </p:spPr>
        <p:txBody>
          <a:bodyPr/>
          <a:lstStyle>
            <a:lvl1pPr algn="r" eaLnBrk="0" fontAlgn="auto" hangingPunct="0">
              <a:spcAft>
                <a:spcPts val="0"/>
              </a:spcAft>
              <a:defRPr kumimoji="0" lang="fr-FR" sz="1200" b="0" i="0" u="none" strike="noStrike" kern="1200" cap="none" spc="0" normalizeH="0" baseline="0" noProof="0">
                <a:ln>
                  <a:noFill/>
                </a:ln>
                <a:solidFill>
                  <a:srgbClr val="254375"/>
                </a:solidFill>
                <a:effectLst/>
                <a:uLnTx/>
                <a:uFillTx/>
                <a:latin typeface="+mn-lt"/>
                <a:ea typeface="+mn-ea"/>
                <a:cs typeface="+mn-cs"/>
              </a:defRPr>
            </a:lvl1pPr>
          </a:lstStyle>
          <a:p>
            <a:pPr>
              <a:defRPr/>
            </a:pPr>
            <a:fld id="{A2CFA660-7F3B-432C-8315-FC42DEFE522A}" type="slidenum">
              <a:rPr/>
              <a:pPr>
                <a:defRPr/>
              </a:pPr>
              <a:t>‹N°›</a:t>
            </a:fld>
            <a:endParaRPr dirty="0"/>
          </a:p>
        </p:txBody>
      </p:sp>
      <p:pic>
        <p:nvPicPr>
          <p:cNvPr id="4104" name="Picture 2" descr="D:\MesDocuments\Logo CM International.jpg"/>
          <p:cNvPicPr>
            <a:picLocks noChangeAspect="1" noChangeArrowheads="1"/>
          </p:cNvPicPr>
          <p:nvPr/>
        </p:nvPicPr>
        <p:blipFill>
          <a:blip r:embed="rId16"/>
          <a:srcRect/>
          <a:stretch>
            <a:fillRect/>
          </a:stretch>
        </p:blipFill>
        <p:spPr bwMode="auto">
          <a:xfrm>
            <a:off x="241300" y="6499225"/>
            <a:ext cx="1620838" cy="331788"/>
          </a:xfrm>
          <a:prstGeom prst="rect">
            <a:avLst/>
          </a:prstGeom>
          <a:noFill/>
          <a:ln w="9525">
            <a:noFill/>
            <a:miter lim="800000"/>
            <a:headEnd/>
            <a:tailEnd/>
          </a:ln>
        </p:spPr>
      </p:pic>
      <p:sp>
        <p:nvSpPr>
          <p:cNvPr id="9" name="Espace réservé du numéro de diapositive 3"/>
          <p:cNvSpPr txBox="1">
            <a:spLocks/>
          </p:cNvSpPr>
          <p:nvPr/>
        </p:nvSpPr>
        <p:spPr>
          <a:xfrm>
            <a:off x="2659063" y="6529388"/>
            <a:ext cx="3825875" cy="328612"/>
          </a:xfrm>
          <a:prstGeom prst="rect">
            <a:avLst/>
          </a:prstGeom>
        </p:spPr>
        <p:txBody>
          <a:bodyPr/>
          <a:lstStyle>
            <a:lvl1pPr algn="ctr" eaLnBrk="1" hangingPunct="1">
              <a:spcBef>
                <a:spcPts val="0"/>
              </a:spcBef>
              <a:defRPr sz="1200" smtClean="0"/>
            </a:lvl1pPr>
          </a:lstStyle>
          <a:p>
            <a:pPr fontAlgn="auto">
              <a:spcAft>
                <a:spcPts val="0"/>
              </a:spcAft>
              <a:defRPr/>
            </a:pPr>
            <a:r>
              <a:rPr lang="fr-FR" dirty="0">
                <a:solidFill>
                  <a:srgbClr val="254375"/>
                </a:solidFill>
                <a:latin typeface="+mn-lt"/>
              </a:rPr>
              <a:t>DOCUMENT DE TRAVAIL</a:t>
            </a:r>
          </a:p>
        </p:txBody>
      </p:sp>
      <p:pic>
        <p:nvPicPr>
          <p:cNvPr id="4106" name="Image 8"/>
          <p:cNvPicPr>
            <a:picLocks noChangeAspect="1" noChangeArrowheads="1"/>
          </p:cNvPicPr>
          <p:nvPr/>
        </p:nvPicPr>
        <p:blipFill>
          <a:blip r:embed="rId17"/>
          <a:srcRect/>
          <a:stretch>
            <a:fillRect/>
          </a:stretch>
        </p:blipFill>
        <p:spPr bwMode="auto">
          <a:xfrm>
            <a:off x="2354263" y="6369050"/>
            <a:ext cx="1017587" cy="488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7204" r:id="rId1"/>
    <p:sldLayoutId id="2147487177" r:id="rId2"/>
    <p:sldLayoutId id="2147487178" r:id="rId3"/>
    <p:sldLayoutId id="2147487205" r:id="rId4"/>
    <p:sldLayoutId id="2147487206" r:id="rId5"/>
    <p:sldLayoutId id="2147487207" r:id="rId6"/>
    <p:sldLayoutId id="2147487179" r:id="rId7"/>
    <p:sldLayoutId id="2147487208" r:id="rId8"/>
    <p:sldLayoutId id="2147487180" r:id="rId9"/>
    <p:sldLayoutId id="2147487181" r:id="rId10"/>
    <p:sldLayoutId id="2147487182" r:id="rId11"/>
    <p:sldLayoutId id="2147487209" r:id="rId12"/>
    <p:sldLayoutId id="2147487183" r:id="rId13"/>
  </p:sldLayoutIdLst>
  <p:hf hdr="0" ftr="0" dt="0"/>
  <p:txStyles>
    <p:titleStyle>
      <a:lvl1pPr algn="l" rtl="0" eaLnBrk="0" fontAlgn="base" hangingPunct="0">
        <a:lnSpc>
          <a:spcPct val="70000"/>
        </a:lnSpc>
        <a:spcBef>
          <a:spcPct val="0"/>
        </a:spcBef>
        <a:spcAft>
          <a:spcPct val="0"/>
        </a:spcAft>
        <a:defRPr sz="2400" b="1">
          <a:solidFill>
            <a:srgbClr val="C65101"/>
          </a:solidFill>
          <a:latin typeface="+mj-lt"/>
          <a:ea typeface="+mj-ea"/>
          <a:cs typeface="+mj-cs"/>
        </a:defRPr>
      </a:lvl1pPr>
      <a:lvl2pPr algn="l" rtl="0" eaLnBrk="0" fontAlgn="base" hangingPunct="0">
        <a:lnSpc>
          <a:spcPct val="70000"/>
        </a:lnSpc>
        <a:spcBef>
          <a:spcPct val="0"/>
        </a:spcBef>
        <a:spcAft>
          <a:spcPct val="0"/>
        </a:spcAft>
        <a:defRPr sz="2400" b="1">
          <a:solidFill>
            <a:srgbClr val="C65101"/>
          </a:solidFill>
          <a:latin typeface="Arial" charset="0"/>
        </a:defRPr>
      </a:lvl2pPr>
      <a:lvl3pPr algn="l" rtl="0" eaLnBrk="0" fontAlgn="base" hangingPunct="0">
        <a:lnSpc>
          <a:spcPct val="70000"/>
        </a:lnSpc>
        <a:spcBef>
          <a:spcPct val="0"/>
        </a:spcBef>
        <a:spcAft>
          <a:spcPct val="0"/>
        </a:spcAft>
        <a:defRPr sz="2400" b="1">
          <a:solidFill>
            <a:srgbClr val="C65101"/>
          </a:solidFill>
          <a:latin typeface="Arial" charset="0"/>
        </a:defRPr>
      </a:lvl3pPr>
      <a:lvl4pPr algn="l" rtl="0" eaLnBrk="0" fontAlgn="base" hangingPunct="0">
        <a:lnSpc>
          <a:spcPct val="70000"/>
        </a:lnSpc>
        <a:spcBef>
          <a:spcPct val="0"/>
        </a:spcBef>
        <a:spcAft>
          <a:spcPct val="0"/>
        </a:spcAft>
        <a:defRPr sz="2400" b="1">
          <a:solidFill>
            <a:srgbClr val="C65101"/>
          </a:solidFill>
          <a:latin typeface="Arial" charset="0"/>
        </a:defRPr>
      </a:lvl4pPr>
      <a:lvl5pPr algn="l" rtl="0" eaLnBrk="0" fontAlgn="base" hangingPunct="0">
        <a:lnSpc>
          <a:spcPct val="70000"/>
        </a:lnSpc>
        <a:spcBef>
          <a:spcPct val="0"/>
        </a:spcBef>
        <a:spcAft>
          <a:spcPct val="0"/>
        </a:spcAft>
        <a:defRPr sz="2400" b="1">
          <a:solidFill>
            <a:srgbClr val="C65101"/>
          </a:solidFill>
          <a:latin typeface="Arial" charset="0"/>
        </a:defRPr>
      </a:lvl5pPr>
      <a:lvl6pPr marL="457200" algn="l" rtl="0" eaLnBrk="1" fontAlgn="base" hangingPunct="1">
        <a:lnSpc>
          <a:spcPct val="80000"/>
        </a:lnSpc>
        <a:spcBef>
          <a:spcPct val="0"/>
        </a:spcBef>
        <a:spcAft>
          <a:spcPct val="0"/>
        </a:spcAft>
        <a:defRPr sz="2400" b="1">
          <a:solidFill>
            <a:srgbClr val="C65101"/>
          </a:solidFill>
          <a:latin typeface="Arial" charset="0"/>
        </a:defRPr>
      </a:lvl6pPr>
      <a:lvl7pPr marL="914400" algn="l" rtl="0" eaLnBrk="1" fontAlgn="base" hangingPunct="1">
        <a:lnSpc>
          <a:spcPct val="80000"/>
        </a:lnSpc>
        <a:spcBef>
          <a:spcPct val="0"/>
        </a:spcBef>
        <a:spcAft>
          <a:spcPct val="0"/>
        </a:spcAft>
        <a:defRPr sz="2400" b="1">
          <a:solidFill>
            <a:srgbClr val="C65101"/>
          </a:solidFill>
          <a:latin typeface="Arial" charset="0"/>
        </a:defRPr>
      </a:lvl7pPr>
      <a:lvl8pPr marL="1371600" algn="l" rtl="0" eaLnBrk="1" fontAlgn="base" hangingPunct="1">
        <a:lnSpc>
          <a:spcPct val="80000"/>
        </a:lnSpc>
        <a:spcBef>
          <a:spcPct val="0"/>
        </a:spcBef>
        <a:spcAft>
          <a:spcPct val="0"/>
        </a:spcAft>
        <a:defRPr sz="2400" b="1">
          <a:solidFill>
            <a:srgbClr val="C65101"/>
          </a:solidFill>
          <a:latin typeface="Arial" charset="0"/>
        </a:defRPr>
      </a:lvl8pPr>
      <a:lvl9pPr marL="1828800" algn="l" rtl="0" eaLnBrk="1" fontAlgn="base" hangingPunct="1">
        <a:lnSpc>
          <a:spcPct val="80000"/>
        </a:lnSpc>
        <a:spcBef>
          <a:spcPct val="0"/>
        </a:spcBef>
        <a:spcAft>
          <a:spcPct val="0"/>
        </a:spcAft>
        <a:defRPr sz="2400" b="1">
          <a:solidFill>
            <a:srgbClr val="C65101"/>
          </a:solidFill>
          <a:latin typeface="Arial" charset="0"/>
        </a:defRPr>
      </a:lvl9pPr>
    </p:titleStyle>
    <p:bodyStyle>
      <a:lvl1pPr marL="265113" indent="-265113" algn="l" rtl="0" eaLnBrk="0" fontAlgn="base" hangingPunct="0">
        <a:spcBef>
          <a:spcPct val="20000"/>
        </a:spcBef>
        <a:spcAft>
          <a:spcPct val="0"/>
        </a:spcAft>
        <a:buClr>
          <a:srgbClr val="C65101"/>
        </a:buClr>
        <a:buFont typeface="Wingdings" pitchFamily="2" charset="2"/>
        <a:buChar char="n"/>
        <a:defRPr sz="2000" b="1">
          <a:solidFill>
            <a:schemeClr val="tx1"/>
          </a:solidFill>
          <a:latin typeface="+mn-lt"/>
          <a:ea typeface="+mn-ea"/>
          <a:cs typeface="+mn-cs"/>
        </a:defRPr>
      </a:lvl1pPr>
      <a:lvl2pPr marL="542925" indent="-204788" algn="l" rtl="0" eaLnBrk="0" fontAlgn="base" hangingPunct="0">
        <a:spcBef>
          <a:spcPct val="20000"/>
        </a:spcBef>
        <a:spcAft>
          <a:spcPct val="0"/>
        </a:spcAft>
        <a:buClr>
          <a:srgbClr val="C65101"/>
        </a:buClr>
        <a:buFont typeface="Wingdings" pitchFamily="2" charset="2"/>
        <a:buChar char="§"/>
        <a:defRPr sz="2800">
          <a:solidFill>
            <a:schemeClr val="tx1"/>
          </a:solidFill>
          <a:latin typeface="+mn-lt"/>
        </a:defRPr>
      </a:lvl2pPr>
      <a:lvl3pPr marL="901700" indent="-146050" algn="l" rtl="0" eaLnBrk="0" fontAlgn="base" hangingPunct="0">
        <a:spcBef>
          <a:spcPct val="20000"/>
        </a:spcBef>
        <a:spcAft>
          <a:spcPct val="0"/>
        </a:spcAft>
        <a:buClr>
          <a:srgbClr val="C65101"/>
        </a:buClr>
        <a:buFont typeface="Wingdings" pitchFamily="2" charset="2"/>
        <a:buChar char="§"/>
        <a:defRPr sz="1600">
          <a:solidFill>
            <a:schemeClr val="tx1"/>
          </a:solidFill>
          <a:latin typeface="+mn-lt"/>
        </a:defRPr>
      </a:lvl3pPr>
      <a:lvl4pPr marL="1258888" indent="-152400" algn="l" rtl="0" eaLnBrk="0" fontAlgn="base" hangingPunct="0">
        <a:spcBef>
          <a:spcPct val="20000"/>
        </a:spcBef>
        <a:spcAft>
          <a:spcPct val="0"/>
        </a:spcAft>
        <a:buClr>
          <a:srgbClr val="CC0000"/>
        </a:buClr>
        <a:buSzPct val="75000"/>
        <a:buFont typeface="Arial" pitchFamily="34" charset="0"/>
        <a:buChar char="−"/>
        <a:defRPr sz="1400">
          <a:solidFill>
            <a:schemeClr val="tx1"/>
          </a:solidFill>
          <a:latin typeface="+mn-lt"/>
        </a:defRPr>
      </a:lvl4pPr>
      <a:lvl5pPr marL="1792288" indent="-228600" algn="l" rtl="0" eaLnBrk="0" fontAlgn="base" hangingPunct="0">
        <a:spcBef>
          <a:spcPct val="20000"/>
        </a:spcBef>
        <a:spcAft>
          <a:spcPct val="0"/>
        </a:spcAft>
        <a:buClr>
          <a:schemeClr val="accent2"/>
        </a:buClr>
        <a:buSzPct val="75000"/>
        <a:buChar char="»"/>
        <a:defRPr sz="1400">
          <a:solidFill>
            <a:schemeClr val="tx1"/>
          </a:solidFill>
          <a:latin typeface="+mn-lt"/>
        </a:defRPr>
      </a:lvl5pPr>
      <a:lvl6pPr marL="2514600" indent="-228600" algn="l" rtl="0" eaLnBrk="1" fontAlgn="base" hangingPunct="1">
        <a:spcBef>
          <a:spcPct val="20000"/>
        </a:spcBef>
        <a:spcAft>
          <a:spcPct val="0"/>
        </a:spcAft>
        <a:buClr>
          <a:schemeClr val="accent2"/>
        </a:buClr>
        <a:buSzPct val="75000"/>
        <a:buChar char="•"/>
        <a:defRPr>
          <a:solidFill>
            <a:schemeClr val="tx1"/>
          </a:solidFill>
          <a:latin typeface="+mn-lt"/>
        </a:defRPr>
      </a:lvl6pPr>
      <a:lvl7pPr marL="2971800" indent="-228600" algn="l" rtl="0" eaLnBrk="1" fontAlgn="base" hangingPunct="1">
        <a:spcBef>
          <a:spcPct val="20000"/>
        </a:spcBef>
        <a:spcAft>
          <a:spcPct val="0"/>
        </a:spcAft>
        <a:buClr>
          <a:schemeClr val="accent2"/>
        </a:buClr>
        <a:buSzPct val="75000"/>
        <a:buChar char="•"/>
        <a:defRPr>
          <a:solidFill>
            <a:schemeClr val="tx1"/>
          </a:solidFill>
          <a:latin typeface="+mn-lt"/>
        </a:defRPr>
      </a:lvl7pPr>
      <a:lvl8pPr marL="3429000" indent="-228600" algn="l" rtl="0" eaLnBrk="1" fontAlgn="base" hangingPunct="1">
        <a:spcBef>
          <a:spcPct val="20000"/>
        </a:spcBef>
        <a:spcAft>
          <a:spcPct val="0"/>
        </a:spcAft>
        <a:buClr>
          <a:schemeClr val="accent2"/>
        </a:buClr>
        <a:buSzPct val="75000"/>
        <a:buChar char="•"/>
        <a:defRPr>
          <a:solidFill>
            <a:schemeClr val="tx1"/>
          </a:solidFill>
          <a:latin typeface="+mn-lt"/>
        </a:defRPr>
      </a:lvl8pPr>
      <a:lvl9pPr marL="3886200" indent="-228600" algn="l" rtl="0" eaLnBrk="1" fontAlgn="base" hangingPunct="1">
        <a:spcBef>
          <a:spcPct val="20000"/>
        </a:spcBef>
        <a:spcAft>
          <a:spcPct val="0"/>
        </a:spcAft>
        <a:buClr>
          <a:schemeClr val="accent2"/>
        </a:buClr>
        <a:buSzPct val="75000"/>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1026"/>
          <p:cNvSpPr>
            <a:spLocks noGrp="1" noChangeArrowheads="1"/>
          </p:cNvSpPr>
          <p:nvPr>
            <p:ph type="body" idx="1"/>
          </p:nvPr>
        </p:nvSpPr>
        <p:spPr bwMode="auto">
          <a:xfrm>
            <a:off x="279400" y="1185863"/>
            <a:ext cx="8558213" cy="5105400"/>
          </a:xfrm>
          <a:prstGeom prst="rect">
            <a:avLst/>
          </a:prstGeom>
          <a:noFill/>
          <a:ln w="9525">
            <a:noFill/>
            <a:miter lim="800000"/>
            <a:headEnd/>
            <a:tailEnd/>
          </a:ln>
        </p:spPr>
        <p:txBody>
          <a:bodyPr vert="horz" wrap="square" lIns="72000" tIns="45720" rIns="7200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 </a:t>
            </a:r>
          </a:p>
          <a:p>
            <a:pPr lvl="3"/>
            <a:r>
              <a:rPr lang="fr-FR" smtClean="0"/>
              <a:t>Quatrième niveau</a:t>
            </a:r>
          </a:p>
          <a:p>
            <a:pPr lvl="4"/>
            <a:r>
              <a:rPr lang="fr-FR" smtClean="0"/>
              <a:t>Cinquième niveau</a:t>
            </a:r>
          </a:p>
        </p:txBody>
      </p:sp>
      <p:sp>
        <p:nvSpPr>
          <p:cNvPr id="6147" name="Rectangle 1027"/>
          <p:cNvSpPr>
            <a:spLocks noGrp="1" noChangeArrowheads="1"/>
          </p:cNvSpPr>
          <p:nvPr>
            <p:ph type="title"/>
          </p:nvPr>
        </p:nvSpPr>
        <p:spPr bwMode="auto">
          <a:xfrm>
            <a:off x="279400" y="131763"/>
            <a:ext cx="8567738" cy="779462"/>
          </a:xfrm>
          <a:prstGeom prst="rect">
            <a:avLst/>
          </a:prstGeom>
          <a:noFill/>
          <a:ln w="9525">
            <a:noFill/>
            <a:miter lim="800000"/>
            <a:headEnd/>
            <a:tailEnd/>
          </a:ln>
        </p:spPr>
        <p:txBody>
          <a:bodyPr vert="horz" wrap="square" lIns="36000" tIns="36000" rIns="36000" bIns="0" numCol="1" anchor="b" anchorCtr="0" compatLnSpc="1">
            <a:prstTxWarp prst="textNoShape">
              <a:avLst/>
            </a:prstTxWarp>
          </a:bodyPr>
          <a:lstStyle/>
          <a:p>
            <a:pPr lvl="0"/>
            <a:r>
              <a:rPr lang="fr-FR" smtClean="0"/>
              <a:t>Cliquez pour modifier le titre</a:t>
            </a:r>
          </a:p>
        </p:txBody>
      </p:sp>
      <p:pic>
        <p:nvPicPr>
          <p:cNvPr id="6148" name="Picture 1065" descr="1ptrans"/>
          <p:cNvPicPr>
            <a:picLocks noChangeAspect="1" noChangeArrowheads="1"/>
          </p:cNvPicPr>
          <p:nvPr/>
        </p:nvPicPr>
        <p:blipFill>
          <a:blip r:embed="rId13"/>
          <a:srcRect/>
          <a:stretch>
            <a:fillRect/>
          </a:stretch>
        </p:blipFill>
        <p:spPr bwMode="auto">
          <a:xfrm>
            <a:off x="290513" y="3611563"/>
            <a:ext cx="11112" cy="22225"/>
          </a:xfrm>
          <a:prstGeom prst="rect">
            <a:avLst/>
          </a:prstGeom>
          <a:noFill/>
          <a:ln w="9525">
            <a:noFill/>
            <a:miter lim="800000"/>
            <a:headEnd/>
            <a:tailEnd/>
          </a:ln>
        </p:spPr>
      </p:pic>
      <p:sp>
        <p:nvSpPr>
          <p:cNvPr id="158796" name="Text Box 1100"/>
          <p:cNvSpPr txBox="1">
            <a:spLocks noChangeArrowheads="1"/>
          </p:cNvSpPr>
          <p:nvPr/>
        </p:nvSpPr>
        <p:spPr bwMode="auto">
          <a:xfrm rot="16162031">
            <a:off x="8150226" y="5173662"/>
            <a:ext cx="1789112" cy="201613"/>
          </a:xfrm>
          <a:prstGeom prst="rect">
            <a:avLst/>
          </a:prstGeom>
          <a:noFill/>
          <a:ln w="19050">
            <a:noFill/>
            <a:miter lim="800000"/>
            <a:headEnd/>
            <a:tailEnd/>
          </a:ln>
          <a:effectLst/>
        </p:spPr>
        <p:txBody>
          <a:bodyPr lIns="90000" tIns="46800" rIns="90000" bIns="46800">
            <a:spAutoFit/>
          </a:bodyPr>
          <a:lstStyle/>
          <a:p>
            <a:pPr fontAlgn="auto">
              <a:spcBef>
                <a:spcPct val="20000"/>
              </a:spcBef>
              <a:spcAft>
                <a:spcPts val="0"/>
              </a:spcAft>
              <a:buClr>
                <a:schemeClr val="tx1"/>
              </a:buClr>
              <a:buFont typeface="Wingdings" pitchFamily="2" charset="2"/>
              <a:buNone/>
              <a:defRPr/>
            </a:pPr>
            <a:r>
              <a:rPr lang="fr-FR" sz="700" dirty="0">
                <a:solidFill>
                  <a:srgbClr val="254375"/>
                </a:solidFill>
                <a:latin typeface="+mn-lt"/>
                <a:cs typeface="Times New Roman" pitchFamily="18" charset="0"/>
              </a:rPr>
              <a:t>© </a:t>
            </a:r>
            <a:r>
              <a:rPr lang="fr-FR" sz="700" dirty="0">
                <a:solidFill>
                  <a:srgbClr val="254375"/>
                </a:solidFill>
                <a:latin typeface="+mn-lt"/>
              </a:rPr>
              <a:t>Copyright CMI</a:t>
            </a:r>
          </a:p>
        </p:txBody>
      </p:sp>
      <p:sp>
        <p:nvSpPr>
          <p:cNvPr id="158823" name="Rectangle 1127"/>
          <p:cNvSpPr>
            <a:spLocks noChangeArrowheads="1"/>
          </p:cNvSpPr>
          <p:nvPr/>
        </p:nvSpPr>
        <p:spPr bwMode="auto">
          <a:xfrm>
            <a:off x="0" y="950913"/>
            <a:ext cx="9144000" cy="53975"/>
          </a:xfrm>
          <a:prstGeom prst="rect">
            <a:avLst/>
          </a:prstGeom>
          <a:gradFill rotWithShape="0">
            <a:gsLst>
              <a:gs pos="0">
                <a:srgbClr val="2C4575"/>
              </a:gs>
              <a:gs pos="50000">
                <a:srgbClr val="C65101"/>
              </a:gs>
              <a:gs pos="100000">
                <a:srgbClr val="2C4575"/>
              </a:gs>
            </a:gsLst>
            <a:lin ang="0" scaled="1"/>
          </a:gradFill>
          <a:ln w="9525">
            <a:noFill/>
            <a:miter lim="800000"/>
            <a:headEnd/>
            <a:tailEnd/>
          </a:ln>
          <a:effectLst/>
        </p:spPr>
        <p:txBody>
          <a:bodyPr wrap="none" anchor="ctr"/>
          <a:lstStyle/>
          <a:p>
            <a:pPr fontAlgn="auto">
              <a:spcBef>
                <a:spcPts val="0"/>
              </a:spcBef>
              <a:spcAft>
                <a:spcPts val="0"/>
              </a:spcAft>
              <a:defRPr/>
            </a:pPr>
            <a:endParaRPr lang="fr-FR">
              <a:latin typeface="+mn-lt"/>
            </a:endParaRPr>
          </a:p>
        </p:txBody>
      </p:sp>
      <p:sp>
        <p:nvSpPr>
          <p:cNvPr id="10" name="Espace réservé du numéro de diapositive 3"/>
          <p:cNvSpPr>
            <a:spLocks noGrp="1"/>
          </p:cNvSpPr>
          <p:nvPr>
            <p:ph type="sldNum" sz="quarter" idx="4"/>
          </p:nvPr>
        </p:nvSpPr>
        <p:spPr>
          <a:xfrm>
            <a:off x="7723188" y="6529388"/>
            <a:ext cx="1143000" cy="261937"/>
          </a:xfrm>
          <a:prstGeom prst="rect">
            <a:avLst/>
          </a:prstGeom>
        </p:spPr>
        <p:txBody>
          <a:bodyPr/>
          <a:lstStyle>
            <a:lvl1pPr algn="r" eaLnBrk="0" fontAlgn="auto" hangingPunct="0">
              <a:spcAft>
                <a:spcPts val="0"/>
              </a:spcAft>
              <a:defRPr kumimoji="0" lang="fr-FR" sz="1200" b="0" i="0" u="none" strike="noStrike" kern="1200" cap="none" spc="0" normalizeH="0" baseline="0" noProof="0">
                <a:ln>
                  <a:noFill/>
                </a:ln>
                <a:solidFill>
                  <a:srgbClr val="254375"/>
                </a:solidFill>
                <a:effectLst/>
                <a:uLnTx/>
                <a:uFillTx/>
                <a:latin typeface="+mn-lt"/>
                <a:ea typeface="+mn-ea"/>
                <a:cs typeface="+mn-cs"/>
              </a:defRPr>
            </a:lvl1pPr>
          </a:lstStyle>
          <a:p>
            <a:pPr>
              <a:defRPr/>
            </a:pPr>
            <a:fld id="{6942E706-DDD0-4D76-AEC2-EB1354FFE457}" type="slidenum">
              <a:rPr/>
              <a:pPr>
                <a:defRPr/>
              </a:pPr>
              <a:t>‹N°›</a:t>
            </a:fld>
            <a:endParaRPr dirty="0"/>
          </a:p>
        </p:txBody>
      </p:sp>
      <p:pic>
        <p:nvPicPr>
          <p:cNvPr id="6152" name="Picture 2" descr="D:\MesDocuments\Logo CM International.jpg"/>
          <p:cNvPicPr>
            <a:picLocks noChangeAspect="1" noChangeArrowheads="1"/>
          </p:cNvPicPr>
          <p:nvPr/>
        </p:nvPicPr>
        <p:blipFill>
          <a:blip r:embed="rId14" cstate="print"/>
          <a:srcRect/>
          <a:stretch>
            <a:fillRect/>
          </a:stretch>
        </p:blipFill>
        <p:spPr bwMode="auto">
          <a:xfrm>
            <a:off x="241300" y="6499225"/>
            <a:ext cx="1620838" cy="3317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7212" r:id="rId1"/>
    <p:sldLayoutId id="2147487213" r:id="rId2"/>
    <p:sldLayoutId id="2147487214" r:id="rId3"/>
    <p:sldLayoutId id="2147487215" r:id="rId4"/>
    <p:sldLayoutId id="2147487216" r:id="rId5"/>
    <p:sldLayoutId id="2147487217" r:id="rId6"/>
    <p:sldLayoutId id="2147487218" r:id="rId7"/>
    <p:sldLayoutId id="2147487219" r:id="rId8"/>
    <p:sldLayoutId id="2147487220" r:id="rId9"/>
    <p:sldLayoutId id="2147487221" r:id="rId10"/>
    <p:sldLayoutId id="2147487222" r:id="rId11"/>
  </p:sldLayoutIdLst>
  <p:hf hdr="0" ftr="0" dt="0"/>
  <p:txStyles>
    <p:titleStyle>
      <a:lvl1pPr algn="l" rtl="0" eaLnBrk="0" fontAlgn="base" hangingPunct="0">
        <a:lnSpc>
          <a:spcPct val="70000"/>
        </a:lnSpc>
        <a:spcBef>
          <a:spcPct val="0"/>
        </a:spcBef>
        <a:spcAft>
          <a:spcPct val="0"/>
        </a:spcAft>
        <a:defRPr sz="2400" b="1">
          <a:solidFill>
            <a:srgbClr val="C65101"/>
          </a:solidFill>
          <a:latin typeface="+mj-lt"/>
          <a:ea typeface="+mj-ea"/>
          <a:cs typeface="+mj-cs"/>
        </a:defRPr>
      </a:lvl1pPr>
      <a:lvl2pPr algn="l" rtl="0" eaLnBrk="0" fontAlgn="base" hangingPunct="0">
        <a:lnSpc>
          <a:spcPct val="70000"/>
        </a:lnSpc>
        <a:spcBef>
          <a:spcPct val="0"/>
        </a:spcBef>
        <a:spcAft>
          <a:spcPct val="0"/>
        </a:spcAft>
        <a:defRPr sz="2400" b="1">
          <a:solidFill>
            <a:srgbClr val="C65101"/>
          </a:solidFill>
          <a:latin typeface="Arial" charset="0"/>
        </a:defRPr>
      </a:lvl2pPr>
      <a:lvl3pPr algn="l" rtl="0" eaLnBrk="0" fontAlgn="base" hangingPunct="0">
        <a:lnSpc>
          <a:spcPct val="70000"/>
        </a:lnSpc>
        <a:spcBef>
          <a:spcPct val="0"/>
        </a:spcBef>
        <a:spcAft>
          <a:spcPct val="0"/>
        </a:spcAft>
        <a:defRPr sz="2400" b="1">
          <a:solidFill>
            <a:srgbClr val="C65101"/>
          </a:solidFill>
          <a:latin typeface="Arial" charset="0"/>
        </a:defRPr>
      </a:lvl3pPr>
      <a:lvl4pPr algn="l" rtl="0" eaLnBrk="0" fontAlgn="base" hangingPunct="0">
        <a:lnSpc>
          <a:spcPct val="70000"/>
        </a:lnSpc>
        <a:spcBef>
          <a:spcPct val="0"/>
        </a:spcBef>
        <a:spcAft>
          <a:spcPct val="0"/>
        </a:spcAft>
        <a:defRPr sz="2400" b="1">
          <a:solidFill>
            <a:srgbClr val="C65101"/>
          </a:solidFill>
          <a:latin typeface="Arial" charset="0"/>
        </a:defRPr>
      </a:lvl4pPr>
      <a:lvl5pPr algn="l" rtl="0" eaLnBrk="0" fontAlgn="base" hangingPunct="0">
        <a:lnSpc>
          <a:spcPct val="70000"/>
        </a:lnSpc>
        <a:spcBef>
          <a:spcPct val="0"/>
        </a:spcBef>
        <a:spcAft>
          <a:spcPct val="0"/>
        </a:spcAft>
        <a:defRPr sz="2400" b="1">
          <a:solidFill>
            <a:srgbClr val="C65101"/>
          </a:solidFill>
          <a:latin typeface="Arial" charset="0"/>
        </a:defRPr>
      </a:lvl5pPr>
      <a:lvl6pPr marL="457200" algn="l" rtl="0" eaLnBrk="1" fontAlgn="base" hangingPunct="1">
        <a:lnSpc>
          <a:spcPct val="80000"/>
        </a:lnSpc>
        <a:spcBef>
          <a:spcPct val="0"/>
        </a:spcBef>
        <a:spcAft>
          <a:spcPct val="0"/>
        </a:spcAft>
        <a:defRPr sz="2400" b="1">
          <a:solidFill>
            <a:srgbClr val="C65101"/>
          </a:solidFill>
          <a:latin typeface="Arial" charset="0"/>
        </a:defRPr>
      </a:lvl6pPr>
      <a:lvl7pPr marL="914400" algn="l" rtl="0" eaLnBrk="1" fontAlgn="base" hangingPunct="1">
        <a:lnSpc>
          <a:spcPct val="80000"/>
        </a:lnSpc>
        <a:spcBef>
          <a:spcPct val="0"/>
        </a:spcBef>
        <a:spcAft>
          <a:spcPct val="0"/>
        </a:spcAft>
        <a:defRPr sz="2400" b="1">
          <a:solidFill>
            <a:srgbClr val="C65101"/>
          </a:solidFill>
          <a:latin typeface="Arial" charset="0"/>
        </a:defRPr>
      </a:lvl7pPr>
      <a:lvl8pPr marL="1371600" algn="l" rtl="0" eaLnBrk="1" fontAlgn="base" hangingPunct="1">
        <a:lnSpc>
          <a:spcPct val="80000"/>
        </a:lnSpc>
        <a:spcBef>
          <a:spcPct val="0"/>
        </a:spcBef>
        <a:spcAft>
          <a:spcPct val="0"/>
        </a:spcAft>
        <a:defRPr sz="2400" b="1">
          <a:solidFill>
            <a:srgbClr val="C65101"/>
          </a:solidFill>
          <a:latin typeface="Arial" charset="0"/>
        </a:defRPr>
      </a:lvl8pPr>
      <a:lvl9pPr marL="1828800" algn="l" rtl="0" eaLnBrk="1" fontAlgn="base" hangingPunct="1">
        <a:lnSpc>
          <a:spcPct val="80000"/>
        </a:lnSpc>
        <a:spcBef>
          <a:spcPct val="0"/>
        </a:spcBef>
        <a:spcAft>
          <a:spcPct val="0"/>
        </a:spcAft>
        <a:defRPr sz="2400" b="1">
          <a:solidFill>
            <a:srgbClr val="C65101"/>
          </a:solidFill>
          <a:latin typeface="Arial" charset="0"/>
        </a:defRPr>
      </a:lvl9pPr>
    </p:titleStyle>
    <p:bodyStyle>
      <a:lvl1pPr marL="265113" indent="-265113" algn="l" rtl="0" eaLnBrk="0" fontAlgn="base" hangingPunct="0">
        <a:spcBef>
          <a:spcPct val="20000"/>
        </a:spcBef>
        <a:spcAft>
          <a:spcPct val="0"/>
        </a:spcAft>
        <a:buClr>
          <a:srgbClr val="C65101"/>
        </a:buClr>
        <a:buFont typeface="Wingdings" pitchFamily="2" charset="2"/>
        <a:buChar char="n"/>
        <a:defRPr sz="2000" b="1">
          <a:solidFill>
            <a:schemeClr val="tx1"/>
          </a:solidFill>
          <a:latin typeface="+mn-lt"/>
          <a:ea typeface="+mn-ea"/>
          <a:cs typeface="+mn-cs"/>
        </a:defRPr>
      </a:lvl1pPr>
      <a:lvl2pPr marL="542925" indent="-204788" algn="l" rtl="0" eaLnBrk="0" fontAlgn="base" hangingPunct="0">
        <a:spcBef>
          <a:spcPct val="20000"/>
        </a:spcBef>
        <a:spcAft>
          <a:spcPct val="0"/>
        </a:spcAft>
        <a:buClr>
          <a:srgbClr val="C65101"/>
        </a:buClr>
        <a:buFont typeface="Wingdings" pitchFamily="2" charset="2"/>
        <a:buChar char="§"/>
        <a:defRPr sz="2800">
          <a:solidFill>
            <a:schemeClr val="tx1"/>
          </a:solidFill>
          <a:latin typeface="+mn-lt"/>
        </a:defRPr>
      </a:lvl2pPr>
      <a:lvl3pPr marL="901700" indent="-146050" algn="l" rtl="0" eaLnBrk="0" fontAlgn="base" hangingPunct="0">
        <a:spcBef>
          <a:spcPct val="20000"/>
        </a:spcBef>
        <a:spcAft>
          <a:spcPct val="0"/>
        </a:spcAft>
        <a:buClr>
          <a:srgbClr val="C65101"/>
        </a:buClr>
        <a:buFont typeface="Wingdings" pitchFamily="2" charset="2"/>
        <a:buChar char="§"/>
        <a:defRPr sz="1600">
          <a:solidFill>
            <a:schemeClr val="tx1"/>
          </a:solidFill>
          <a:latin typeface="+mn-lt"/>
        </a:defRPr>
      </a:lvl3pPr>
      <a:lvl4pPr marL="1258888" indent="-152400" algn="l" rtl="0" eaLnBrk="0" fontAlgn="base" hangingPunct="0">
        <a:spcBef>
          <a:spcPct val="20000"/>
        </a:spcBef>
        <a:spcAft>
          <a:spcPct val="0"/>
        </a:spcAft>
        <a:buClr>
          <a:srgbClr val="CC0000"/>
        </a:buClr>
        <a:buSzPct val="75000"/>
        <a:buFont typeface="Arial" pitchFamily="34" charset="0"/>
        <a:buChar char="−"/>
        <a:defRPr sz="1400">
          <a:solidFill>
            <a:schemeClr val="tx1"/>
          </a:solidFill>
          <a:latin typeface="+mn-lt"/>
        </a:defRPr>
      </a:lvl4pPr>
      <a:lvl5pPr marL="1792288" indent="-228600" algn="l" rtl="0" eaLnBrk="0" fontAlgn="base" hangingPunct="0">
        <a:spcBef>
          <a:spcPct val="20000"/>
        </a:spcBef>
        <a:spcAft>
          <a:spcPct val="0"/>
        </a:spcAft>
        <a:buClr>
          <a:schemeClr val="accent2"/>
        </a:buClr>
        <a:buSzPct val="75000"/>
        <a:buChar char="»"/>
        <a:defRPr sz="1400">
          <a:solidFill>
            <a:schemeClr val="tx1"/>
          </a:solidFill>
          <a:latin typeface="+mn-lt"/>
        </a:defRPr>
      </a:lvl5pPr>
      <a:lvl6pPr marL="2514600" indent="-228600" algn="l" rtl="0" eaLnBrk="1" fontAlgn="base" hangingPunct="1">
        <a:spcBef>
          <a:spcPct val="20000"/>
        </a:spcBef>
        <a:spcAft>
          <a:spcPct val="0"/>
        </a:spcAft>
        <a:buClr>
          <a:schemeClr val="accent2"/>
        </a:buClr>
        <a:buSzPct val="75000"/>
        <a:buChar char="•"/>
        <a:defRPr>
          <a:solidFill>
            <a:schemeClr val="tx1"/>
          </a:solidFill>
          <a:latin typeface="+mn-lt"/>
        </a:defRPr>
      </a:lvl6pPr>
      <a:lvl7pPr marL="2971800" indent="-228600" algn="l" rtl="0" eaLnBrk="1" fontAlgn="base" hangingPunct="1">
        <a:spcBef>
          <a:spcPct val="20000"/>
        </a:spcBef>
        <a:spcAft>
          <a:spcPct val="0"/>
        </a:spcAft>
        <a:buClr>
          <a:schemeClr val="accent2"/>
        </a:buClr>
        <a:buSzPct val="75000"/>
        <a:buChar char="•"/>
        <a:defRPr>
          <a:solidFill>
            <a:schemeClr val="tx1"/>
          </a:solidFill>
          <a:latin typeface="+mn-lt"/>
        </a:defRPr>
      </a:lvl7pPr>
      <a:lvl8pPr marL="3429000" indent="-228600" algn="l" rtl="0" eaLnBrk="1" fontAlgn="base" hangingPunct="1">
        <a:spcBef>
          <a:spcPct val="20000"/>
        </a:spcBef>
        <a:spcAft>
          <a:spcPct val="0"/>
        </a:spcAft>
        <a:buClr>
          <a:schemeClr val="accent2"/>
        </a:buClr>
        <a:buSzPct val="75000"/>
        <a:buChar char="•"/>
        <a:defRPr>
          <a:solidFill>
            <a:schemeClr val="tx1"/>
          </a:solidFill>
          <a:latin typeface="+mn-lt"/>
        </a:defRPr>
      </a:lvl8pPr>
      <a:lvl9pPr marL="3886200" indent="-228600" algn="l" rtl="0" eaLnBrk="1" fontAlgn="base" hangingPunct="1">
        <a:spcBef>
          <a:spcPct val="20000"/>
        </a:spcBef>
        <a:spcAft>
          <a:spcPct val="0"/>
        </a:spcAft>
        <a:buClr>
          <a:schemeClr val="accent2"/>
        </a:buClr>
        <a:buSzPct val="75000"/>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5.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oleObject" Target="../embeddings/oleObject5.bin"/><Relationship Id="rId4" Type="http://schemas.openxmlformats.org/officeDocument/2006/relationships/tags" Target="../tags/tag38.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tags" Target="../tags/tag58.xml"/><Relationship Id="rId26" Type="http://schemas.openxmlformats.org/officeDocument/2006/relationships/tags" Target="../tags/tag66.xml"/><Relationship Id="rId39" Type="http://schemas.openxmlformats.org/officeDocument/2006/relationships/tags" Target="../tags/tag79.xml"/><Relationship Id="rId3" Type="http://schemas.openxmlformats.org/officeDocument/2006/relationships/tags" Target="../tags/tag43.xml"/><Relationship Id="rId21" Type="http://schemas.openxmlformats.org/officeDocument/2006/relationships/tags" Target="../tags/tag61.xml"/><Relationship Id="rId34" Type="http://schemas.openxmlformats.org/officeDocument/2006/relationships/tags" Target="../tags/tag74.xml"/><Relationship Id="rId42" Type="http://schemas.openxmlformats.org/officeDocument/2006/relationships/tags" Target="../tags/tag82.xml"/><Relationship Id="rId47" Type="http://schemas.openxmlformats.org/officeDocument/2006/relationships/image" Target="../media/image12.emf"/><Relationship Id="rId7" Type="http://schemas.openxmlformats.org/officeDocument/2006/relationships/tags" Target="../tags/tag47.xml"/><Relationship Id="rId12" Type="http://schemas.openxmlformats.org/officeDocument/2006/relationships/tags" Target="../tags/tag52.xml"/><Relationship Id="rId17" Type="http://schemas.openxmlformats.org/officeDocument/2006/relationships/tags" Target="../tags/tag57.xml"/><Relationship Id="rId25" Type="http://schemas.openxmlformats.org/officeDocument/2006/relationships/tags" Target="../tags/tag65.xml"/><Relationship Id="rId33" Type="http://schemas.openxmlformats.org/officeDocument/2006/relationships/tags" Target="../tags/tag73.xml"/><Relationship Id="rId38" Type="http://schemas.openxmlformats.org/officeDocument/2006/relationships/tags" Target="../tags/tag78.xml"/><Relationship Id="rId46" Type="http://schemas.openxmlformats.org/officeDocument/2006/relationships/notesSlide" Target="../notesSlides/notesSlide11.xml"/><Relationship Id="rId2" Type="http://schemas.openxmlformats.org/officeDocument/2006/relationships/tags" Target="../tags/tag42.xml"/><Relationship Id="rId16" Type="http://schemas.openxmlformats.org/officeDocument/2006/relationships/tags" Target="../tags/tag56.xml"/><Relationship Id="rId20" Type="http://schemas.openxmlformats.org/officeDocument/2006/relationships/tags" Target="../tags/tag60.xml"/><Relationship Id="rId29" Type="http://schemas.openxmlformats.org/officeDocument/2006/relationships/tags" Target="../tags/tag69.xml"/><Relationship Id="rId41" Type="http://schemas.openxmlformats.org/officeDocument/2006/relationships/tags" Target="../tags/tag81.xml"/><Relationship Id="rId1" Type="http://schemas.openxmlformats.org/officeDocument/2006/relationships/vmlDrawing" Target="../drawings/vmlDrawing6.vml"/><Relationship Id="rId6" Type="http://schemas.openxmlformats.org/officeDocument/2006/relationships/tags" Target="../tags/tag46.xml"/><Relationship Id="rId11" Type="http://schemas.openxmlformats.org/officeDocument/2006/relationships/tags" Target="../tags/tag51.xml"/><Relationship Id="rId24" Type="http://schemas.openxmlformats.org/officeDocument/2006/relationships/tags" Target="../tags/tag64.xml"/><Relationship Id="rId32" Type="http://schemas.openxmlformats.org/officeDocument/2006/relationships/tags" Target="../tags/tag72.xml"/><Relationship Id="rId37" Type="http://schemas.openxmlformats.org/officeDocument/2006/relationships/tags" Target="../tags/tag77.xml"/><Relationship Id="rId40" Type="http://schemas.openxmlformats.org/officeDocument/2006/relationships/tags" Target="../tags/tag80.xml"/><Relationship Id="rId45" Type="http://schemas.openxmlformats.org/officeDocument/2006/relationships/slideLayout" Target="../slideLayouts/slideLayout26.xml"/><Relationship Id="rId5" Type="http://schemas.openxmlformats.org/officeDocument/2006/relationships/tags" Target="../tags/tag45.xml"/><Relationship Id="rId15" Type="http://schemas.openxmlformats.org/officeDocument/2006/relationships/tags" Target="../tags/tag55.xml"/><Relationship Id="rId23" Type="http://schemas.openxmlformats.org/officeDocument/2006/relationships/tags" Target="../tags/tag63.xml"/><Relationship Id="rId28" Type="http://schemas.openxmlformats.org/officeDocument/2006/relationships/tags" Target="../tags/tag68.xml"/><Relationship Id="rId36" Type="http://schemas.openxmlformats.org/officeDocument/2006/relationships/tags" Target="../tags/tag76.xml"/><Relationship Id="rId10" Type="http://schemas.openxmlformats.org/officeDocument/2006/relationships/tags" Target="../tags/tag50.xml"/><Relationship Id="rId19" Type="http://schemas.openxmlformats.org/officeDocument/2006/relationships/tags" Target="../tags/tag59.xml"/><Relationship Id="rId31" Type="http://schemas.openxmlformats.org/officeDocument/2006/relationships/tags" Target="../tags/tag71.xml"/><Relationship Id="rId44" Type="http://schemas.openxmlformats.org/officeDocument/2006/relationships/tags" Target="../tags/tag84.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 Id="rId22" Type="http://schemas.openxmlformats.org/officeDocument/2006/relationships/tags" Target="../tags/tag62.xml"/><Relationship Id="rId27" Type="http://schemas.openxmlformats.org/officeDocument/2006/relationships/tags" Target="../tags/tag67.xml"/><Relationship Id="rId30" Type="http://schemas.openxmlformats.org/officeDocument/2006/relationships/tags" Target="../tags/tag70.xml"/><Relationship Id="rId35" Type="http://schemas.openxmlformats.org/officeDocument/2006/relationships/tags" Target="../tags/tag75.xml"/><Relationship Id="rId43" Type="http://schemas.openxmlformats.org/officeDocument/2006/relationships/tags" Target="../tags/tag83.xml"/><Relationship Id="rId48"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tags" Target="../tags/tag96.xml"/><Relationship Id="rId18" Type="http://schemas.openxmlformats.org/officeDocument/2006/relationships/tags" Target="../tags/tag101.xml"/><Relationship Id="rId26" Type="http://schemas.openxmlformats.org/officeDocument/2006/relationships/tags" Target="../tags/tag109.xml"/><Relationship Id="rId39" Type="http://schemas.openxmlformats.org/officeDocument/2006/relationships/tags" Target="../tags/tag122.xml"/><Relationship Id="rId3" Type="http://schemas.openxmlformats.org/officeDocument/2006/relationships/tags" Target="../tags/tag86.xml"/><Relationship Id="rId21" Type="http://schemas.openxmlformats.org/officeDocument/2006/relationships/tags" Target="../tags/tag104.xml"/><Relationship Id="rId34" Type="http://schemas.openxmlformats.org/officeDocument/2006/relationships/tags" Target="../tags/tag117.xml"/><Relationship Id="rId42" Type="http://schemas.openxmlformats.org/officeDocument/2006/relationships/oleObject" Target="../embeddings/oleObject7.bin"/><Relationship Id="rId7" Type="http://schemas.openxmlformats.org/officeDocument/2006/relationships/tags" Target="../tags/tag90.xml"/><Relationship Id="rId12" Type="http://schemas.openxmlformats.org/officeDocument/2006/relationships/tags" Target="../tags/tag95.xml"/><Relationship Id="rId17" Type="http://schemas.openxmlformats.org/officeDocument/2006/relationships/tags" Target="../tags/tag100.xml"/><Relationship Id="rId25" Type="http://schemas.openxmlformats.org/officeDocument/2006/relationships/tags" Target="../tags/tag108.xml"/><Relationship Id="rId33" Type="http://schemas.openxmlformats.org/officeDocument/2006/relationships/tags" Target="../tags/tag116.xml"/><Relationship Id="rId38" Type="http://schemas.openxmlformats.org/officeDocument/2006/relationships/tags" Target="../tags/tag121.xml"/><Relationship Id="rId2" Type="http://schemas.openxmlformats.org/officeDocument/2006/relationships/tags" Target="../tags/tag85.xml"/><Relationship Id="rId16" Type="http://schemas.openxmlformats.org/officeDocument/2006/relationships/tags" Target="../tags/tag99.xml"/><Relationship Id="rId20" Type="http://schemas.openxmlformats.org/officeDocument/2006/relationships/tags" Target="../tags/tag103.xml"/><Relationship Id="rId29" Type="http://schemas.openxmlformats.org/officeDocument/2006/relationships/tags" Target="../tags/tag112.xml"/><Relationship Id="rId41" Type="http://schemas.openxmlformats.org/officeDocument/2006/relationships/notesSlide" Target="../notesSlides/notesSlide12.xml"/><Relationship Id="rId1" Type="http://schemas.openxmlformats.org/officeDocument/2006/relationships/vmlDrawing" Target="../drawings/vmlDrawing7.vml"/><Relationship Id="rId6" Type="http://schemas.openxmlformats.org/officeDocument/2006/relationships/tags" Target="../tags/tag89.xml"/><Relationship Id="rId11" Type="http://schemas.openxmlformats.org/officeDocument/2006/relationships/tags" Target="../tags/tag94.xml"/><Relationship Id="rId24" Type="http://schemas.openxmlformats.org/officeDocument/2006/relationships/tags" Target="../tags/tag107.xml"/><Relationship Id="rId32" Type="http://schemas.openxmlformats.org/officeDocument/2006/relationships/tags" Target="../tags/tag115.xml"/><Relationship Id="rId37" Type="http://schemas.openxmlformats.org/officeDocument/2006/relationships/tags" Target="../tags/tag120.xml"/><Relationship Id="rId40" Type="http://schemas.openxmlformats.org/officeDocument/2006/relationships/slideLayout" Target="../slideLayouts/slideLayout26.xml"/><Relationship Id="rId5" Type="http://schemas.openxmlformats.org/officeDocument/2006/relationships/tags" Target="../tags/tag88.xml"/><Relationship Id="rId15" Type="http://schemas.openxmlformats.org/officeDocument/2006/relationships/tags" Target="../tags/tag98.xml"/><Relationship Id="rId23" Type="http://schemas.openxmlformats.org/officeDocument/2006/relationships/tags" Target="../tags/tag106.xml"/><Relationship Id="rId28" Type="http://schemas.openxmlformats.org/officeDocument/2006/relationships/tags" Target="../tags/tag111.xml"/><Relationship Id="rId36" Type="http://schemas.openxmlformats.org/officeDocument/2006/relationships/tags" Target="../tags/tag119.xml"/><Relationship Id="rId10" Type="http://schemas.openxmlformats.org/officeDocument/2006/relationships/tags" Target="../tags/tag93.xml"/><Relationship Id="rId19" Type="http://schemas.openxmlformats.org/officeDocument/2006/relationships/tags" Target="../tags/tag102.xml"/><Relationship Id="rId31" Type="http://schemas.openxmlformats.org/officeDocument/2006/relationships/tags" Target="../tags/tag114.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tags" Target="../tags/tag97.xml"/><Relationship Id="rId22" Type="http://schemas.openxmlformats.org/officeDocument/2006/relationships/tags" Target="../tags/tag105.xml"/><Relationship Id="rId27" Type="http://schemas.openxmlformats.org/officeDocument/2006/relationships/tags" Target="../tags/tag110.xml"/><Relationship Id="rId30" Type="http://schemas.openxmlformats.org/officeDocument/2006/relationships/tags" Target="../tags/tag113.xml"/><Relationship Id="rId35" Type="http://schemas.openxmlformats.org/officeDocument/2006/relationships/tags" Target="../tags/tag118.xml"/><Relationship Id="rId43" Type="http://schemas.openxmlformats.org/officeDocument/2006/relationships/image" Target="../media/image13.png"/></Relationships>
</file>

<file path=ppt/slides/_rels/slide13.xml.rels><?xml version="1.0" encoding="UTF-8" standalone="yes"?>
<Relationships xmlns="http://schemas.openxmlformats.org/package/2006/relationships"><Relationship Id="rId13" Type="http://schemas.openxmlformats.org/officeDocument/2006/relationships/tags" Target="../tags/tag134.xml"/><Relationship Id="rId18" Type="http://schemas.openxmlformats.org/officeDocument/2006/relationships/tags" Target="../tags/tag139.xml"/><Relationship Id="rId26" Type="http://schemas.openxmlformats.org/officeDocument/2006/relationships/tags" Target="../tags/tag147.xml"/><Relationship Id="rId39" Type="http://schemas.openxmlformats.org/officeDocument/2006/relationships/tags" Target="../tags/tag160.xml"/><Relationship Id="rId21" Type="http://schemas.openxmlformats.org/officeDocument/2006/relationships/tags" Target="../tags/tag142.xml"/><Relationship Id="rId34" Type="http://schemas.openxmlformats.org/officeDocument/2006/relationships/tags" Target="../tags/tag155.xml"/><Relationship Id="rId42" Type="http://schemas.openxmlformats.org/officeDocument/2006/relationships/tags" Target="../tags/tag163.xml"/><Relationship Id="rId47" Type="http://schemas.openxmlformats.org/officeDocument/2006/relationships/tags" Target="../tags/tag168.xml"/><Relationship Id="rId50" Type="http://schemas.openxmlformats.org/officeDocument/2006/relationships/tags" Target="../tags/tag171.xml"/><Relationship Id="rId55" Type="http://schemas.openxmlformats.org/officeDocument/2006/relationships/tags" Target="../tags/tag176.xml"/><Relationship Id="rId7" Type="http://schemas.openxmlformats.org/officeDocument/2006/relationships/tags" Target="../tags/tag128.xml"/><Relationship Id="rId2" Type="http://schemas.openxmlformats.org/officeDocument/2006/relationships/tags" Target="../tags/tag123.xml"/><Relationship Id="rId16" Type="http://schemas.openxmlformats.org/officeDocument/2006/relationships/tags" Target="../tags/tag137.xml"/><Relationship Id="rId20" Type="http://schemas.openxmlformats.org/officeDocument/2006/relationships/tags" Target="../tags/tag141.xml"/><Relationship Id="rId29" Type="http://schemas.openxmlformats.org/officeDocument/2006/relationships/tags" Target="../tags/tag150.xml"/><Relationship Id="rId41" Type="http://schemas.openxmlformats.org/officeDocument/2006/relationships/tags" Target="../tags/tag162.xml"/><Relationship Id="rId54" Type="http://schemas.openxmlformats.org/officeDocument/2006/relationships/tags" Target="../tags/tag175.xml"/><Relationship Id="rId1" Type="http://schemas.openxmlformats.org/officeDocument/2006/relationships/vmlDrawing" Target="../drawings/vmlDrawing8.vml"/><Relationship Id="rId6" Type="http://schemas.openxmlformats.org/officeDocument/2006/relationships/tags" Target="../tags/tag127.xml"/><Relationship Id="rId11" Type="http://schemas.openxmlformats.org/officeDocument/2006/relationships/tags" Target="../tags/tag132.xml"/><Relationship Id="rId24" Type="http://schemas.openxmlformats.org/officeDocument/2006/relationships/tags" Target="../tags/tag145.xml"/><Relationship Id="rId32" Type="http://schemas.openxmlformats.org/officeDocument/2006/relationships/tags" Target="../tags/tag153.xml"/><Relationship Id="rId37" Type="http://schemas.openxmlformats.org/officeDocument/2006/relationships/tags" Target="../tags/tag158.xml"/><Relationship Id="rId40" Type="http://schemas.openxmlformats.org/officeDocument/2006/relationships/tags" Target="../tags/tag161.xml"/><Relationship Id="rId45" Type="http://schemas.openxmlformats.org/officeDocument/2006/relationships/tags" Target="../tags/tag166.xml"/><Relationship Id="rId53" Type="http://schemas.openxmlformats.org/officeDocument/2006/relationships/tags" Target="../tags/tag174.xml"/><Relationship Id="rId58" Type="http://schemas.openxmlformats.org/officeDocument/2006/relationships/notesSlide" Target="../notesSlides/notesSlide13.xml"/><Relationship Id="rId5" Type="http://schemas.openxmlformats.org/officeDocument/2006/relationships/tags" Target="../tags/tag126.xml"/><Relationship Id="rId15" Type="http://schemas.openxmlformats.org/officeDocument/2006/relationships/tags" Target="../tags/tag136.xml"/><Relationship Id="rId23" Type="http://schemas.openxmlformats.org/officeDocument/2006/relationships/tags" Target="../tags/tag144.xml"/><Relationship Id="rId28" Type="http://schemas.openxmlformats.org/officeDocument/2006/relationships/tags" Target="../tags/tag149.xml"/><Relationship Id="rId36" Type="http://schemas.openxmlformats.org/officeDocument/2006/relationships/tags" Target="../tags/tag157.xml"/><Relationship Id="rId49" Type="http://schemas.openxmlformats.org/officeDocument/2006/relationships/tags" Target="../tags/tag170.xml"/><Relationship Id="rId57" Type="http://schemas.openxmlformats.org/officeDocument/2006/relationships/slideLayout" Target="../slideLayouts/slideLayout26.xml"/><Relationship Id="rId61" Type="http://schemas.openxmlformats.org/officeDocument/2006/relationships/image" Target="../media/image12.emf"/><Relationship Id="rId10" Type="http://schemas.openxmlformats.org/officeDocument/2006/relationships/tags" Target="../tags/tag131.xml"/><Relationship Id="rId19" Type="http://schemas.openxmlformats.org/officeDocument/2006/relationships/tags" Target="../tags/tag140.xml"/><Relationship Id="rId31" Type="http://schemas.openxmlformats.org/officeDocument/2006/relationships/tags" Target="../tags/tag152.xml"/><Relationship Id="rId44" Type="http://schemas.openxmlformats.org/officeDocument/2006/relationships/tags" Target="../tags/tag165.xml"/><Relationship Id="rId52" Type="http://schemas.openxmlformats.org/officeDocument/2006/relationships/tags" Target="../tags/tag173.xml"/><Relationship Id="rId60" Type="http://schemas.openxmlformats.org/officeDocument/2006/relationships/image" Target="../media/image13.png"/><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tags" Target="../tags/tag135.xml"/><Relationship Id="rId22" Type="http://schemas.openxmlformats.org/officeDocument/2006/relationships/tags" Target="../tags/tag143.xml"/><Relationship Id="rId27" Type="http://schemas.openxmlformats.org/officeDocument/2006/relationships/tags" Target="../tags/tag148.xml"/><Relationship Id="rId30" Type="http://schemas.openxmlformats.org/officeDocument/2006/relationships/tags" Target="../tags/tag151.xml"/><Relationship Id="rId35" Type="http://schemas.openxmlformats.org/officeDocument/2006/relationships/tags" Target="../tags/tag156.xml"/><Relationship Id="rId43" Type="http://schemas.openxmlformats.org/officeDocument/2006/relationships/tags" Target="../tags/tag164.xml"/><Relationship Id="rId48" Type="http://schemas.openxmlformats.org/officeDocument/2006/relationships/tags" Target="../tags/tag169.xml"/><Relationship Id="rId56" Type="http://schemas.openxmlformats.org/officeDocument/2006/relationships/tags" Target="../tags/tag177.xml"/><Relationship Id="rId8" Type="http://schemas.openxmlformats.org/officeDocument/2006/relationships/tags" Target="../tags/tag129.xml"/><Relationship Id="rId51" Type="http://schemas.openxmlformats.org/officeDocument/2006/relationships/tags" Target="../tags/tag172.xml"/><Relationship Id="rId3" Type="http://schemas.openxmlformats.org/officeDocument/2006/relationships/tags" Target="../tags/tag124.xml"/><Relationship Id="rId12" Type="http://schemas.openxmlformats.org/officeDocument/2006/relationships/tags" Target="../tags/tag133.xml"/><Relationship Id="rId17" Type="http://schemas.openxmlformats.org/officeDocument/2006/relationships/tags" Target="../tags/tag138.xml"/><Relationship Id="rId25" Type="http://schemas.openxmlformats.org/officeDocument/2006/relationships/tags" Target="../tags/tag146.xml"/><Relationship Id="rId33" Type="http://schemas.openxmlformats.org/officeDocument/2006/relationships/tags" Target="../tags/tag154.xml"/><Relationship Id="rId38" Type="http://schemas.openxmlformats.org/officeDocument/2006/relationships/tags" Target="../tags/tag159.xml"/><Relationship Id="rId46" Type="http://schemas.openxmlformats.org/officeDocument/2006/relationships/tags" Target="../tags/tag167.xml"/><Relationship Id="rId59"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tags" Target="../tags/tag189.xml"/><Relationship Id="rId18" Type="http://schemas.openxmlformats.org/officeDocument/2006/relationships/tags" Target="../tags/tag194.xml"/><Relationship Id="rId26" Type="http://schemas.openxmlformats.org/officeDocument/2006/relationships/tags" Target="../tags/tag202.xml"/><Relationship Id="rId39" Type="http://schemas.openxmlformats.org/officeDocument/2006/relationships/tags" Target="../tags/tag215.xml"/><Relationship Id="rId3" Type="http://schemas.openxmlformats.org/officeDocument/2006/relationships/tags" Target="../tags/tag179.xml"/><Relationship Id="rId21" Type="http://schemas.openxmlformats.org/officeDocument/2006/relationships/tags" Target="../tags/tag197.xml"/><Relationship Id="rId34" Type="http://schemas.openxmlformats.org/officeDocument/2006/relationships/tags" Target="../tags/tag210.xml"/><Relationship Id="rId42" Type="http://schemas.openxmlformats.org/officeDocument/2006/relationships/tags" Target="../tags/tag218.xml"/><Relationship Id="rId47" Type="http://schemas.openxmlformats.org/officeDocument/2006/relationships/image" Target="../media/image12.emf"/><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tags" Target="../tags/tag193.xml"/><Relationship Id="rId25" Type="http://schemas.openxmlformats.org/officeDocument/2006/relationships/tags" Target="../tags/tag201.xml"/><Relationship Id="rId33" Type="http://schemas.openxmlformats.org/officeDocument/2006/relationships/tags" Target="../tags/tag209.xml"/><Relationship Id="rId38" Type="http://schemas.openxmlformats.org/officeDocument/2006/relationships/tags" Target="../tags/tag214.xml"/><Relationship Id="rId46" Type="http://schemas.openxmlformats.org/officeDocument/2006/relationships/image" Target="../media/image13.png"/><Relationship Id="rId2" Type="http://schemas.openxmlformats.org/officeDocument/2006/relationships/tags" Target="../tags/tag178.xml"/><Relationship Id="rId16" Type="http://schemas.openxmlformats.org/officeDocument/2006/relationships/tags" Target="../tags/tag192.xml"/><Relationship Id="rId20" Type="http://schemas.openxmlformats.org/officeDocument/2006/relationships/tags" Target="../tags/tag196.xml"/><Relationship Id="rId29" Type="http://schemas.openxmlformats.org/officeDocument/2006/relationships/tags" Target="../tags/tag205.xml"/><Relationship Id="rId41" Type="http://schemas.openxmlformats.org/officeDocument/2006/relationships/tags" Target="../tags/tag217.xml"/><Relationship Id="rId1" Type="http://schemas.openxmlformats.org/officeDocument/2006/relationships/vmlDrawing" Target="../drawings/vmlDrawing9.vml"/><Relationship Id="rId6" Type="http://schemas.openxmlformats.org/officeDocument/2006/relationships/tags" Target="../tags/tag182.xml"/><Relationship Id="rId11" Type="http://schemas.openxmlformats.org/officeDocument/2006/relationships/tags" Target="../tags/tag187.xml"/><Relationship Id="rId24" Type="http://schemas.openxmlformats.org/officeDocument/2006/relationships/tags" Target="../tags/tag200.xml"/><Relationship Id="rId32" Type="http://schemas.openxmlformats.org/officeDocument/2006/relationships/tags" Target="../tags/tag208.xml"/><Relationship Id="rId37" Type="http://schemas.openxmlformats.org/officeDocument/2006/relationships/tags" Target="../tags/tag213.xml"/><Relationship Id="rId40" Type="http://schemas.openxmlformats.org/officeDocument/2006/relationships/tags" Target="../tags/tag216.xml"/><Relationship Id="rId45" Type="http://schemas.openxmlformats.org/officeDocument/2006/relationships/oleObject" Target="../embeddings/oleObject9.bin"/><Relationship Id="rId5" Type="http://schemas.openxmlformats.org/officeDocument/2006/relationships/tags" Target="../tags/tag181.xml"/><Relationship Id="rId15" Type="http://schemas.openxmlformats.org/officeDocument/2006/relationships/tags" Target="../tags/tag191.xml"/><Relationship Id="rId23" Type="http://schemas.openxmlformats.org/officeDocument/2006/relationships/tags" Target="../tags/tag199.xml"/><Relationship Id="rId28" Type="http://schemas.openxmlformats.org/officeDocument/2006/relationships/tags" Target="../tags/tag204.xml"/><Relationship Id="rId36" Type="http://schemas.openxmlformats.org/officeDocument/2006/relationships/tags" Target="../tags/tag212.xml"/><Relationship Id="rId10" Type="http://schemas.openxmlformats.org/officeDocument/2006/relationships/tags" Target="../tags/tag186.xml"/><Relationship Id="rId19" Type="http://schemas.openxmlformats.org/officeDocument/2006/relationships/tags" Target="../tags/tag195.xml"/><Relationship Id="rId31" Type="http://schemas.openxmlformats.org/officeDocument/2006/relationships/tags" Target="../tags/tag207.xml"/><Relationship Id="rId44" Type="http://schemas.openxmlformats.org/officeDocument/2006/relationships/notesSlide" Target="../notesSlides/notesSlide14.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tags" Target="../tags/tag190.xml"/><Relationship Id="rId22" Type="http://schemas.openxmlformats.org/officeDocument/2006/relationships/tags" Target="../tags/tag198.xml"/><Relationship Id="rId27" Type="http://schemas.openxmlformats.org/officeDocument/2006/relationships/tags" Target="../tags/tag203.xml"/><Relationship Id="rId30" Type="http://schemas.openxmlformats.org/officeDocument/2006/relationships/tags" Target="../tags/tag206.xml"/><Relationship Id="rId35" Type="http://schemas.openxmlformats.org/officeDocument/2006/relationships/tags" Target="../tags/tag211.xml"/><Relationship Id="rId43"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3" Type="http://schemas.openxmlformats.org/officeDocument/2006/relationships/tags" Target="../tags/tag230.xml"/><Relationship Id="rId18" Type="http://schemas.openxmlformats.org/officeDocument/2006/relationships/tags" Target="../tags/tag235.xml"/><Relationship Id="rId26" Type="http://schemas.openxmlformats.org/officeDocument/2006/relationships/tags" Target="../tags/tag243.xml"/><Relationship Id="rId39" Type="http://schemas.openxmlformats.org/officeDocument/2006/relationships/tags" Target="../tags/tag256.xml"/><Relationship Id="rId3" Type="http://schemas.openxmlformats.org/officeDocument/2006/relationships/tags" Target="../tags/tag220.xml"/><Relationship Id="rId21" Type="http://schemas.openxmlformats.org/officeDocument/2006/relationships/tags" Target="../tags/tag238.xml"/><Relationship Id="rId34" Type="http://schemas.openxmlformats.org/officeDocument/2006/relationships/tags" Target="../tags/tag251.xml"/><Relationship Id="rId42" Type="http://schemas.openxmlformats.org/officeDocument/2006/relationships/tags" Target="../tags/tag259.xml"/><Relationship Id="rId47" Type="http://schemas.openxmlformats.org/officeDocument/2006/relationships/oleObject" Target="../embeddings/oleObject10.bin"/><Relationship Id="rId7" Type="http://schemas.openxmlformats.org/officeDocument/2006/relationships/tags" Target="../tags/tag224.xml"/><Relationship Id="rId12" Type="http://schemas.openxmlformats.org/officeDocument/2006/relationships/tags" Target="../tags/tag229.xml"/><Relationship Id="rId17" Type="http://schemas.openxmlformats.org/officeDocument/2006/relationships/tags" Target="../tags/tag234.xml"/><Relationship Id="rId25" Type="http://schemas.openxmlformats.org/officeDocument/2006/relationships/tags" Target="../tags/tag242.xml"/><Relationship Id="rId33" Type="http://schemas.openxmlformats.org/officeDocument/2006/relationships/tags" Target="../tags/tag250.xml"/><Relationship Id="rId38" Type="http://schemas.openxmlformats.org/officeDocument/2006/relationships/tags" Target="../tags/tag255.xml"/><Relationship Id="rId46" Type="http://schemas.openxmlformats.org/officeDocument/2006/relationships/notesSlide" Target="../notesSlides/notesSlide15.xml"/><Relationship Id="rId2" Type="http://schemas.openxmlformats.org/officeDocument/2006/relationships/tags" Target="../tags/tag219.xml"/><Relationship Id="rId16" Type="http://schemas.openxmlformats.org/officeDocument/2006/relationships/tags" Target="../tags/tag233.xml"/><Relationship Id="rId20" Type="http://schemas.openxmlformats.org/officeDocument/2006/relationships/tags" Target="../tags/tag237.xml"/><Relationship Id="rId29" Type="http://schemas.openxmlformats.org/officeDocument/2006/relationships/tags" Target="../tags/tag246.xml"/><Relationship Id="rId41" Type="http://schemas.openxmlformats.org/officeDocument/2006/relationships/tags" Target="../tags/tag258.xml"/><Relationship Id="rId1" Type="http://schemas.openxmlformats.org/officeDocument/2006/relationships/vmlDrawing" Target="../drawings/vmlDrawing10.vml"/><Relationship Id="rId6" Type="http://schemas.openxmlformats.org/officeDocument/2006/relationships/tags" Target="../tags/tag223.xml"/><Relationship Id="rId11" Type="http://schemas.openxmlformats.org/officeDocument/2006/relationships/tags" Target="../tags/tag228.xml"/><Relationship Id="rId24" Type="http://schemas.openxmlformats.org/officeDocument/2006/relationships/tags" Target="../tags/tag241.xml"/><Relationship Id="rId32" Type="http://schemas.openxmlformats.org/officeDocument/2006/relationships/tags" Target="../tags/tag249.xml"/><Relationship Id="rId37" Type="http://schemas.openxmlformats.org/officeDocument/2006/relationships/tags" Target="../tags/tag254.xml"/><Relationship Id="rId40" Type="http://schemas.openxmlformats.org/officeDocument/2006/relationships/tags" Target="../tags/tag257.xml"/><Relationship Id="rId45" Type="http://schemas.openxmlformats.org/officeDocument/2006/relationships/slideLayout" Target="../slideLayouts/slideLayout26.xml"/><Relationship Id="rId5" Type="http://schemas.openxmlformats.org/officeDocument/2006/relationships/tags" Target="../tags/tag222.xml"/><Relationship Id="rId15" Type="http://schemas.openxmlformats.org/officeDocument/2006/relationships/tags" Target="../tags/tag232.xml"/><Relationship Id="rId23" Type="http://schemas.openxmlformats.org/officeDocument/2006/relationships/tags" Target="../tags/tag240.xml"/><Relationship Id="rId28" Type="http://schemas.openxmlformats.org/officeDocument/2006/relationships/tags" Target="../tags/tag245.xml"/><Relationship Id="rId36" Type="http://schemas.openxmlformats.org/officeDocument/2006/relationships/tags" Target="../tags/tag253.xml"/><Relationship Id="rId49" Type="http://schemas.openxmlformats.org/officeDocument/2006/relationships/image" Target="../media/image12.emf"/><Relationship Id="rId10" Type="http://schemas.openxmlformats.org/officeDocument/2006/relationships/tags" Target="../tags/tag227.xml"/><Relationship Id="rId19" Type="http://schemas.openxmlformats.org/officeDocument/2006/relationships/tags" Target="../tags/tag236.xml"/><Relationship Id="rId31" Type="http://schemas.openxmlformats.org/officeDocument/2006/relationships/tags" Target="../tags/tag248.xml"/><Relationship Id="rId44" Type="http://schemas.openxmlformats.org/officeDocument/2006/relationships/tags" Target="../tags/tag261.xml"/><Relationship Id="rId4" Type="http://schemas.openxmlformats.org/officeDocument/2006/relationships/tags" Target="../tags/tag221.xml"/><Relationship Id="rId9" Type="http://schemas.openxmlformats.org/officeDocument/2006/relationships/tags" Target="../tags/tag226.xml"/><Relationship Id="rId14" Type="http://schemas.openxmlformats.org/officeDocument/2006/relationships/tags" Target="../tags/tag231.xml"/><Relationship Id="rId22" Type="http://schemas.openxmlformats.org/officeDocument/2006/relationships/tags" Target="../tags/tag239.xml"/><Relationship Id="rId27" Type="http://schemas.openxmlformats.org/officeDocument/2006/relationships/tags" Target="../tags/tag244.xml"/><Relationship Id="rId30" Type="http://schemas.openxmlformats.org/officeDocument/2006/relationships/tags" Target="../tags/tag247.xml"/><Relationship Id="rId35" Type="http://schemas.openxmlformats.org/officeDocument/2006/relationships/tags" Target="../tags/tag252.xml"/><Relationship Id="rId43" Type="http://schemas.openxmlformats.org/officeDocument/2006/relationships/tags" Target="../tags/tag260.xml"/><Relationship Id="rId48" Type="http://schemas.openxmlformats.org/officeDocument/2006/relationships/image" Target="../media/image13.png"/><Relationship Id="rId8" Type="http://schemas.openxmlformats.org/officeDocument/2006/relationships/tags" Target="../tags/tag225.xml"/></Relationships>
</file>

<file path=ppt/slides/_rels/slide16.xml.rels><?xml version="1.0" encoding="UTF-8" standalone="yes"?>
<Relationships xmlns="http://schemas.openxmlformats.org/package/2006/relationships"><Relationship Id="rId8" Type="http://schemas.openxmlformats.org/officeDocument/2006/relationships/tags" Target="../tags/tag268.xml"/><Relationship Id="rId13" Type="http://schemas.openxmlformats.org/officeDocument/2006/relationships/tags" Target="../tags/tag273.xml"/><Relationship Id="rId18" Type="http://schemas.openxmlformats.org/officeDocument/2006/relationships/tags" Target="../tags/tag278.xml"/><Relationship Id="rId26" Type="http://schemas.openxmlformats.org/officeDocument/2006/relationships/tags" Target="../tags/tag286.xml"/><Relationship Id="rId39" Type="http://schemas.openxmlformats.org/officeDocument/2006/relationships/tags" Target="../tags/tag299.xml"/><Relationship Id="rId3" Type="http://schemas.openxmlformats.org/officeDocument/2006/relationships/tags" Target="../tags/tag263.xml"/><Relationship Id="rId21" Type="http://schemas.openxmlformats.org/officeDocument/2006/relationships/tags" Target="../tags/tag281.xml"/><Relationship Id="rId34" Type="http://schemas.openxmlformats.org/officeDocument/2006/relationships/tags" Target="../tags/tag294.xml"/><Relationship Id="rId42" Type="http://schemas.openxmlformats.org/officeDocument/2006/relationships/oleObject" Target="../embeddings/oleObject11.bin"/><Relationship Id="rId7" Type="http://schemas.openxmlformats.org/officeDocument/2006/relationships/tags" Target="../tags/tag267.xml"/><Relationship Id="rId12" Type="http://schemas.openxmlformats.org/officeDocument/2006/relationships/tags" Target="../tags/tag272.xml"/><Relationship Id="rId17" Type="http://schemas.openxmlformats.org/officeDocument/2006/relationships/tags" Target="../tags/tag277.xml"/><Relationship Id="rId25" Type="http://schemas.openxmlformats.org/officeDocument/2006/relationships/tags" Target="../tags/tag285.xml"/><Relationship Id="rId33" Type="http://schemas.openxmlformats.org/officeDocument/2006/relationships/tags" Target="../tags/tag293.xml"/><Relationship Id="rId38" Type="http://schemas.openxmlformats.org/officeDocument/2006/relationships/tags" Target="../tags/tag298.xml"/><Relationship Id="rId2" Type="http://schemas.openxmlformats.org/officeDocument/2006/relationships/tags" Target="../tags/tag262.xml"/><Relationship Id="rId16" Type="http://schemas.openxmlformats.org/officeDocument/2006/relationships/tags" Target="../tags/tag276.xml"/><Relationship Id="rId20" Type="http://schemas.openxmlformats.org/officeDocument/2006/relationships/tags" Target="../tags/tag280.xml"/><Relationship Id="rId29" Type="http://schemas.openxmlformats.org/officeDocument/2006/relationships/tags" Target="../tags/tag289.xml"/><Relationship Id="rId41" Type="http://schemas.openxmlformats.org/officeDocument/2006/relationships/notesSlide" Target="../notesSlides/notesSlide16.xml"/><Relationship Id="rId1" Type="http://schemas.openxmlformats.org/officeDocument/2006/relationships/vmlDrawing" Target="../drawings/vmlDrawing11.vml"/><Relationship Id="rId6" Type="http://schemas.openxmlformats.org/officeDocument/2006/relationships/tags" Target="../tags/tag266.xml"/><Relationship Id="rId11" Type="http://schemas.openxmlformats.org/officeDocument/2006/relationships/tags" Target="../tags/tag271.xml"/><Relationship Id="rId24" Type="http://schemas.openxmlformats.org/officeDocument/2006/relationships/tags" Target="../tags/tag284.xml"/><Relationship Id="rId32" Type="http://schemas.openxmlformats.org/officeDocument/2006/relationships/tags" Target="../tags/tag292.xml"/><Relationship Id="rId37" Type="http://schemas.openxmlformats.org/officeDocument/2006/relationships/tags" Target="../tags/tag297.xml"/><Relationship Id="rId40" Type="http://schemas.openxmlformats.org/officeDocument/2006/relationships/slideLayout" Target="../slideLayouts/slideLayout26.xml"/><Relationship Id="rId5" Type="http://schemas.openxmlformats.org/officeDocument/2006/relationships/tags" Target="../tags/tag265.xml"/><Relationship Id="rId15" Type="http://schemas.openxmlformats.org/officeDocument/2006/relationships/tags" Target="../tags/tag275.xml"/><Relationship Id="rId23" Type="http://schemas.openxmlformats.org/officeDocument/2006/relationships/tags" Target="../tags/tag283.xml"/><Relationship Id="rId28" Type="http://schemas.openxmlformats.org/officeDocument/2006/relationships/tags" Target="../tags/tag288.xml"/><Relationship Id="rId36" Type="http://schemas.openxmlformats.org/officeDocument/2006/relationships/tags" Target="../tags/tag296.xml"/><Relationship Id="rId10" Type="http://schemas.openxmlformats.org/officeDocument/2006/relationships/tags" Target="../tags/tag270.xml"/><Relationship Id="rId19" Type="http://schemas.openxmlformats.org/officeDocument/2006/relationships/tags" Target="../tags/tag279.xml"/><Relationship Id="rId31" Type="http://schemas.openxmlformats.org/officeDocument/2006/relationships/tags" Target="../tags/tag291.xml"/><Relationship Id="rId44" Type="http://schemas.openxmlformats.org/officeDocument/2006/relationships/image" Target="../media/image12.emf"/><Relationship Id="rId4" Type="http://schemas.openxmlformats.org/officeDocument/2006/relationships/tags" Target="../tags/tag264.xml"/><Relationship Id="rId9" Type="http://schemas.openxmlformats.org/officeDocument/2006/relationships/tags" Target="../tags/tag269.xml"/><Relationship Id="rId14" Type="http://schemas.openxmlformats.org/officeDocument/2006/relationships/tags" Target="../tags/tag274.xml"/><Relationship Id="rId22" Type="http://schemas.openxmlformats.org/officeDocument/2006/relationships/tags" Target="../tags/tag282.xml"/><Relationship Id="rId27" Type="http://schemas.openxmlformats.org/officeDocument/2006/relationships/tags" Target="../tags/tag287.xml"/><Relationship Id="rId30" Type="http://schemas.openxmlformats.org/officeDocument/2006/relationships/tags" Target="../tags/tag290.xml"/><Relationship Id="rId35" Type="http://schemas.openxmlformats.org/officeDocument/2006/relationships/tags" Target="../tags/tag295.xml"/><Relationship Id="rId43"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tags" Target="../tags/tag306.xml"/><Relationship Id="rId13" Type="http://schemas.openxmlformats.org/officeDocument/2006/relationships/tags" Target="../tags/tag311.xml"/><Relationship Id="rId18" Type="http://schemas.openxmlformats.org/officeDocument/2006/relationships/tags" Target="../tags/tag316.xml"/><Relationship Id="rId26" Type="http://schemas.openxmlformats.org/officeDocument/2006/relationships/tags" Target="../tags/tag324.xml"/><Relationship Id="rId3" Type="http://schemas.openxmlformats.org/officeDocument/2006/relationships/tags" Target="../tags/tag301.xml"/><Relationship Id="rId21" Type="http://schemas.openxmlformats.org/officeDocument/2006/relationships/tags" Target="../tags/tag319.xml"/><Relationship Id="rId34" Type="http://schemas.openxmlformats.org/officeDocument/2006/relationships/oleObject" Target="../embeddings/oleObject12.bin"/><Relationship Id="rId7" Type="http://schemas.openxmlformats.org/officeDocument/2006/relationships/tags" Target="../tags/tag305.xml"/><Relationship Id="rId12" Type="http://schemas.openxmlformats.org/officeDocument/2006/relationships/tags" Target="../tags/tag310.xml"/><Relationship Id="rId17" Type="http://schemas.openxmlformats.org/officeDocument/2006/relationships/tags" Target="../tags/tag315.xml"/><Relationship Id="rId25" Type="http://schemas.openxmlformats.org/officeDocument/2006/relationships/tags" Target="../tags/tag323.xml"/><Relationship Id="rId33" Type="http://schemas.openxmlformats.org/officeDocument/2006/relationships/notesSlide" Target="../notesSlides/notesSlide17.xml"/><Relationship Id="rId2" Type="http://schemas.openxmlformats.org/officeDocument/2006/relationships/tags" Target="../tags/tag300.xml"/><Relationship Id="rId16" Type="http://schemas.openxmlformats.org/officeDocument/2006/relationships/tags" Target="../tags/tag314.xml"/><Relationship Id="rId20" Type="http://schemas.openxmlformats.org/officeDocument/2006/relationships/tags" Target="../tags/tag318.xml"/><Relationship Id="rId29" Type="http://schemas.openxmlformats.org/officeDocument/2006/relationships/tags" Target="../tags/tag327.xml"/><Relationship Id="rId1" Type="http://schemas.openxmlformats.org/officeDocument/2006/relationships/vmlDrawing" Target="../drawings/vmlDrawing12.vml"/><Relationship Id="rId6" Type="http://schemas.openxmlformats.org/officeDocument/2006/relationships/tags" Target="../tags/tag304.xml"/><Relationship Id="rId11" Type="http://schemas.openxmlformats.org/officeDocument/2006/relationships/tags" Target="../tags/tag309.xml"/><Relationship Id="rId24" Type="http://schemas.openxmlformats.org/officeDocument/2006/relationships/tags" Target="../tags/tag322.xml"/><Relationship Id="rId32" Type="http://schemas.openxmlformats.org/officeDocument/2006/relationships/slideLayout" Target="../slideLayouts/slideLayout26.xml"/><Relationship Id="rId5" Type="http://schemas.openxmlformats.org/officeDocument/2006/relationships/tags" Target="../tags/tag303.xml"/><Relationship Id="rId15" Type="http://schemas.openxmlformats.org/officeDocument/2006/relationships/tags" Target="../tags/tag313.xml"/><Relationship Id="rId23" Type="http://schemas.openxmlformats.org/officeDocument/2006/relationships/tags" Target="../tags/tag321.xml"/><Relationship Id="rId28" Type="http://schemas.openxmlformats.org/officeDocument/2006/relationships/tags" Target="../tags/tag326.xml"/><Relationship Id="rId36" Type="http://schemas.openxmlformats.org/officeDocument/2006/relationships/image" Target="../media/image12.emf"/><Relationship Id="rId10" Type="http://schemas.openxmlformats.org/officeDocument/2006/relationships/tags" Target="../tags/tag308.xml"/><Relationship Id="rId19" Type="http://schemas.openxmlformats.org/officeDocument/2006/relationships/tags" Target="../tags/tag317.xml"/><Relationship Id="rId31" Type="http://schemas.openxmlformats.org/officeDocument/2006/relationships/tags" Target="../tags/tag329.xml"/><Relationship Id="rId4" Type="http://schemas.openxmlformats.org/officeDocument/2006/relationships/tags" Target="../tags/tag302.xml"/><Relationship Id="rId9" Type="http://schemas.openxmlformats.org/officeDocument/2006/relationships/tags" Target="../tags/tag307.xml"/><Relationship Id="rId14" Type="http://schemas.openxmlformats.org/officeDocument/2006/relationships/tags" Target="../tags/tag312.xml"/><Relationship Id="rId22" Type="http://schemas.openxmlformats.org/officeDocument/2006/relationships/tags" Target="../tags/tag320.xml"/><Relationship Id="rId27" Type="http://schemas.openxmlformats.org/officeDocument/2006/relationships/tags" Target="../tags/tag325.xml"/><Relationship Id="rId30" Type="http://schemas.openxmlformats.org/officeDocument/2006/relationships/tags" Target="../tags/tag328.xml"/><Relationship Id="rId35"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tags" Target="../tags/tag336.xml"/><Relationship Id="rId13" Type="http://schemas.openxmlformats.org/officeDocument/2006/relationships/tags" Target="../tags/tag341.xml"/><Relationship Id="rId18" Type="http://schemas.openxmlformats.org/officeDocument/2006/relationships/tags" Target="../tags/tag346.xml"/><Relationship Id="rId26" Type="http://schemas.openxmlformats.org/officeDocument/2006/relationships/tags" Target="../tags/tag354.xml"/><Relationship Id="rId3" Type="http://schemas.openxmlformats.org/officeDocument/2006/relationships/tags" Target="../tags/tag331.xml"/><Relationship Id="rId21" Type="http://schemas.openxmlformats.org/officeDocument/2006/relationships/tags" Target="../tags/tag349.xml"/><Relationship Id="rId34" Type="http://schemas.openxmlformats.org/officeDocument/2006/relationships/slideLayout" Target="../slideLayouts/slideLayout26.xml"/><Relationship Id="rId7" Type="http://schemas.openxmlformats.org/officeDocument/2006/relationships/tags" Target="../tags/tag335.xml"/><Relationship Id="rId12" Type="http://schemas.openxmlformats.org/officeDocument/2006/relationships/tags" Target="../tags/tag340.xml"/><Relationship Id="rId17" Type="http://schemas.openxmlformats.org/officeDocument/2006/relationships/tags" Target="../tags/tag345.xml"/><Relationship Id="rId25" Type="http://schemas.openxmlformats.org/officeDocument/2006/relationships/tags" Target="../tags/tag353.xml"/><Relationship Id="rId33" Type="http://schemas.openxmlformats.org/officeDocument/2006/relationships/tags" Target="../tags/tag361.xml"/><Relationship Id="rId38" Type="http://schemas.openxmlformats.org/officeDocument/2006/relationships/image" Target="../media/image12.emf"/><Relationship Id="rId2" Type="http://schemas.openxmlformats.org/officeDocument/2006/relationships/tags" Target="../tags/tag330.xml"/><Relationship Id="rId16" Type="http://schemas.openxmlformats.org/officeDocument/2006/relationships/tags" Target="../tags/tag344.xml"/><Relationship Id="rId20" Type="http://schemas.openxmlformats.org/officeDocument/2006/relationships/tags" Target="../tags/tag348.xml"/><Relationship Id="rId29" Type="http://schemas.openxmlformats.org/officeDocument/2006/relationships/tags" Target="../tags/tag357.xml"/><Relationship Id="rId1" Type="http://schemas.openxmlformats.org/officeDocument/2006/relationships/vmlDrawing" Target="../drawings/vmlDrawing13.vml"/><Relationship Id="rId6" Type="http://schemas.openxmlformats.org/officeDocument/2006/relationships/tags" Target="../tags/tag334.xml"/><Relationship Id="rId11" Type="http://schemas.openxmlformats.org/officeDocument/2006/relationships/tags" Target="../tags/tag339.xml"/><Relationship Id="rId24" Type="http://schemas.openxmlformats.org/officeDocument/2006/relationships/tags" Target="../tags/tag352.xml"/><Relationship Id="rId32" Type="http://schemas.openxmlformats.org/officeDocument/2006/relationships/tags" Target="../tags/tag360.xml"/><Relationship Id="rId37" Type="http://schemas.openxmlformats.org/officeDocument/2006/relationships/image" Target="../media/image13.png"/><Relationship Id="rId5" Type="http://schemas.openxmlformats.org/officeDocument/2006/relationships/tags" Target="../tags/tag333.xml"/><Relationship Id="rId15" Type="http://schemas.openxmlformats.org/officeDocument/2006/relationships/tags" Target="../tags/tag343.xml"/><Relationship Id="rId23" Type="http://schemas.openxmlformats.org/officeDocument/2006/relationships/tags" Target="../tags/tag351.xml"/><Relationship Id="rId28" Type="http://schemas.openxmlformats.org/officeDocument/2006/relationships/tags" Target="../tags/tag356.xml"/><Relationship Id="rId36" Type="http://schemas.openxmlformats.org/officeDocument/2006/relationships/oleObject" Target="../embeddings/oleObject13.bin"/><Relationship Id="rId10" Type="http://schemas.openxmlformats.org/officeDocument/2006/relationships/tags" Target="../tags/tag338.xml"/><Relationship Id="rId19" Type="http://schemas.openxmlformats.org/officeDocument/2006/relationships/tags" Target="../tags/tag347.xml"/><Relationship Id="rId31" Type="http://schemas.openxmlformats.org/officeDocument/2006/relationships/tags" Target="../tags/tag359.xml"/><Relationship Id="rId4" Type="http://schemas.openxmlformats.org/officeDocument/2006/relationships/tags" Target="../tags/tag332.xml"/><Relationship Id="rId9" Type="http://schemas.openxmlformats.org/officeDocument/2006/relationships/tags" Target="../tags/tag337.xml"/><Relationship Id="rId14" Type="http://schemas.openxmlformats.org/officeDocument/2006/relationships/tags" Target="../tags/tag342.xml"/><Relationship Id="rId22" Type="http://schemas.openxmlformats.org/officeDocument/2006/relationships/tags" Target="../tags/tag350.xml"/><Relationship Id="rId27" Type="http://schemas.openxmlformats.org/officeDocument/2006/relationships/tags" Target="../tags/tag355.xml"/><Relationship Id="rId30" Type="http://schemas.openxmlformats.org/officeDocument/2006/relationships/tags" Target="../tags/tag358.xml"/><Relationship Id="rId35"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tags" Target="../tags/tag368.xml"/><Relationship Id="rId13" Type="http://schemas.openxmlformats.org/officeDocument/2006/relationships/tags" Target="../tags/tag373.xml"/><Relationship Id="rId18" Type="http://schemas.openxmlformats.org/officeDocument/2006/relationships/tags" Target="../tags/tag378.xml"/><Relationship Id="rId26" Type="http://schemas.openxmlformats.org/officeDocument/2006/relationships/tags" Target="../tags/tag386.xml"/><Relationship Id="rId3" Type="http://schemas.openxmlformats.org/officeDocument/2006/relationships/tags" Target="../tags/tag363.xml"/><Relationship Id="rId21" Type="http://schemas.openxmlformats.org/officeDocument/2006/relationships/tags" Target="../tags/tag381.xml"/><Relationship Id="rId7" Type="http://schemas.openxmlformats.org/officeDocument/2006/relationships/tags" Target="../tags/tag367.xml"/><Relationship Id="rId12" Type="http://schemas.openxmlformats.org/officeDocument/2006/relationships/tags" Target="../tags/tag372.xml"/><Relationship Id="rId17" Type="http://schemas.openxmlformats.org/officeDocument/2006/relationships/tags" Target="../tags/tag377.xml"/><Relationship Id="rId25" Type="http://schemas.openxmlformats.org/officeDocument/2006/relationships/tags" Target="../tags/tag385.xml"/><Relationship Id="rId2" Type="http://schemas.openxmlformats.org/officeDocument/2006/relationships/tags" Target="../tags/tag362.xml"/><Relationship Id="rId16" Type="http://schemas.openxmlformats.org/officeDocument/2006/relationships/tags" Target="../tags/tag376.xml"/><Relationship Id="rId20" Type="http://schemas.openxmlformats.org/officeDocument/2006/relationships/tags" Target="../tags/tag380.xml"/><Relationship Id="rId29" Type="http://schemas.openxmlformats.org/officeDocument/2006/relationships/oleObject" Target="../embeddings/oleObject14.bin"/><Relationship Id="rId1" Type="http://schemas.openxmlformats.org/officeDocument/2006/relationships/vmlDrawing" Target="../drawings/vmlDrawing14.vml"/><Relationship Id="rId6" Type="http://schemas.openxmlformats.org/officeDocument/2006/relationships/tags" Target="../tags/tag366.xml"/><Relationship Id="rId11" Type="http://schemas.openxmlformats.org/officeDocument/2006/relationships/tags" Target="../tags/tag371.xml"/><Relationship Id="rId24" Type="http://schemas.openxmlformats.org/officeDocument/2006/relationships/tags" Target="../tags/tag384.xml"/><Relationship Id="rId5" Type="http://schemas.openxmlformats.org/officeDocument/2006/relationships/tags" Target="../tags/tag365.xml"/><Relationship Id="rId15" Type="http://schemas.openxmlformats.org/officeDocument/2006/relationships/tags" Target="../tags/tag375.xml"/><Relationship Id="rId23" Type="http://schemas.openxmlformats.org/officeDocument/2006/relationships/tags" Target="../tags/tag383.xml"/><Relationship Id="rId28" Type="http://schemas.openxmlformats.org/officeDocument/2006/relationships/notesSlide" Target="../notesSlides/notesSlide19.xml"/><Relationship Id="rId10" Type="http://schemas.openxmlformats.org/officeDocument/2006/relationships/tags" Target="../tags/tag370.xml"/><Relationship Id="rId19" Type="http://schemas.openxmlformats.org/officeDocument/2006/relationships/tags" Target="../tags/tag379.xml"/><Relationship Id="rId31" Type="http://schemas.openxmlformats.org/officeDocument/2006/relationships/image" Target="../media/image12.emf"/><Relationship Id="rId4" Type="http://schemas.openxmlformats.org/officeDocument/2006/relationships/tags" Target="../tags/tag364.xml"/><Relationship Id="rId9" Type="http://schemas.openxmlformats.org/officeDocument/2006/relationships/tags" Target="../tags/tag369.xml"/><Relationship Id="rId14" Type="http://schemas.openxmlformats.org/officeDocument/2006/relationships/tags" Target="../tags/tag374.xml"/><Relationship Id="rId22" Type="http://schemas.openxmlformats.org/officeDocument/2006/relationships/tags" Target="../tags/tag382.xml"/><Relationship Id="rId27" Type="http://schemas.openxmlformats.org/officeDocument/2006/relationships/slideLayout" Target="../slideLayouts/slideLayout26.xml"/><Relationship Id="rId30"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8" Type="http://schemas.openxmlformats.org/officeDocument/2006/relationships/tags" Target="../tags/tag393.xml"/><Relationship Id="rId13" Type="http://schemas.openxmlformats.org/officeDocument/2006/relationships/tags" Target="../tags/tag398.xml"/><Relationship Id="rId18" Type="http://schemas.openxmlformats.org/officeDocument/2006/relationships/tags" Target="../tags/tag403.xml"/><Relationship Id="rId26" Type="http://schemas.openxmlformats.org/officeDocument/2006/relationships/tags" Target="../tags/tag411.xml"/><Relationship Id="rId3" Type="http://schemas.openxmlformats.org/officeDocument/2006/relationships/tags" Target="../tags/tag388.xml"/><Relationship Id="rId21" Type="http://schemas.openxmlformats.org/officeDocument/2006/relationships/tags" Target="../tags/tag406.xml"/><Relationship Id="rId34" Type="http://schemas.openxmlformats.org/officeDocument/2006/relationships/slideLayout" Target="../slideLayouts/slideLayout26.xml"/><Relationship Id="rId7" Type="http://schemas.openxmlformats.org/officeDocument/2006/relationships/tags" Target="../tags/tag392.xml"/><Relationship Id="rId12" Type="http://schemas.openxmlformats.org/officeDocument/2006/relationships/tags" Target="../tags/tag397.xml"/><Relationship Id="rId17" Type="http://schemas.openxmlformats.org/officeDocument/2006/relationships/tags" Target="../tags/tag402.xml"/><Relationship Id="rId25" Type="http://schemas.openxmlformats.org/officeDocument/2006/relationships/tags" Target="../tags/tag410.xml"/><Relationship Id="rId33" Type="http://schemas.openxmlformats.org/officeDocument/2006/relationships/tags" Target="../tags/tag418.xml"/><Relationship Id="rId38" Type="http://schemas.openxmlformats.org/officeDocument/2006/relationships/image" Target="../media/image12.emf"/><Relationship Id="rId2" Type="http://schemas.openxmlformats.org/officeDocument/2006/relationships/tags" Target="../tags/tag387.xml"/><Relationship Id="rId16" Type="http://schemas.openxmlformats.org/officeDocument/2006/relationships/tags" Target="../tags/tag401.xml"/><Relationship Id="rId20" Type="http://schemas.openxmlformats.org/officeDocument/2006/relationships/tags" Target="../tags/tag405.xml"/><Relationship Id="rId29" Type="http://schemas.openxmlformats.org/officeDocument/2006/relationships/tags" Target="../tags/tag414.xml"/><Relationship Id="rId1" Type="http://schemas.openxmlformats.org/officeDocument/2006/relationships/vmlDrawing" Target="../drawings/vmlDrawing15.vml"/><Relationship Id="rId6" Type="http://schemas.openxmlformats.org/officeDocument/2006/relationships/tags" Target="../tags/tag391.xml"/><Relationship Id="rId11" Type="http://schemas.openxmlformats.org/officeDocument/2006/relationships/tags" Target="../tags/tag396.xml"/><Relationship Id="rId24" Type="http://schemas.openxmlformats.org/officeDocument/2006/relationships/tags" Target="../tags/tag409.xml"/><Relationship Id="rId32" Type="http://schemas.openxmlformats.org/officeDocument/2006/relationships/tags" Target="../tags/tag417.xml"/><Relationship Id="rId37" Type="http://schemas.openxmlformats.org/officeDocument/2006/relationships/image" Target="../media/image13.png"/><Relationship Id="rId5" Type="http://schemas.openxmlformats.org/officeDocument/2006/relationships/tags" Target="../tags/tag390.xml"/><Relationship Id="rId15" Type="http://schemas.openxmlformats.org/officeDocument/2006/relationships/tags" Target="../tags/tag400.xml"/><Relationship Id="rId23" Type="http://schemas.openxmlformats.org/officeDocument/2006/relationships/tags" Target="../tags/tag408.xml"/><Relationship Id="rId28" Type="http://schemas.openxmlformats.org/officeDocument/2006/relationships/tags" Target="../tags/tag413.xml"/><Relationship Id="rId36" Type="http://schemas.openxmlformats.org/officeDocument/2006/relationships/oleObject" Target="../embeddings/oleObject15.bin"/><Relationship Id="rId10" Type="http://schemas.openxmlformats.org/officeDocument/2006/relationships/tags" Target="../tags/tag395.xml"/><Relationship Id="rId19" Type="http://schemas.openxmlformats.org/officeDocument/2006/relationships/tags" Target="../tags/tag404.xml"/><Relationship Id="rId31" Type="http://schemas.openxmlformats.org/officeDocument/2006/relationships/tags" Target="../tags/tag416.xml"/><Relationship Id="rId4" Type="http://schemas.openxmlformats.org/officeDocument/2006/relationships/tags" Target="../tags/tag389.xml"/><Relationship Id="rId9" Type="http://schemas.openxmlformats.org/officeDocument/2006/relationships/tags" Target="../tags/tag394.xml"/><Relationship Id="rId14" Type="http://schemas.openxmlformats.org/officeDocument/2006/relationships/tags" Target="../tags/tag399.xml"/><Relationship Id="rId22" Type="http://schemas.openxmlformats.org/officeDocument/2006/relationships/tags" Target="../tags/tag407.xml"/><Relationship Id="rId27" Type="http://schemas.openxmlformats.org/officeDocument/2006/relationships/tags" Target="../tags/tag412.xml"/><Relationship Id="rId30" Type="http://schemas.openxmlformats.org/officeDocument/2006/relationships/tags" Target="../tags/tag415.xml"/><Relationship Id="rId35"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tags" Target="../tags/tag420.xml"/><Relationship Id="rId7" Type="http://schemas.openxmlformats.org/officeDocument/2006/relationships/tags" Target="../tags/tag424.xml"/><Relationship Id="rId2" Type="http://schemas.openxmlformats.org/officeDocument/2006/relationships/tags" Target="../tags/tag419.xml"/><Relationship Id="rId1" Type="http://schemas.openxmlformats.org/officeDocument/2006/relationships/vmlDrawing" Target="../drawings/vmlDrawing16.vml"/><Relationship Id="rId6" Type="http://schemas.openxmlformats.org/officeDocument/2006/relationships/tags" Target="../tags/tag423.xml"/><Relationship Id="rId5" Type="http://schemas.openxmlformats.org/officeDocument/2006/relationships/tags" Target="../tags/tag422.xml"/><Relationship Id="rId10" Type="http://schemas.openxmlformats.org/officeDocument/2006/relationships/oleObject" Target="../embeddings/oleObject16.bin"/><Relationship Id="rId4" Type="http://schemas.openxmlformats.org/officeDocument/2006/relationships/tags" Target="../tags/tag421.xml"/><Relationship Id="rId9"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tags" Target="../tags/tag426.xml"/><Relationship Id="rId7" Type="http://schemas.openxmlformats.org/officeDocument/2006/relationships/tags" Target="../tags/tag430.xml"/><Relationship Id="rId2" Type="http://schemas.openxmlformats.org/officeDocument/2006/relationships/tags" Target="../tags/tag425.xml"/><Relationship Id="rId1" Type="http://schemas.openxmlformats.org/officeDocument/2006/relationships/vmlDrawing" Target="../drawings/vmlDrawing17.vml"/><Relationship Id="rId6" Type="http://schemas.openxmlformats.org/officeDocument/2006/relationships/tags" Target="../tags/tag429.xml"/><Relationship Id="rId5" Type="http://schemas.openxmlformats.org/officeDocument/2006/relationships/tags" Target="../tags/tag428.xml"/><Relationship Id="rId10" Type="http://schemas.openxmlformats.org/officeDocument/2006/relationships/oleObject" Target="../embeddings/oleObject17.bin"/><Relationship Id="rId4" Type="http://schemas.openxmlformats.org/officeDocument/2006/relationships/tags" Target="../tags/tag427.xml"/><Relationship Id="rId9"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tags" Target="../tags/tag432.xml"/><Relationship Id="rId7" Type="http://schemas.openxmlformats.org/officeDocument/2006/relationships/tags" Target="../tags/tag436.xml"/><Relationship Id="rId2" Type="http://schemas.openxmlformats.org/officeDocument/2006/relationships/tags" Target="../tags/tag431.xml"/><Relationship Id="rId1" Type="http://schemas.openxmlformats.org/officeDocument/2006/relationships/vmlDrawing" Target="../drawings/vmlDrawing18.vml"/><Relationship Id="rId6" Type="http://schemas.openxmlformats.org/officeDocument/2006/relationships/tags" Target="../tags/tag435.xml"/><Relationship Id="rId5" Type="http://schemas.openxmlformats.org/officeDocument/2006/relationships/tags" Target="../tags/tag434.xml"/><Relationship Id="rId10" Type="http://schemas.openxmlformats.org/officeDocument/2006/relationships/oleObject" Target="../embeddings/oleObject18.bin"/><Relationship Id="rId4" Type="http://schemas.openxmlformats.org/officeDocument/2006/relationships/tags" Target="../tags/tag433.xml"/><Relationship Id="rId9"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tags" Target="../tags/tag438.xml"/><Relationship Id="rId7" Type="http://schemas.openxmlformats.org/officeDocument/2006/relationships/tags" Target="../tags/tag442.xml"/><Relationship Id="rId2" Type="http://schemas.openxmlformats.org/officeDocument/2006/relationships/tags" Target="../tags/tag437.xml"/><Relationship Id="rId1" Type="http://schemas.openxmlformats.org/officeDocument/2006/relationships/vmlDrawing" Target="../drawings/vmlDrawing19.vml"/><Relationship Id="rId6" Type="http://schemas.openxmlformats.org/officeDocument/2006/relationships/tags" Target="../tags/tag441.xml"/><Relationship Id="rId5" Type="http://schemas.openxmlformats.org/officeDocument/2006/relationships/tags" Target="../tags/tag440.xml"/><Relationship Id="rId10" Type="http://schemas.openxmlformats.org/officeDocument/2006/relationships/oleObject" Target="../embeddings/oleObject19.bin"/><Relationship Id="rId4" Type="http://schemas.openxmlformats.org/officeDocument/2006/relationships/tags" Target="../tags/tag439.xml"/><Relationship Id="rId9"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445.xml"/><Relationship Id="rId2" Type="http://schemas.openxmlformats.org/officeDocument/2006/relationships/tags" Target="../tags/tag444.xml"/><Relationship Id="rId1" Type="http://schemas.openxmlformats.org/officeDocument/2006/relationships/tags" Target="../tags/tag443.xml"/><Relationship Id="rId5" Type="http://schemas.openxmlformats.org/officeDocument/2006/relationships/notesSlide" Target="../notesSlides/notesSlide32.xml"/><Relationship Id="rId4" Type="http://schemas.openxmlformats.org/officeDocument/2006/relationships/slideLayout" Target="../slideLayouts/slideLayout55.xml"/></Relationships>
</file>

<file path=ppt/slides/_rels/slide33.xml.rels><?xml version="1.0" encoding="UTF-8" standalone="yes"?>
<Relationships xmlns="http://schemas.openxmlformats.org/package/2006/relationships"><Relationship Id="rId3" Type="http://schemas.openxmlformats.org/officeDocument/2006/relationships/tags" Target="../tags/tag448.xml"/><Relationship Id="rId2" Type="http://schemas.openxmlformats.org/officeDocument/2006/relationships/tags" Target="../tags/tag447.xml"/><Relationship Id="rId1" Type="http://schemas.openxmlformats.org/officeDocument/2006/relationships/tags" Target="../tags/tag446.xml"/><Relationship Id="rId5" Type="http://schemas.openxmlformats.org/officeDocument/2006/relationships/notesSlide" Target="../notesSlides/notesSlide33.xml"/><Relationship Id="rId4" Type="http://schemas.openxmlformats.org/officeDocument/2006/relationships/slideLayout" Target="../slideLayouts/slideLayout55.xml"/></Relationships>
</file>

<file path=ppt/slides/_rels/slide34.xml.rels><?xml version="1.0" encoding="UTF-8" standalone="yes"?>
<Relationships xmlns="http://schemas.openxmlformats.org/package/2006/relationships"><Relationship Id="rId3" Type="http://schemas.openxmlformats.org/officeDocument/2006/relationships/tags" Target="../tags/tag451.xml"/><Relationship Id="rId2" Type="http://schemas.openxmlformats.org/officeDocument/2006/relationships/tags" Target="../tags/tag450.xml"/><Relationship Id="rId1" Type="http://schemas.openxmlformats.org/officeDocument/2006/relationships/tags" Target="../tags/tag449.xml"/><Relationship Id="rId5" Type="http://schemas.openxmlformats.org/officeDocument/2006/relationships/notesSlide" Target="../notesSlides/notesSlide34.xml"/><Relationship Id="rId4" Type="http://schemas.openxmlformats.org/officeDocument/2006/relationships/slideLayout" Target="../slideLayouts/slideLayout55.xml"/></Relationships>
</file>

<file path=ppt/slides/_rels/slide35.xml.rels><?xml version="1.0" encoding="UTF-8" standalone="yes"?>
<Relationships xmlns="http://schemas.openxmlformats.org/package/2006/relationships"><Relationship Id="rId3" Type="http://schemas.openxmlformats.org/officeDocument/2006/relationships/tags" Target="../tags/tag454.xml"/><Relationship Id="rId2" Type="http://schemas.openxmlformats.org/officeDocument/2006/relationships/tags" Target="../tags/tag453.xml"/><Relationship Id="rId1" Type="http://schemas.openxmlformats.org/officeDocument/2006/relationships/tags" Target="../tags/tag452.xml"/><Relationship Id="rId5" Type="http://schemas.openxmlformats.org/officeDocument/2006/relationships/notesSlide" Target="../notesSlides/notesSlide35.xml"/><Relationship Id="rId4" Type="http://schemas.openxmlformats.org/officeDocument/2006/relationships/slideLayout" Target="../slideLayouts/slideLayout55.xml"/></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tags" Target="../tags/tag456.xml"/><Relationship Id="rId7" Type="http://schemas.openxmlformats.org/officeDocument/2006/relationships/tags" Target="../tags/tag460.xml"/><Relationship Id="rId2" Type="http://schemas.openxmlformats.org/officeDocument/2006/relationships/tags" Target="../tags/tag455.xml"/><Relationship Id="rId1" Type="http://schemas.openxmlformats.org/officeDocument/2006/relationships/vmlDrawing" Target="../drawings/vmlDrawing20.vml"/><Relationship Id="rId6" Type="http://schemas.openxmlformats.org/officeDocument/2006/relationships/tags" Target="../tags/tag459.xml"/><Relationship Id="rId5" Type="http://schemas.openxmlformats.org/officeDocument/2006/relationships/tags" Target="../tags/tag458.xml"/><Relationship Id="rId10" Type="http://schemas.openxmlformats.org/officeDocument/2006/relationships/oleObject" Target="../embeddings/oleObject20.bin"/><Relationship Id="rId4" Type="http://schemas.openxmlformats.org/officeDocument/2006/relationships/tags" Target="../tags/tag457.xml"/><Relationship Id="rId9"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vmlDrawing" Target="../drawings/vmlDrawing21.vml"/><Relationship Id="rId6" Type="http://schemas.openxmlformats.org/officeDocument/2006/relationships/tags" Target="../tags/tag465.xml"/><Relationship Id="rId5" Type="http://schemas.openxmlformats.org/officeDocument/2006/relationships/tags" Target="../tags/tag464.xml"/><Relationship Id="rId10" Type="http://schemas.openxmlformats.org/officeDocument/2006/relationships/oleObject" Target="../embeddings/oleObject21.bin"/><Relationship Id="rId4" Type="http://schemas.openxmlformats.org/officeDocument/2006/relationships/tags" Target="../tags/tag463.xml"/><Relationship Id="rId9"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oleObject" Target="../embeddings/oleObject1.bin"/><Relationship Id="rId2" Type="http://schemas.openxmlformats.org/officeDocument/2006/relationships/tags" Target="../tags/tag2.xml"/><Relationship Id="rId16" Type="http://schemas.openxmlformats.org/officeDocument/2006/relationships/notesSlide" Target="../notesSlides/notesSlide4.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8.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6.xml"/><Relationship Id="rId7" Type="http://schemas.openxmlformats.org/officeDocument/2006/relationships/notesSlide" Target="../notesSlides/notesSlide5.xml"/><Relationship Id="rId2" Type="http://schemas.openxmlformats.org/officeDocument/2006/relationships/tags" Target="../tags/tag15.xml"/><Relationship Id="rId1" Type="http://schemas.openxmlformats.org/officeDocument/2006/relationships/vmlDrawing" Target="../drawings/vmlDrawing2.vml"/><Relationship Id="rId6" Type="http://schemas.openxmlformats.org/officeDocument/2006/relationships/slideLayout" Target="../slideLayouts/slideLayout28.xml"/><Relationship Id="rId5" Type="http://schemas.openxmlformats.org/officeDocument/2006/relationships/tags" Target="../tags/tag18.xml"/><Relationship Id="rId4" Type="http://schemas.openxmlformats.org/officeDocument/2006/relationships/tags" Target="../tags/tag17.xml"/></Relationships>
</file>

<file path=ppt/slides/_rels/slide5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1.xml"/><Relationship Id="rId1" Type="http://schemas.openxmlformats.org/officeDocument/2006/relationships/slideLayout" Target="../slideLayouts/slideLayout15.xml"/><Relationship Id="rId4" Type="http://schemas.openxmlformats.org/officeDocument/2006/relationships/image" Target="../media/image17.wmf"/></Relationships>
</file>

<file path=ppt/slides/_rels/slide5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52.xml"/><Relationship Id="rId1" Type="http://schemas.openxmlformats.org/officeDocument/2006/relationships/slideLayout" Target="../slideLayouts/slideLayout15.xml"/><Relationship Id="rId4" Type="http://schemas.openxmlformats.org/officeDocument/2006/relationships/image" Target="../media/image19.wmf"/></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15.xml"/><Relationship Id="rId4" Type="http://schemas.openxmlformats.org/officeDocument/2006/relationships/image" Target="../media/image19.wmf"/></Relationships>
</file>

<file path=ppt/slides/_rels/slide5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55.xml"/><Relationship Id="rId1" Type="http://schemas.openxmlformats.org/officeDocument/2006/relationships/slideLayout" Target="../slideLayouts/slideLayout15.xml"/><Relationship Id="rId4" Type="http://schemas.openxmlformats.org/officeDocument/2006/relationships/image" Target="../media/image22.wmf"/></Relationships>
</file>

<file path=ppt/slides/_rels/slide5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slideLayout" Target="../slideLayouts/slideLayout28.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oleObject" Target="../embeddings/oleObject3.bin"/><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vmlDrawing" Target="../drawings/vmlDrawing4.v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oleObject" Target="../embeddings/oleObject4.bin"/><Relationship Id="rId4" Type="http://schemas.openxmlformats.org/officeDocument/2006/relationships/tags" Target="../tags/tag32.xml"/><Relationship Id="rId9"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8"/>
          <p:cNvSpPr txBox="1">
            <a:spLocks noChangeArrowheads="1"/>
          </p:cNvSpPr>
          <p:nvPr/>
        </p:nvSpPr>
        <p:spPr bwMode="auto">
          <a:xfrm>
            <a:off x="1037230" y="1432941"/>
            <a:ext cx="6824070" cy="2798762"/>
          </a:xfrm>
          <a:prstGeom prst="rect">
            <a:avLst/>
          </a:prstGeom>
          <a:noFill/>
          <a:ln w="19050">
            <a:noFill/>
            <a:miter lim="800000"/>
            <a:headEnd/>
            <a:tailEnd/>
          </a:ln>
        </p:spPr>
        <p:txBody>
          <a:bodyPr lIns="90000" tIns="46800" rIns="90000" bIns="46800" anchor="ctr" anchorCtr="1"/>
          <a:lstStyle/>
          <a:p>
            <a:pPr algn="ctr">
              <a:spcBef>
                <a:spcPct val="20000"/>
              </a:spcBef>
              <a:buClr>
                <a:schemeClr val="tx1"/>
              </a:buClr>
              <a:buFont typeface="Wingdings" pitchFamily="2" charset="2"/>
              <a:buNone/>
            </a:pPr>
            <a:r>
              <a:rPr lang="fr-FR" sz="2400" b="1" dirty="0" smtClean="0">
                <a:solidFill>
                  <a:schemeClr val="tx2"/>
                </a:solidFill>
              </a:rPr>
              <a:t>Premiers éléments de présentation du projet d’</a:t>
            </a:r>
            <a:r>
              <a:rPr lang="fr-FR" sz="2400" b="1" dirty="0" err="1" smtClean="0">
                <a:solidFill>
                  <a:schemeClr val="tx2"/>
                </a:solidFill>
              </a:rPr>
              <a:t>Idex</a:t>
            </a:r>
            <a:r>
              <a:rPr lang="fr-FR" sz="2400" b="1" dirty="0" smtClean="0">
                <a:solidFill>
                  <a:schemeClr val="tx2"/>
                </a:solidFill>
              </a:rPr>
              <a:t> Bretagne -  Pays de la Loire</a:t>
            </a:r>
            <a:endParaRPr lang="fr-FR" sz="2400" b="1" dirty="0">
              <a:solidFill>
                <a:schemeClr val="tx2"/>
              </a:solidFill>
            </a:endParaRPr>
          </a:p>
          <a:p>
            <a:pPr algn="ctr">
              <a:spcBef>
                <a:spcPct val="20000"/>
              </a:spcBef>
              <a:buClr>
                <a:schemeClr val="tx1"/>
              </a:buClr>
              <a:buFont typeface="Wingdings" pitchFamily="2" charset="2"/>
              <a:buNone/>
            </a:pPr>
            <a:endParaRPr lang="fr-FR" sz="2400" b="1" dirty="0">
              <a:solidFill>
                <a:schemeClr val="tx2"/>
              </a:solidFill>
            </a:endParaRPr>
          </a:p>
          <a:p>
            <a:pPr algn="r">
              <a:spcBef>
                <a:spcPct val="20000"/>
              </a:spcBef>
              <a:buClr>
                <a:schemeClr val="tx1"/>
              </a:buClr>
              <a:buFont typeface="Wingdings" pitchFamily="2" charset="2"/>
              <a:buNone/>
            </a:pPr>
            <a:r>
              <a:rPr lang="fr-FR" sz="2000" b="1" dirty="0" smtClean="0">
                <a:solidFill>
                  <a:schemeClr val="tx2"/>
                </a:solidFill>
              </a:rPr>
              <a:t>01 décembre 2010</a:t>
            </a:r>
            <a:endParaRPr lang="fr-FR" sz="2000" b="1" dirty="0">
              <a:solidFill>
                <a:schemeClr val="tx2"/>
              </a:solidFill>
            </a:endParaRPr>
          </a:p>
        </p:txBody>
      </p:sp>
      <p:pic>
        <p:nvPicPr>
          <p:cNvPr id="31747" name="Image 5" descr="bandeau-710-investissement-avenir_146555.jpg"/>
          <p:cNvPicPr>
            <a:picLocks noChangeAspect="1"/>
          </p:cNvPicPr>
          <p:nvPr/>
        </p:nvPicPr>
        <p:blipFill>
          <a:blip r:embed="rId3"/>
          <a:srcRect/>
          <a:stretch>
            <a:fillRect/>
          </a:stretch>
        </p:blipFill>
        <p:spPr bwMode="auto">
          <a:xfrm>
            <a:off x="2251075" y="5453063"/>
            <a:ext cx="6464300" cy="649287"/>
          </a:xfrm>
          <a:prstGeom prst="rect">
            <a:avLst/>
          </a:prstGeom>
          <a:noFill/>
          <a:ln w="9525">
            <a:noFill/>
            <a:miter lim="800000"/>
            <a:headEnd/>
            <a:tailEnd/>
          </a:ln>
        </p:spPr>
      </p:pic>
      <p:pic>
        <p:nvPicPr>
          <p:cNvPr id="31748" name="Image 6" descr="RF.jpg"/>
          <p:cNvPicPr>
            <a:picLocks noChangeAspect="1"/>
          </p:cNvPicPr>
          <p:nvPr/>
        </p:nvPicPr>
        <p:blipFill>
          <a:blip r:embed="rId4"/>
          <a:srcRect/>
          <a:stretch>
            <a:fillRect/>
          </a:stretch>
        </p:blipFill>
        <p:spPr bwMode="auto">
          <a:xfrm>
            <a:off x="1116013" y="5351463"/>
            <a:ext cx="969962" cy="850900"/>
          </a:xfrm>
          <a:prstGeom prst="rect">
            <a:avLst/>
          </a:prstGeom>
          <a:noFill/>
          <a:ln w="9525">
            <a:noFill/>
            <a:miter lim="800000"/>
            <a:headEnd/>
            <a:tailEnd/>
          </a:ln>
        </p:spPr>
      </p:pic>
      <p:pic>
        <p:nvPicPr>
          <p:cNvPr id="31749" name="Image 4" descr="ueb+typonoire.jpg"/>
          <p:cNvPicPr>
            <a:picLocks noChangeAspect="1"/>
          </p:cNvPicPr>
          <p:nvPr/>
        </p:nvPicPr>
        <p:blipFill>
          <a:blip r:embed="rId5"/>
          <a:srcRect/>
          <a:stretch>
            <a:fillRect/>
          </a:stretch>
        </p:blipFill>
        <p:spPr bwMode="auto">
          <a:xfrm>
            <a:off x="5416550" y="4162425"/>
            <a:ext cx="876300" cy="1166813"/>
          </a:xfrm>
          <a:prstGeom prst="rect">
            <a:avLst/>
          </a:prstGeom>
          <a:noFill/>
          <a:ln w="9525">
            <a:noFill/>
            <a:miter lim="800000"/>
            <a:headEnd/>
            <a:tailEnd/>
          </a:ln>
        </p:spPr>
      </p:pic>
      <p:pic>
        <p:nvPicPr>
          <p:cNvPr id="31750" name="Picture 1"/>
          <p:cNvPicPr>
            <a:picLocks noChangeAspect="1" noChangeArrowheads="1"/>
          </p:cNvPicPr>
          <p:nvPr/>
        </p:nvPicPr>
        <p:blipFill>
          <a:blip r:embed="rId6"/>
          <a:srcRect/>
          <a:stretch>
            <a:fillRect/>
          </a:stretch>
        </p:blipFill>
        <p:spPr bwMode="auto">
          <a:xfrm>
            <a:off x="6381750" y="4306888"/>
            <a:ext cx="2352675" cy="1019175"/>
          </a:xfrm>
          <a:prstGeom prst="rect">
            <a:avLst/>
          </a:prstGeom>
          <a:noFill/>
          <a:ln w="9525">
            <a:noFill/>
            <a:miter lim="800000"/>
            <a:headEnd/>
            <a:tailEnd/>
          </a:ln>
        </p:spPr>
      </p:pic>
      <p:pic>
        <p:nvPicPr>
          <p:cNvPr id="31751" name="Image 6"/>
          <p:cNvPicPr>
            <a:picLocks noChangeAspect="1" noChangeArrowheads="1"/>
          </p:cNvPicPr>
          <p:nvPr/>
        </p:nvPicPr>
        <p:blipFill>
          <a:blip r:embed="rId7"/>
          <a:srcRect/>
          <a:stretch>
            <a:fillRect/>
          </a:stretch>
        </p:blipFill>
        <p:spPr bwMode="auto">
          <a:xfrm>
            <a:off x="2778126" y="247230"/>
            <a:ext cx="1627620" cy="7816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t 15" hidden="1"/>
          <p:cNvGraphicFramePr>
            <a:graphicFrameLocks/>
          </p:cNvGraphicFramePr>
          <p:nvPr>
            <p:custDataLst>
              <p:tags r:id="rId2"/>
            </p:custDataLst>
          </p:nvPr>
        </p:nvGraphicFramePr>
        <p:xfrm>
          <a:off x="0" y="0"/>
          <a:ext cx="158750" cy="158750"/>
        </p:xfrm>
        <a:graphic>
          <a:graphicData uri="http://schemas.openxmlformats.org/presentationml/2006/ole">
            <p:oleObj spid="_x0000_s241666" name="think-cell Slide" r:id="rId10" imgW="0" imgH="0" progId="">
              <p:embed/>
            </p:oleObj>
          </a:graphicData>
        </a:graphic>
      </p:graphicFrame>
      <p:sp>
        <p:nvSpPr>
          <p:cNvPr id="6" name="Rectangle 5" hidden="1"/>
          <p:cNvSpPr/>
          <p:nvPr>
            <p:custDataLst>
              <p:tags r:id="rId3"/>
            </p:custDataLst>
          </p:nvPr>
        </p:nvSpPr>
        <p:spPr bwMode="auto">
          <a:xfrm>
            <a:off x="0" y="0"/>
            <a:ext cx="158750" cy="158750"/>
          </a:xfrm>
          <a:prstGeom prst="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none" lIns="0" tIns="0" rIns="0" bIns="0" numCol="1" rtlCol="0" anchor="ctr" anchorCtr="0" compatLnSpc="1">
            <a:prstTxWarp prst="textNoShape">
              <a:avLst/>
            </a:prstTxWarp>
            <a:noAutofit/>
          </a:bodyPr>
          <a:lstStyle/>
          <a:p>
            <a:pPr algn="ctr">
              <a:buClr>
                <a:srgbClr val="CC0000"/>
              </a:buClr>
              <a:buSzPct val="75000"/>
            </a:pPr>
            <a:r>
              <a:rPr kumimoji="0" lang="fr-FR" sz="1400" u="none" strike="noStrike" cap="none" normalizeH="0" smtClean="0">
                <a:ln>
                  <a:noFill/>
                </a:ln>
                <a:solidFill>
                  <a:schemeClr val="tx1"/>
                </a:solidFill>
                <a:effectLst/>
                <a:latin typeface="Arial"/>
                <a:sym typeface="Arial"/>
              </a:rPr>
              <a:t>l</a:t>
            </a:r>
            <a:endParaRPr kumimoji="0" lang="fr-FR" sz="1400" u="none" strike="noStrike" cap="none" normalizeH="0" dirty="0" smtClean="0">
              <a:ln>
                <a:noFill/>
              </a:ln>
              <a:solidFill>
                <a:schemeClr val="tx1"/>
              </a:solidFill>
              <a:effectLst/>
              <a:latin typeface="Arial"/>
              <a:sym typeface="Arial"/>
            </a:endParaRPr>
          </a:p>
        </p:txBody>
      </p:sp>
      <p:sp>
        <p:nvSpPr>
          <p:cNvPr id="31747" name="Titre 1"/>
          <p:cNvSpPr>
            <a:spLocks noGrp="1"/>
          </p:cNvSpPr>
          <p:nvPr>
            <p:ph type="title"/>
            <p:custDataLst>
              <p:tags r:id="rId4"/>
            </p:custDataLst>
          </p:nvPr>
        </p:nvSpPr>
        <p:spPr>
          <a:noFill/>
          <a:ln w="9525">
            <a:noFill/>
            <a:miter lim="800000"/>
            <a:headEnd/>
            <a:tailEnd/>
          </a:ln>
        </p:spPr>
        <p:txBody>
          <a:bodyPr vert="horz" wrap="square" lIns="36000" tIns="36000" rIns="36000" bIns="0" numCol="1" anchor="b" anchorCtr="0" compatLnSpc="1">
            <a:prstTxWarp prst="textNoShape">
              <a:avLst/>
            </a:prstTxWarp>
          </a:bodyPr>
          <a:lstStyle/>
          <a:p>
            <a:pPr>
              <a:lnSpc>
                <a:spcPct val="70000"/>
              </a:lnSpc>
              <a:defRPr/>
            </a:pPr>
            <a:r>
              <a:rPr lang="fr-FR" dirty="0" smtClean="0"/>
              <a:t>Eléments clés du projet d’IDEX Bretagne-Pays de la Loire</a:t>
            </a:r>
          </a:p>
        </p:txBody>
      </p:sp>
      <p:sp>
        <p:nvSpPr>
          <p:cNvPr id="4" name="Espace réservé du numéro de diapositive 3"/>
          <p:cNvSpPr>
            <a:spLocks noGrp="1"/>
          </p:cNvSpPr>
          <p:nvPr>
            <p:ph type="sldNum" sz="quarter" idx="10"/>
            <p:custDataLst>
              <p:tags r:id="rId5"/>
            </p:custDataLst>
          </p:nvPr>
        </p:nvSpPr>
        <p:spPr/>
        <p:txBody>
          <a:bodyPr/>
          <a:lstStyle/>
          <a:p>
            <a:pPr>
              <a:defRPr/>
            </a:pPr>
            <a:fld id="{DC0BD63D-CABA-4DB9-8E13-F8A9ED1FE979}" type="slidenum">
              <a:rPr smtClean="0"/>
              <a:pPr>
                <a:defRPr/>
              </a:pPr>
              <a:t>10</a:t>
            </a:fld>
            <a:endParaRPr dirty="0"/>
          </a:p>
        </p:txBody>
      </p:sp>
      <p:sp>
        <p:nvSpPr>
          <p:cNvPr id="32772" name="ZoneTexte 29"/>
          <p:cNvSpPr txBox="1">
            <a:spLocks noChangeArrowheads="1"/>
          </p:cNvSpPr>
          <p:nvPr>
            <p:custDataLst>
              <p:tags r:id="rId6"/>
            </p:custDataLst>
          </p:nvPr>
        </p:nvSpPr>
        <p:spPr bwMode="auto">
          <a:xfrm>
            <a:off x="6483350" y="1282700"/>
            <a:ext cx="2373313" cy="1774825"/>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29" name="Rectangle 2"/>
          <p:cNvSpPr>
            <a:spLocks noChangeArrowheads="1"/>
          </p:cNvSpPr>
          <p:nvPr>
            <p:custDataLst>
              <p:tags r:id="rId7"/>
            </p:custDataLst>
          </p:nvPr>
        </p:nvSpPr>
        <p:spPr bwMode="auto">
          <a:xfrm>
            <a:off x="74739" y="1080651"/>
            <a:ext cx="6290435" cy="4982244"/>
          </a:xfrm>
          <a:prstGeom prst="rect">
            <a:avLst/>
          </a:prstGeom>
          <a:noFill/>
          <a:ln w="9525" algn="ctr">
            <a:noFill/>
            <a:miter lim="800000"/>
            <a:headEnd type="none" w="lg" len="lg"/>
            <a:tailEnd type="none" w="lg" len="lg"/>
          </a:ln>
          <a:effectLst/>
        </p:spPr>
        <p:txBody>
          <a:bodyPr lIns="0" tIns="0" rIns="0" bIns="0" anchor="ctr"/>
          <a:lstStyle/>
          <a:p>
            <a:pPr marL="628650" indent="-355600">
              <a:spcBef>
                <a:spcPts val="0"/>
              </a:spcBef>
              <a:buClr>
                <a:schemeClr val="accent3"/>
              </a:buClr>
              <a:buFontTx/>
              <a:buAutoNum type="arabicPeriod"/>
              <a:defRPr/>
            </a:pPr>
            <a:r>
              <a:rPr lang="fr-FR" b="1" dirty="0" smtClean="0">
                <a:latin typeface="Calibri" pitchFamily="34" charset="0"/>
              </a:rPr>
              <a:t>Bretagne / Pays de la Loire </a:t>
            </a:r>
          </a:p>
          <a:p>
            <a:pPr marL="628650" indent="-355600">
              <a:spcBef>
                <a:spcPts val="0"/>
              </a:spcBef>
              <a:buClr>
                <a:schemeClr val="accent3"/>
              </a:buClr>
              <a:defRPr/>
            </a:pPr>
            <a:r>
              <a:rPr lang="fr-FR" b="1" dirty="0" smtClean="0">
                <a:latin typeface="Calibri" pitchFamily="34" charset="0"/>
              </a:rPr>
              <a:t>	Cartographies des forces en présence</a:t>
            </a:r>
          </a:p>
          <a:p>
            <a:pPr marL="628650" indent="-355600">
              <a:spcBef>
                <a:spcPts val="0"/>
              </a:spcBef>
              <a:buClr>
                <a:schemeClr val="accent3"/>
              </a:buClr>
              <a:buFontTx/>
              <a:buAutoNum type="arabicPeriod"/>
              <a:defRPr/>
            </a:pPr>
            <a:endParaRPr lang="fr-FR" sz="1200" b="1" dirty="0" smtClean="0">
              <a:latin typeface="Calibri" pitchFamily="34" charset="0"/>
            </a:endParaRPr>
          </a:p>
          <a:p>
            <a:pPr marL="628650" indent="-355600">
              <a:spcBef>
                <a:spcPts val="0"/>
              </a:spcBef>
              <a:buClr>
                <a:schemeClr val="accent3"/>
              </a:buClr>
              <a:buFontTx/>
              <a:buAutoNum type="arabicPeriod"/>
              <a:defRPr/>
            </a:pPr>
            <a:endParaRPr lang="fr-FR" sz="1200" b="1" dirty="0" smtClean="0">
              <a:latin typeface="Calibri" pitchFamily="34" charset="0"/>
            </a:endParaRPr>
          </a:p>
          <a:p>
            <a:pPr marL="628650" indent="-355600">
              <a:spcBef>
                <a:spcPts val="0"/>
              </a:spcBef>
              <a:buClr>
                <a:schemeClr val="bg1">
                  <a:lumMod val="75000"/>
                </a:schemeClr>
              </a:buClr>
              <a:buFont typeface="+mj-lt"/>
              <a:buAutoNum type="arabicPeriod" startAt="2"/>
              <a:defRPr/>
            </a:pPr>
            <a:r>
              <a:rPr lang="fr-FR" b="1" dirty="0" smtClean="0">
                <a:solidFill>
                  <a:schemeClr val="bg1">
                    <a:lumMod val="75000"/>
                  </a:schemeClr>
                </a:solidFill>
                <a:latin typeface="Calibri" pitchFamily="34" charset="0"/>
              </a:rPr>
              <a:t>Périmètre de l’IDEX à T0, T4, T10</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r>
              <a:rPr lang="fr-FR" b="1" dirty="0" smtClean="0">
                <a:solidFill>
                  <a:schemeClr val="bg1">
                    <a:lumMod val="75000"/>
                  </a:schemeClr>
                </a:solidFill>
                <a:latin typeface="Calibri" pitchFamily="34" charset="0"/>
              </a:rPr>
              <a:t>Articulation entre les domaines d’excellence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Les briques Grand Emprunt</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 typeface="+mj-lt"/>
              <a:buAutoNum type="arabicPeriod" startAt="4"/>
              <a:defRPr/>
            </a:pPr>
            <a:r>
              <a:rPr lang="fr-FR" b="1" dirty="0" smtClean="0">
                <a:solidFill>
                  <a:schemeClr val="bg1">
                    <a:lumMod val="75000"/>
                  </a:schemeClr>
                </a:solidFill>
                <a:latin typeface="Calibri" pitchFamily="34" charset="0"/>
              </a:rPr>
              <a:t>Standards internationaux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Critères génériques et objectifs propres </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 typeface="+mj-lt"/>
              <a:buAutoNum type="arabicPeriod" startAt="5"/>
              <a:defRPr/>
            </a:pPr>
            <a:r>
              <a:rPr lang="fr-FR" b="1" dirty="0" smtClean="0">
                <a:solidFill>
                  <a:schemeClr val="bg1">
                    <a:lumMod val="75000"/>
                  </a:schemeClr>
                </a:solidFill>
                <a:latin typeface="Calibri" pitchFamily="34" charset="0"/>
              </a:rPr>
              <a:t>Axes stratégiques, projets et perspectives</a:t>
            </a:r>
          </a:p>
          <a:p>
            <a:pPr marL="628650" indent="-355600">
              <a:spcBef>
                <a:spcPts val="0"/>
              </a:spcBef>
              <a:buClr>
                <a:schemeClr val="bg1">
                  <a:lumMod val="75000"/>
                </a:schemeClr>
              </a:buClr>
              <a:buFontTx/>
              <a:buAutoNum type="arabicPeriod" startAt="5"/>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5"/>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5"/>
              <a:defRPr/>
            </a:pPr>
            <a:r>
              <a:rPr lang="fr-FR" b="1" dirty="0" smtClean="0">
                <a:solidFill>
                  <a:schemeClr val="bg1">
                    <a:lumMod val="75000"/>
                  </a:schemeClr>
                </a:solidFill>
                <a:latin typeface="Calibri" pitchFamily="34" charset="0"/>
              </a:rPr>
              <a:t>Outils de gestion et de communication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La politique de marque et la gouvernance</a:t>
            </a:r>
            <a:endParaRPr lang="fr-FR" dirty="0">
              <a:solidFill>
                <a:schemeClr val="bg1">
                  <a:lumMod val="75000"/>
                </a:schemeClr>
              </a:solidFill>
              <a:latin typeface="Calibri" pitchFamily="34" charset="0"/>
            </a:endParaRPr>
          </a:p>
        </p:txBody>
      </p:sp>
      <p:sp>
        <p:nvSpPr>
          <p:cNvPr id="18" name="Rectangle à coins arrondis 17"/>
          <p:cNvSpPr/>
          <p:nvPr/>
        </p:nvSpPr>
        <p:spPr bwMode="auto">
          <a:xfrm>
            <a:off x="5871363" y="1064700"/>
            <a:ext cx="2420586" cy="570015"/>
          </a:xfrm>
          <a:prstGeom prst="roundRect">
            <a:avLst/>
          </a:prstGeom>
          <a:solidFill>
            <a:schemeClr val="accent6">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Qui sommes</a:t>
            </a:r>
            <a:r>
              <a:rPr lang="fr-FR" sz="1200" b="1" baseline="0" dirty="0" smtClean="0">
                <a:solidFill>
                  <a:schemeClr val="tx1"/>
                </a:solidFill>
                <a:latin typeface="Arial" charset="0"/>
              </a:rPr>
              <a:t>-nous</a:t>
            </a:r>
            <a:r>
              <a:rPr lang="fr-FR" sz="1200" b="1" dirty="0" smtClean="0">
                <a:solidFill>
                  <a:schemeClr val="tx1"/>
                </a:solidFill>
                <a:latin typeface="Arial" charset="0"/>
              </a:rPr>
              <a:t> ?</a:t>
            </a:r>
            <a:endParaRPr kumimoji="0" lang="fr-FR" sz="12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bwMode="auto">
          <a:xfrm>
            <a:off x="152401" y="914400"/>
            <a:ext cx="8659090" cy="5330042"/>
          </a:xfrm>
          <a:prstGeom prst="rect">
            <a:avLst/>
          </a:prstGeom>
          <a:noFill/>
          <a:ln w="9525">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pic>
        <p:nvPicPr>
          <p:cNvPr id="69" name="Picture 3"/>
          <p:cNvPicPr>
            <a:picLocks noChangeAspect="1" noChangeArrowheads="1"/>
          </p:cNvPicPr>
          <p:nvPr>
            <p:custDataLst>
              <p:tags r:id="rId2"/>
            </p:custDataLst>
          </p:nvPr>
        </p:nvPicPr>
        <p:blipFill>
          <a:blip r:embed="rId47">
            <a:lum bright="42000"/>
          </a:blip>
          <a:srcRect/>
          <a:stretch>
            <a:fillRect/>
          </a:stretch>
        </p:blipFill>
        <p:spPr bwMode="auto">
          <a:xfrm>
            <a:off x="2121126" y="1264742"/>
            <a:ext cx="3871355" cy="2442148"/>
          </a:xfrm>
          <a:prstGeom prst="rect">
            <a:avLst/>
          </a:prstGeom>
          <a:noFill/>
          <a:ln w="9525">
            <a:noFill/>
            <a:miter lim="800000"/>
            <a:headEnd/>
            <a:tailEnd/>
          </a:ln>
        </p:spPr>
      </p:pic>
      <p:graphicFrame>
        <p:nvGraphicFramePr>
          <p:cNvPr id="130" name="Objet 129" hidden="1"/>
          <p:cNvGraphicFramePr>
            <a:graphicFrameLocks/>
          </p:cNvGraphicFramePr>
          <p:nvPr>
            <p:custDataLst>
              <p:tags r:id="rId3"/>
            </p:custDataLst>
          </p:nvPr>
        </p:nvGraphicFramePr>
        <p:xfrm>
          <a:off x="0" y="0"/>
          <a:ext cx="158750" cy="158750"/>
        </p:xfrm>
        <a:graphic>
          <a:graphicData uri="http://schemas.openxmlformats.org/presentationml/2006/ole">
            <p:oleObj spid="_x0000_s243714" name="think-cell Slide" r:id="rId48" imgW="0" imgH="0" progId="">
              <p:embed/>
            </p:oleObj>
          </a:graphicData>
        </a:graphic>
      </p:graphicFrame>
      <p:sp>
        <p:nvSpPr>
          <p:cNvPr id="2" name="Titre 1"/>
          <p:cNvSpPr>
            <a:spLocks noGrp="1"/>
          </p:cNvSpPr>
          <p:nvPr>
            <p:ph type="title"/>
            <p:custDataLst>
              <p:tags r:id="rId4"/>
            </p:custDataLst>
          </p:nvPr>
        </p:nvSpPr>
        <p:spPr>
          <a:xfrm>
            <a:off x="250825" y="35625"/>
            <a:ext cx="8642350" cy="692150"/>
          </a:xfrm>
        </p:spPr>
        <p:txBody>
          <a:bodyPr/>
          <a:lstStyle/>
          <a:p>
            <a:pPr>
              <a:lnSpc>
                <a:spcPct val="100000"/>
              </a:lnSpc>
            </a:pPr>
            <a:r>
              <a:rPr lang="fr-FR" dirty="0" smtClean="0"/>
              <a:t>Cartographies des forces en présence</a:t>
            </a:r>
            <a:br>
              <a:rPr lang="fr-FR" dirty="0" smtClean="0"/>
            </a:br>
            <a:r>
              <a:rPr lang="fr-FR" b="0" i="1" dirty="0" smtClean="0">
                <a:solidFill>
                  <a:schemeClr val="accent3"/>
                </a:solidFill>
              </a:rPr>
              <a:t>L’excellence en Bretagne</a:t>
            </a:r>
            <a:endParaRPr lang="fr-FR" b="0" i="1" dirty="0">
              <a:solidFill>
                <a:schemeClr val="accent3"/>
              </a:solidFill>
            </a:endParaRPr>
          </a:p>
        </p:txBody>
      </p:sp>
      <p:sp>
        <p:nvSpPr>
          <p:cNvPr id="47" name="Espace réservé du numéro de diapositive 3"/>
          <p:cNvSpPr txBox="1">
            <a:spLocks/>
          </p:cNvSpPr>
          <p:nvPr>
            <p:custDataLst>
              <p:tags r:id="rId5"/>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r" defTabSz="914400" rtl="0" eaLnBrk="0" fontAlgn="auto" latinLnBrk="0" hangingPunct="0">
              <a:lnSpc>
                <a:spcPct val="100000"/>
              </a:lnSpc>
              <a:spcBef>
                <a:spcPct val="0"/>
              </a:spcBef>
              <a:spcAft>
                <a:spcPts val="0"/>
              </a:spcAft>
              <a:buClrTx/>
              <a:buSzTx/>
              <a:buFontTx/>
              <a:buNone/>
              <a:tabLst/>
              <a:defRPr/>
            </a:pPr>
            <a:fld id="{CCECA78F-AE1C-49A7-9F72-3661A9FB331E}" type="slidenum">
              <a:rPr kumimoji="0" lang="fr-FR" sz="1200" b="0" i="0" u="none" strike="noStrike" kern="1200" cap="none" spc="0" normalizeH="0" baseline="0" noProof="0" smtClean="0">
                <a:ln>
                  <a:noFill/>
                </a:ln>
                <a:solidFill>
                  <a:srgbClr val="254375"/>
                </a:solidFill>
                <a:effectLst/>
                <a:uLnTx/>
                <a:uFillTx/>
                <a:latin typeface="+mn-lt"/>
                <a:ea typeface="+mn-ea"/>
                <a:cs typeface="+mn-cs"/>
              </a:rPr>
              <a:pPr marL="0" marR="0" lvl="0" indent="0" algn="r" defTabSz="914400" rtl="0" eaLnBrk="0" fontAlgn="auto" latinLnBrk="0" hangingPunct="0">
                <a:lnSpc>
                  <a:spcPct val="100000"/>
                </a:lnSpc>
                <a:spcBef>
                  <a:spcPct val="0"/>
                </a:spcBef>
                <a:spcAft>
                  <a:spcPts val="0"/>
                </a:spcAft>
                <a:buClrTx/>
                <a:buSzTx/>
                <a:buFontTx/>
                <a:buNone/>
                <a:tabLst/>
                <a:defRPr/>
              </a:pPr>
              <a:t>11</a:t>
            </a:fld>
            <a:endParaRPr kumimoji="0" lang="fr-FR" sz="1200" b="0" i="0" u="none" strike="noStrike" kern="1200" cap="none" spc="0" normalizeH="0" baseline="0" noProof="0" dirty="0">
              <a:ln>
                <a:noFill/>
              </a:ln>
              <a:solidFill>
                <a:srgbClr val="254375"/>
              </a:solidFill>
              <a:effectLst/>
              <a:uLnTx/>
              <a:uFillTx/>
              <a:latin typeface="+mn-lt"/>
              <a:ea typeface="+mn-ea"/>
              <a:cs typeface="+mn-cs"/>
            </a:endParaRPr>
          </a:p>
        </p:txBody>
      </p:sp>
      <p:sp>
        <p:nvSpPr>
          <p:cNvPr id="59" name="Rectangle 58"/>
          <p:cNvSpPr/>
          <p:nvPr>
            <p:custDataLst>
              <p:tags r:id="rId6"/>
            </p:custDataLst>
          </p:nvPr>
        </p:nvSpPr>
        <p:spPr bwMode="auto">
          <a:xfrm>
            <a:off x="2360645" y="3987216"/>
            <a:ext cx="2016000" cy="972000"/>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200" b="1" dirty="0" smtClean="0">
                <a:solidFill>
                  <a:schemeClr val="bg1"/>
                </a:solidFill>
              </a:rPr>
              <a:t>Chimie et Physique des matériaux </a:t>
            </a:r>
          </a:p>
          <a:p>
            <a:pPr>
              <a:buFont typeface="Wingdings" pitchFamily="2" charset="2"/>
              <a:buChar char="§"/>
              <a:defRPr/>
            </a:pPr>
            <a:r>
              <a:rPr lang="fr-FR" sz="1200" b="1" dirty="0" smtClean="0">
                <a:solidFill>
                  <a:schemeClr val="bg1"/>
                </a:solidFill>
              </a:rPr>
              <a:t> </a:t>
            </a:r>
            <a:r>
              <a:rPr lang="fr-FR" sz="1200" dirty="0" smtClean="0">
                <a:solidFill>
                  <a:schemeClr val="bg1"/>
                </a:solidFill>
                <a:cs typeface="Arial" charset="0"/>
              </a:rPr>
              <a:t>419 chercheurs</a:t>
            </a:r>
          </a:p>
          <a:p>
            <a:pPr>
              <a:buFont typeface="Wingdings" pitchFamily="2" charset="2"/>
              <a:buChar char="§"/>
              <a:defRPr/>
            </a:pPr>
            <a:r>
              <a:rPr lang="fr-FR" sz="1200" dirty="0" smtClean="0">
                <a:solidFill>
                  <a:schemeClr val="bg1"/>
                </a:solidFill>
                <a:cs typeface="Arial" charset="0"/>
              </a:rPr>
              <a:t> 5 unités de recherche A+ </a:t>
            </a:r>
          </a:p>
          <a:p>
            <a:pPr>
              <a:buFont typeface="Wingdings" pitchFamily="2" charset="2"/>
              <a:buChar char="§"/>
              <a:defRPr/>
            </a:pPr>
            <a:r>
              <a:rPr lang="fr-FR" sz="1200" dirty="0" smtClean="0">
                <a:solidFill>
                  <a:schemeClr val="bg1"/>
                </a:solidFill>
                <a:cs typeface="Arial" charset="0"/>
              </a:rPr>
              <a:t> 6 unités de recherche  A</a:t>
            </a:r>
            <a:endParaRPr lang="fr-FR" sz="1200" b="1" dirty="0" smtClean="0">
              <a:solidFill>
                <a:schemeClr val="bg1"/>
              </a:solidFill>
            </a:endParaRPr>
          </a:p>
        </p:txBody>
      </p:sp>
      <p:sp>
        <p:nvSpPr>
          <p:cNvPr id="62" name="Rectangle 61"/>
          <p:cNvSpPr/>
          <p:nvPr>
            <p:custDataLst>
              <p:tags r:id="rId7"/>
            </p:custDataLst>
          </p:nvPr>
        </p:nvSpPr>
        <p:spPr bwMode="auto">
          <a:xfrm>
            <a:off x="233572" y="3997849"/>
            <a:ext cx="2016000" cy="972000"/>
          </a:xfrm>
          <a:prstGeom prst="rect">
            <a:avLst/>
          </a:prstGeom>
          <a:solidFill>
            <a:schemeClr val="bg1">
              <a:lumMod val="50000"/>
            </a:schemeClr>
          </a:solidFill>
          <a:ln>
            <a:solidFill>
              <a:schemeClr val="bg1">
                <a:lumMod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200" b="1" dirty="0" smtClean="0">
                <a:solidFill>
                  <a:schemeClr val="bg1"/>
                </a:solidFill>
              </a:rPr>
              <a:t>Mathématiques et STIC</a:t>
            </a:r>
          </a:p>
          <a:p>
            <a:endParaRPr lang="fr-FR" sz="1200" b="1" dirty="0" smtClean="0">
              <a:solidFill>
                <a:schemeClr val="bg1"/>
              </a:solidFill>
            </a:endParaRPr>
          </a:p>
          <a:p>
            <a:pPr>
              <a:buFont typeface="Wingdings" pitchFamily="2" charset="2"/>
              <a:buChar char="§"/>
            </a:pPr>
            <a:r>
              <a:rPr lang="fr-FR" sz="1200" dirty="0" smtClean="0">
                <a:solidFill>
                  <a:schemeClr val="bg1"/>
                </a:solidFill>
              </a:rPr>
              <a:t> 636/736</a:t>
            </a:r>
            <a:r>
              <a:rPr lang="fr-FR" sz="1200" baseline="30000" dirty="0" smtClean="0">
                <a:solidFill>
                  <a:schemeClr val="bg1"/>
                </a:solidFill>
              </a:rPr>
              <a:t>2</a:t>
            </a:r>
            <a:r>
              <a:rPr lang="fr-FR" sz="1200" dirty="0" smtClean="0">
                <a:solidFill>
                  <a:schemeClr val="bg1"/>
                </a:solidFill>
              </a:rPr>
              <a:t> chercheurs</a:t>
            </a:r>
          </a:p>
          <a:p>
            <a:pPr>
              <a:buFont typeface="Wingdings" pitchFamily="2" charset="2"/>
              <a:buChar char="§"/>
            </a:pPr>
            <a:r>
              <a:rPr lang="fr-FR" sz="1200" dirty="0" smtClean="0">
                <a:solidFill>
                  <a:schemeClr val="bg1"/>
                </a:solidFill>
              </a:rPr>
              <a:t> 2 unités de recherche A+</a:t>
            </a:r>
          </a:p>
          <a:p>
            <a:pPr>
              <a:buFont typeface="Wingdings" pitchFamily="2" charset="2"/>
              <a:buChar char="§"/>
            </a:pPr>
            <a:r>
              <a:rPr lang="fr-FR" sz="1200" dirty="0" smtClean="0">
                <a:solidFill>
                  <a:schemeClr val="bg1"/>
                </a:solidFill>
              </a:rPr>
              <a:t> 8 unités de recherche A</a:t>
            </a:r>
          </a:p>
        </p:txBody>
      </p:sp>
      <p:sp>
        <p:nvSpPr>
          <p:cNvPr id="63" name="Rectangle 62"/>
          <p:cNvSpPr/>
          <p:nvPr>
            <p:custDataLst>
              <p:tags r:id="rId8"/>
            </p:custDataLst>
          </p:nvPr>
        </p:nvSpPr>
        <p:spPr bwMode="auto">
          <a:xfrm>
            <a:off x="2371278" y="5041667"/>
            <a:ext cx="2016000" cy="972000"/>
          </a:xfrm>
          <a:prstGeom prst="rect">
            <a:avLst/>
          </a:prstGeom>
          <a:solidFill>
            <a:srgbClr val="00B050"/>
          </a:solidFill>
          <a:ln>
            <a:solidFill>
              <a:srgbClr val="00B05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200" b="1" dirty="0" smtClean="0">
                <a:solidFill>
                  <a:schemeClr val="bg1"/>
                </a:solidFill>
              </a:rPr>
              <a:t>Environnement</a:t>
            </a:r>
          </a:p>
          <a:p>
            <a:endParaRPr lang="fr-FR" sz="1200" b="1" dirty="0" smtClean="0">
              <a:solidFill>
                <a:schemeClr val="bg1"/>
              </a:solidFill>
            </a:endParaRPr>
          </a:p>
          <a:p>
            <a:pPr>
              <a:buFont typeface="Wingdings" pitchFamily="2" charset="2"/>
              <a:buChar char="§"/>
            </a:pPr>
            <a:r>
              <a:rPr lang="fr-FR" sz="1200" dirty="0" smtClean="0">
                <a:solidFill>
                  <a:schemeClr val="bg1"/>
                </a:solidFill>
              </a:rPr>
              <a:t> 280 chercheurs </a:t>
            </a:r>
          </a:p>
          <a:p>
            <a:pPr>
              <a:buFont typeface="Wingdings" pitchFamily="2" charset="2"/>
              <a:buChar char="§"/>
            </a:pPr>
            <a:r>
              <a:rPr lang="fr-FR" sz="1200" dirty="0" smtClean="0">
                <a:solidFill>
                  <a:schemeClr val="bg1"/>
                </a:solidFill>
              </a:rPr>
              <a:t> 5 unités de recherche A</a:t>
            </a:r>
          </a:p>
        </p:txBody>
      </p:sp>
      <p:sp>
        <p:nvSpPr>
          <p:cNvPr id="64" name="Rectangle 63"/>
          <p:cNvSpPr/>
          <p:nvPr>
            <p:custDataLst>
              <p:tags r:id="rId9"/>
            </p:custDataLst>
          </p:nvPr>
        </p:nvSpPr>
        <p:spPr bwMode="auto">
          <a:xfrm>
            <a:off x="244205" y="5041667"/>
            <a:ext cx="2016000" cy="972000"/>
          </a:xfrm>
          <a:prstGeom prst="rect">
            <a:avLst/>
          </a:prstGeom>
          <a:solidFill>
            <a:schemeClr val="accent2">
              <a:lumMod val="50000"/>
            </a:schemeClr>
          </a:solidFill>
          <a:ln>
            <a:solidFill>
              <a:schemeClr val="accent2">
                <a:lumMod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200" b="1" dirty="0" smtClean="0">
                <a:solidFill>
                  <a:schemeClr val="bg1"/>
                </a:solidFill>
              </a:rPr>
              <a:t>Mer</a:t>
            </a:r>
          </a:p>
          <a:p>
            <a:endParaRPr lang="fr-FR" sz="1200" b="1" dirty="0" smtClean="0">
              <a:solidFill>
                <a:schemeClr val="bg1"/>
              </a:solidFill>
            </a:endParaRPr>
          </a:p>
          <a:p>
            <a:pPr>
              <a:buFont typeface="Wingdings" pitchFamily="2" charset="2"/>
              <a:buChar char="§"/>
            </a:pPr>
            <a:r>
              <a:rPr lang="fr-FR" sz="1200" dirty="0" smtClean="0">
                <a:solidFill>
                  <a:schemeClr val="bg1"/>
                </a:solidFill>
              </a:rPr>
              <a:t> 438 chercheurs </a:t>
            </a:r>
          </a:p>
          <a:p>
            <a:pPr>
              <a:buFont typeface="Wingdings" pitchFamily="2" charset="2"/>
              <a:buChar char="§"/>
            </a:pPr>
            <a:r>
              <a:rPr lang="fr-FR" sz="1200" dirty="0" smtClean="0">
                <a:solidFill>
                  <a:schemeClr val="bg1"/>
                </a:solidFill>
              </a:rPr>
              <a:t> 6 unités de recherche A</a:t>
            </a:r>
            <a:endParaRPr lang="fr-FR" sz="1200" b="1" dirty="0" smtClean="0">
              <a:solidFill>
                <a:schemeClr val="bg1"/>
              </a:solidFill>
            </a:endParaRPr>
          </a:p>
        </p:txBody>
      </p:sp>
      <p:sp>
        <p:nvSpPr>
          <p:cNvPr id="65" name="Rectangle 64"/>
          <p:cNvSpPr/>
          <p:nvPr>
            <p:custDataLst>
              <p:tags r:id="rId10"/>
            </p:custDataLst>
          </p:nvPr>
        </p:nvSpPr>
        <p:spPr bwMode="auto">
          <a:xfrm>
            <a:off x="4477086" y="3987216"/>
            <a:ext cx="2016000" cy="972000"/>
          </a:xfrm>
          <a:prstGeom prst="rect">
            <a:avLst/>
          </a:prstGeom>
          <a:solidFill>
            <a:srgbClr val="FF0000"/>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200" b="1" dirty="0" smtClean="0">
                <a:solidFill>
                  <a:schemeClr val="bg1"/>
                </a:solidFill>
              </a:rPr>
              <a:t>Biologie-santé</a:t>
            </a:r>
          </a:p>
          <a:p>
            <a:endParaRPr lang="fr-FR" sz="1200" b="1" dirty="0" smtClean="0">
              <a:solidFill>
                <a:schemeClr val="bg1"/>
              </a:solidFill>
            </a:endParaRPr>
          </a:p>
          <a:p>
            <a:pPr>
              <a:buFont typeface="Wingdings" pitchFamily="2" charset="2"/>
              <a:buChar char="§"/>
            </a:pPr>
            <a:r>
              <a:rPr lang="fr-FR" sz="1200" dirty="0" smtClean="0">
                <a:solidFill>
                  <a:schemeClr val="bg1"/>
                </a:solidFill>
              </a:rPr>
              <a:t> 246/346</a:t>
            </a:r>
            <a:r>
              <a:rPr lang="fr-FR" sz="1200" baseline="30000" dirty="0" smtClean="0">
                <a:solidFill>
                  <a:schemeClr val="bg1"/>
                </a:solidFill>
              </a:rPr>
              <a:t>2</a:t>
            </a:r>
            <a:r>
              <a:rPr lang="fr-FR" sz="1200" dirty="0" smtClean="0">
                <a:solidFill>
                  <a:schemeClr val="bg1"/>
                </a:solidFill>
              </a:rPr>
              <a:t> chercheurs</a:t>
            </a:r>
          </a:p>
          <a:p>
            <a:pPr>
              <a:buFont typeface="Wingdings" pitchFamily="2" charset="2"/>
              <a:buChar char="§"/>
            </a:pPr>
            <a:r>
              <a:rPr lang="fr-FR" sz="1200" dirty="0" smtClean="0">
                <a:solidFill>
                  <a:schemeClr val="bg1"/>
                </a:solidFill>
              </a:rPr>
              <a:t> 2 unités de recherche A+ </a:t>
            </a:r>
          </a:p>
          <a:p>
            <a:pPr>
              <a:buFont typeface="Wingdings" pitchFamily="2" charset="2"/>
              <a:buChar char="§"/>
            </a:pPr>
            <a:r>
              <a:rPr lang="fr-FR" sz="1200" dirty="0" smtClean="0">
                <a:solidFill>
                  <a:schemeClr val="bg1"/>
                </a:solidFill>
              </a:rPr>
              <a:t> 16 unités de recherche  A</a:t>
            </a:r>
          </a:p>
        </p:txBody>
      </p:sp>
      <p:sp>
        <p:nvSpPr>
          <p:cNvPr id="66" name="Rectangle 65"/>
          <p:cNvSpPr/>
          <p:nvPr>
            <p:custDataLst>
              <p:tags r:id="rId11"/>
            </p:custDataLst>
          </p:nvPr>
        </p:nvSpPr>
        <p:spPr bwMode="auto">
          <a:xfrm>
            <a:off x="4477085" y="5041667"/>
            <a:ext cx="2016000" cy="972000"/>
          </a:xfrm>
          <a:prstGeom prst="rect">
            <a:avLst/>
          </a:prstGeom>
          <a:solidFill>
            <a:schemeClr val="accent3">
              <a:lumMod val="50000"/>
            </a:schemeClr>
          </a:solidFill>
          <a:ln>
            <a:solidFill>
              <a:schemeClr val="accent3">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200" b="1" dirty="0" smtClean="0">
                <a:solidFill>
                  <a:schemeClr val="bg1"/>
                </a:solidFill>
              </a:rPr>
              <a:t>Agro-alimentaire</a:t>
            </a:r>
            <a:endParaRPr lang="fr-FR" sz="1200" b="1" baseline="30000" dirty="0" smtClean="0">
              <a:solidFill>
                <a:schemeClr val="bg1"/>
              </a:solidFill>
            </a:endParaRPr>
          </a:p>
          <a:p>
            <a:endParaRPr lang="fr-FR" sz="1200" b="1" baseline="30000" dirty="0" smtClean="0">
              <a:solidFill>
                <a:schemeClr val="bg1"/>
              </a:solidFill>
            </a:endParaRPr>
          </a:p>
          <a:p>
            <a:pPr>
              <a:buFont typeface="Wingdings" pitchFamily="2" charset="2"/>
              <a:buChar char="§"/>
            </a:pPr>
            <a:r>
              <a:rPr lang="fr-FR" sz="1200" dirty="0" smtClean="0">
                <a:solidFill>
                  <a:schemeClr val="bg1"/>
                </a:solidFill>
              </a:rPr>
              <a:t> 229 chercheurs</a:t>
            </a:r>
          </a:p>
          <a:p>
            <a:pPr>
              <a:buFont typeface="Wingdings" pitchFamily="2" charset="2"/>
              <a:buChar char="§"/>
            </a:pPr>
            <a:r>
              <a:rPr lang="fr-FR" sz="1200" dirty="0" smtClean="0">
                <a:solidFill>
                  <a:schemeClr val="bg1"/>
                </a:solidFill>
              </a:rPr>
              <a:t> 2 unités de recherche A</a:t>
            </a:r>
          </a:p>
        </p:txBody>
      </p:sp>
      <p:sp>
        <p:nvSpPr>
          <p:cNvPr id="67" name="Rectangle 66"/>
          <p:cNvSpPr/>
          <p:nvPr>
            <p:custDataLst>
              <p:tags r:id="rId12"/>
            </p:custDataLst>
          </p:nvPr>
        </p:nvSpPr>
        <p:spPr bwMode="auto">
          <a:xfrm>
            <a:off x="6593526" y="5041667"/>
            <a:ext cx="2016000" cy="972000"/>
          </a:xfrm>
          <a:prstGeom prst="rect">
            <a:avLst/>
          </a:prstGeom>
          <a:solidFill>
            <a:schemeClr val="tx1"/>
          </a:solidFill>
          <a:ln>
            <a:solidFill>
              <a:schemeClr val="tx1">
                <a:lumMod val="95000"/>
                <a:lumOff val="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200" b="1" dirty="0" smtClean="0">
                <a:solidFill>
                  <a:schemeClr val="bg1"/>
                </a:solidFill>
              </a:rPr>
              <a:t>SHS</a:t>
            </a:r>
          </a:p>
          <a:p>
            <a:endParaRPr lang="fr-FR" sz="1200" b="1" dirty="0" smtClean="0">
              <a:solidFill>
                <a:schemeClr val="bg1"/>
              </a:solidFill>
            </a:endParaRPr>
          </a:p>
          <a:p>
            <a:pPr>
              <a:buFont typeface="Wingdings" pitchFamily="2" charset="2"/>
              <a:buChar char="§"/>
            </a:pPr>
            <a:r>
              <a:rPr lang="fr-FR" sz="1200" dirty="0" smtClean="0">
                <a:solidFill>
                  <a:schemeClr val="bg1"/>
                </a:solidFill>
              </a:rPr>
              <a:t> 778 chercheurs</a:t>
            </a:r>
          </a:p>
          <a:p>
            <a:pPr>
              <a:buFont typeface="Wingdings" pitchFamily="2" charset="2"/>
              <a:buChar char="§"/>
            </a:pPr>
            <a:r>
              <a:rPr lang="fr-FR" sz="1200" dirty="0" smtClean="0">
                <a:solidFill>
                  <a:schemeClr val="bg1"/>
                </a:solidFill>
              </a:rPr>
              <a:t> 2 unités de recherche A+ </a:t>
            </a:r>
          </a:p>
          <a:p>
            <a:pPr>
              <a:buFont typeface="Wingdings" pitchFamily="2" charset="2"/>
              <a:buChar char="§"/>
            </a:pPr>
            <a:r>
              <a:rPr lang="fr-FR" sz="1200" dirty="0" smtClean="0">
                <a:solidFill>
                  <a:schemeClr val="bg1"/>
                </a:solidFill>
              </a:rPr>
              <a:t> 18 unités de recherche A</a:t>
            </a:r>
          </a:p>
        </p:txBody>
      </p:sp>
      <p:sp>
        <p:nvSpPr>
          <p:cNvPr id="84" name="Rectangle 83"/>
          <p:cNvSpPr/>
          <p:nvPr>
            <p:custDataLst>
              <p:tags r:id="rId13"/>
            </p:custDataLst>
          </p:nvPr>
        </p:nvSpPr>
        <p:spPr bwMode="auto">
          <a:xfrm>
            <a:off x="6586288" y="3987710"/>
            <a:ext cx="2016000" cy="972000"/>
          </a:xfrm>
          <a:prstGeom prst="rect">
            <a:avLst/>
          </a:prstGeom>
          <a:solidFill>
            <a:schemeClr val="bg1">
              <a:lumMod val="95000"/>
            </a:schemeClr>
          </a:solidFill>
          <a:ln>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fontAlgn="base">
              <a:spcBef>
                <a:spcPct val="50000"/>
              </a:spcBef>
              <a:spcAft>
                <a:spcPct val="0"/>
              </a:spcAft>
              <a:buClr>
                <a:srgbClr val="CC0000"/>
              </a:buClr>
              <a:buSzPct val="75000"/>
            </a:pPr>
            <a:r>
              <a:rPr lang="fr-FR" sz="1200" b="1" u="sng" dirty="0" smtClean="0">
                <a:solidFill>
                  <a:schemeClr val="tx1"/>
                </a:solidFill>
                <a:latin typeface="+mj-lt"/>
              </a:rPr>
              <a:t>ETP chercheurs</a:t>
            </a:r>
            <a:r>
              <a:rPr lang="fr-FR" sz="1200" i="1" baseline="30000" dirty="0" smtClean="0">
                <a:latin typeface="+mj-lt"/>
              </a:rPr>
              <a:t>1</a:t>
            </a:r>
          </a:p>
          <a:p>
            <a:pPr fontAlgn="base">
              <a:spcBef>
                <a:spcPct val="50000"/>
              </a:spcBef>
              <a:spcAft>
                <a:spcPct val="0"/>
              </a:spcAft>
              <a:buClr>
                <a:srgbClr val="CC0000"/>
              </a:buClr>
              <a:buSzPct val="75000"/>
            </a:pPr>
            <a:r>
              <a:rPr lang="fr-FR" sz="1200" b="1" dirty="0" smtClean="0">
                <a:solidFill>
                  <a:schemeClr val="tx1"/>
                </a:solidFill>
                <a:latin typeface="+mj-lt"/>
              </a:rPr>
              <a:t>3 226 ETP recherche au sein des laboratoires A et A+</a:t>
            </a:r>
            <a:endParaRPr lang="fr-FR" sz="1200" dirty="0" smtClean="0">
              <a:solidFill>
                <a:schemeClr val="tx1"/>
              </a:solidFill>
              <a:latin typeface="+mj-lt"/>
            </a:endParaRPr>
          </a:p>
          <a:p>
            <a:pPr fontAlgn="base">
              <a:spcBef>
                <a:spcPct val="50000"/>
              </a:spcBef>
              <a:spcAft>
                <a:spcPct val="0"/>
              </a:spcAft>
              <a:buClr>
                <a:srgbClr val="CC0000"/>
              </a:buClr>
              <a:buSzPct val="75000"/>
            </a:pPr>
            <a:endParaRPr lang="fr-FR" sz="1200" b="1" u="sng" dirty="0" smtClean="0">
              <a:solidFill>
                <a:schemeClr val="tx1"/>
              </a:solidFill>
              <a:latin typeface="+mj-lt"/>
            </a:endParaRPr>
          </a:p>
          <a:p>
            <a:pPr fontAlgn="base">
              <a:spcBef>
                <a:spcPct val="50000"/>
              </a:spcBef>
              <a:spcAft>
                <a:spcPct val="0"/>
              </a:spcAft>
              <a:buClr>
                <a:srgbClr val="CC0000"/>
              </a:buClr>
              <a:buSzPct val="75000"/>
              <a:buFontTx/>
              <a:buChar char="-"/>
            </a:pPr>
            <a:endParaRPr lang="fr-FR" sz="1200" b="1" dirty="0" smtClean="0">
              <a:solidFill>
                <a:schemeClr val="tx1"/>
              </a:solidFill>
              <a:latin typeface="+mj-lt"/>
            </a:endParaRPr>
          </a:p>
        </p:txBody>
      </p:sp>
      <p:sp>
        <p:nvSpPr>
          <p:cNvPr id="85" name="ZoneTexte 84"/>
          <p:cNvSpPr txBox="1"/>
          <p:nvPr>
            <p:custDataLst>
              <p:tags r:id="rId14"/>
            </p:custDataLst>
          </p:nvPr>
        </p:nvSpPr>
        <p:spPr>
          <a:xfrm>
            <a:off x="167218" y="6028662"/>
            <a:ext cx="8572745" cy="202019"/>
          </a:xfrm>
          <a:prstGeom prst="rect">
            <a:avLst/>
          </a:prstGeom>
          <a:solidFill>
            <a:schemeClr val="bg1"/>
          </a:solidFill>
        </p:spPr>
        <p:txBody>
          <a:bodyPr wrap="square" lIns="36000" tIns="36000" rIns="36000" bIns="36000" rtlCol="0" anchor="ctr" anchorCtr="0">
            <a:noAutofit/>
          </a:bodyPr>
          <a:lstStyle/>
          <a:p>
            <a:pPr>
              <a:buClr>
                <a:schemeClr val="accent2"/>
              </a:buClr>
            </a:pPr>
            <a:r>
              <a:rPr lang="fr-FR" sz="800" i="1" dirty="0" smtClean="0">
                <a:latin typeface="Calibri" pitchFamily="34" charset="0"/>
              </a:rPr>
              <a:t>Sources : </a:t>
            </a:r>
            <a:r>
              <a:rPr lang="fr-FR" sz="800" i="1" baseline="30000" dirty="0" smtClean="0">
                <a:latin typeface="Calibri" pitchFamily="34" charset="0"/>
              </a:rPr>
              <a:t>1</a:t>
            </a:r>
            <a:r>
              <a:rPr lang="fr-FR" sz="800" i="1" dirty="0" smtClean="0">
                <a:latin typeface="Calibri" pitchFamily="34" charset="0"/>
              </a:rPr>
              <a:t> Cumul des effectifs par thématique ; </a:t>
            </a:r>
            <a:r>
              <a:rPr lang="fr-FR" sz="800" i="1" baseline="30000" dirty="0" smtClean="0">
                <a:latin typeface="Calibri" pitchFamily="34" charset="0"/>
              </a:rPr>
              <a:t>2 </a:t>
            </a:r>
            <a:r>
              <a:rPr lang="fr-FR" sz="800" i="1" dirty="0" smtClean="0">
                <a:latin typeface="Calibri" pitchFamily="34" charset="0"/>
              </a:rPr>
              <a:t>l’écart de 100 dépend de si le traitement de l’information médicale est compté en bio-santé ou en STIC</a:t>
            </a:r>
          </a:p>
        </p:txBody>
      </p:sp>
      <p:sp>
        <p:nvSpPr>
          <p:cNvPr id="105" name="Triangle isocèle 104"/>
          <p:cNvSpPr/>
          <p:nvPr>
            <p:custDataLst>
              <p:tags r:id="rId15"/>
            </p:custDataLst>
          </p:nvPr>
        </p:nvSpPr>
        <p:spPr bwMode="auto">
          <a:xfrm>
            <a:off x="5000205" y="2540903"/>
            <a:ext cx="395454" cy="381278"/>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600" dirty="0" smtClean="0">
              <a:solidFill>
                <a:schemeClr val="tx1"/>
              </a:solidFill>
              <a:latin typeface="Arial" charset="0"/>
            </a:endParaRPr>
          </a:p>
        </p:txBody>
      </p:sp>
      <p:sp>
        <p:nvSpPr>
          <p:cNvPr id="106" name="Triangle isocèle 105"/>
          <p:cNvSpPr/>
          <p:nvPr>
            <p:custDataLst>
              <p:tags r:id="rId16"/>
            </p:custDataLst>
          </p:nvPr>
        </p:nvSpPr>
        <p:spPr bwMode="auto">
          <a:xfrm>
            <a:off x="5433060" y="2425981"/>
            <a:ext cx="231552" cy="248689"/>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600" dirty="0" smtClean="0">
              <a:solidFill>
                <a:schemeClr val="tx1"/>
              </a:solidFill>
              <a:latin typeface="Arial" charset="0"/>
            </a:endParaRPr>
          </a:p>
        </p:txBody>
      </p:sp>
      <p:sp>
        <p:nvSpPr>
          <p:cNvPr id="107" name="Triangle isocèle 106"/>
          <p:cNvSpPr/>
          <p:nvPr>
            <p:custDataLst>
              <p:tags r:id="rId17"/>
            </p:custDataLst>
          </p:nvPr>
        </p:nvSpPr>
        <p:spPr bwMode="auto">
          <a:xfrm>
            <a:off x="4806851" y="2543837"/>
            <a:ext cx="304052" cy="266208"/>
          </a:xfrm>
          <a:prstGeom prst="triangle">
            <a:avLst/>
          </a:prstGeom>
          <a:solidFill>
            <a:schemeClr val="accent3">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08" name="Triangle isocèle 107"/>
          <p:cNvSpPr/>
          <p:nvPr>
            <p:custDataLst>
              <p:tags r:id="rId18"/>
            </p:custDataLst>
          </p:nvPr>
        </p:nvSpPr>
        <p:spPr bwMode="auto">
          <a:xfrm>
            <a:off x="4982230" y="2376855"/>
            <a:ext cx="190266" cy="164876"/>
          </a:xfrm>
          <a:prstGeom prst="triangl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09" name="Triangle isocèle 108"/>
          <p:cNvSpPr/>
          <p:nvPr>
            <p:custDataLst>
              <p:tags r:id="rId19"/>
            </p:custDataLst>
          </p:nvPr>
        </p:nvSpPr>
        <p:spPr bwMode="auto">
          <a:xfrm>
            <a:off x="2231909" y="2021792"/>
            <a:ext cx="190266" cy="164876"/>
          </a:xfrm>
          <a:prstGeom prst="triangle">
            <a:avLst/>
          </a:prstGeom>
          <a:solidFill>
            <a:schemeClr val="bg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10" name="Triangle isocèle 109"/>
          <p:cNvSpPr/>
          <p:nvPr>
            <p:custDataLst>
              <p:tags r:id="rId20"/>
            </p:custDataLst>
          </p:nvPr>
        </p:nvSpPr>
        <p:spPr bwMode="auto">
          <a:xfrm>
            <a:off x="5263954" y="2349577"/>
            <a:ext cx="190266" cy="164876"/>
          </a:xfrm>
          <a:prstGeom prst="triangle">
            <a:avLst/>
          </a:prstGeom>
          <a:solidFill>
            <a:srgbClr val="00B05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11" name="Triangle isocèle 110"/>
          <p:cNvSpPr/>
          <p:nvPr>
            <p:custDataLst>
              <p:tags r:id="rId21"/>
            </p:custDataLst>
          </p:nvPr>
        </p:nvSpPr>
        <p:spPr bwMode="auto">
          <a:xfrm>
            <a:off x="5338561" y="2649511"/>
            <a:ext cx="190266" cy="164876"/>
          </a:xfrm>
          <a:prstGeom prst="triangl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12" name="ZoneTexte 111"/>
          <p:cNvSpPr txBox="1"/>
          <p:nvPr>
            <p:custDataLst>
              <p:tags r:id="rId22"/>
            </p:custDataLst>
          </p:nvPr>
        </p:nvSpPr>
        <p:spPr>
          <a:xfrm>
            <a:off x="2044381" y="2990792"/>
            <a:ext cx="1835494" cy="504937"/>
          </a:xfrm>
          <a:prstGeom prst="rect">
            <a:avLst/>
          </a:prstGeom>
          <a:noFill/>
        </p:spPr>
        <p:txBody>
          <a:bodyPr wrap="square" lIns="36000" tIns="36000" rIns="36000" bIns="36000" rtlCol="0" anchor="ctr" anchorCtr="0">
            <a:noAutofit/>
          </a:bodyPr>
          <a:lstStyle/>
          <a:p>
            <a:pPr>
              <a:buClr>
                <a:schemeClr val="accent2"/>
              </a:buClr>
            </a:pPr>
            <a:endParaRPr lang="fr-FR" sz="1600" dirty="0" err="1" smtClean="0"/>
          </a:p>
        </p:txBody>
      </p:sp>
      <p:sp>
        <p:nvSpPr>
          <p:cNvPr id="97" name="Triangle isocèle 96"/>
          <p:cNvSpPr/>
          <p:nvPr>
            <p:custDataLst>
              <p:tags r:id="rId23"/>
            </p:custDataLst>
          </p:nvPr>
        </p:nvSpPr>
        <p:spPr bwMode="auto">
          <a:xfrm>
            <a:off x="2866708" y="1473246"/>
            <a:ext cx="190266" cy="164876"/>
          </a:xfrm>
          <a:prstGeom prst="triangle">
            <a:avLst/>
          </a:prstGeom>
          <a:solidFill>
            <a:schemeClr val="bg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95" name="Triangle isocèle 94"/>
          <p:cNvSpPr/>
          <p:nvPr>
            <p:custDataLst>
              <p:tags r:id="rId24"/>
            </p:custDataLst>
          </p:nvPr>
        </p:nvSpPr>
        <p:spPr bwMode="auto">
          <a:xfrm>
            <a:off x="2382536" y="2162259"/>
            <a:ext cx="190266" cy="164876"/>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15" name="Triangle isocèle 114"/>
          <p:cNvSpPr/>
          <p:nvPr>
            <p:custDataLst>
              <p:tags r:id="rId25"/>
            </p:custDataLst>
          </p:nvPr>
        </p:nvSpPr>
        <p:spPr bwMode="auto">
          <a:xfrm>
            <a:off x="2567631" y="2226682"/>
            <a:ext cx="190266" cy="164876"/>
          </a:xfrm>
          <a:prstGeom prst="triangl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16" name="Triangle isocèle 115"/>
          <p:cNvSpPr/>
          <p:nvPr>
            <p:custDataLst>
              <p:tags r:id="rId26"/>
            </p:custDataLst>
          </p:nvPr>
        </p:nvSpPr>
        <p:spPr bwMode="auto">
          <a:xfrm>
            <a:off x="2450112" y="2342448"/>
            <a:ext cx="190266" cy="164876"/>
          </a:xfrm>
          <a:prstGeom prst="triangle">
            <a:avLst/>
          </a:prstGeom>
          <a:solidFill>
            <a:srgbClr val="00B05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17" name="Triangle isocèle 116"/>
          <p:cNvSpPr/>
          <p:nvPr>
            <p:custDataLst>
              <p:tags r:id="rId27"/>
            </p:custDataLst>
          </p:nvPr>
        </p:nvSpPr>
        <p:spPr bwMode="auto">
          <a:xfrm>
            <a:off x="3986744" y="3324088"/>
            <a:ext cx="190266" cy="164876"/>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fontAlgn="base">
              <a:lnSpc>
                <a:spcPct val="100000"/>
              </a:lnSpc>
              <a:spcBef>
                <a:spcPct val="50000"/>
              </a:spcBef>
              <a:spcAft>
                <a:spcPct val="0"/>
              </a:spcAft>
              <a:buClr>
                <a:srgbClr val="CC0000"/>
              </a:buClr>
              <a:buSzPct val="75000"/>
              <a:tabLst/>
            </a:pPr>
            <a:endParaRPr lang="fr-FR" sz="1600" dirty="0" smtClean="0">
              <a:solidFill>
                <a:schemeClr val="tx1"/>
              </a:solidFill>
              <a:latin typeface="Arial" charset="0"/>
            </a:endParaRPr>
          </a:p>
        </p:txBody>
      </p:sp>
      <p:sp>
        <p:nvSpPr>
          <p:cNvPr id="120" name="Triangle isocèle 119"/>
          <p:cNvSpPr/>
          <p:nvPr>
            <p:custDataLst>
              <p:tags r:id="rId28"/>
            </p:custDataLst>
          </p:nvPr>
        </p:nvSpPr>
        <p:spPr bwMode="auto">
          <a:xfrm>
            <a:off x="2589380" y="1927867"/>
            <a:ext cx="304052" cy="266208"/>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600" dirty="0" smtClean="0">
              <a:solidFill>
                <a:schemeClr val="tx1"/>
              </a:solidFill>
              <a:latin typeface="Arial" charset="0"/>
            </a:endParaRPr>
          </a:p>
        </p:txBody>
      </p:sp>
      <p:sp>
        <p:nvSpPr>
          <p:cNvPr id="121" name="Triangle isocèle 120"/>
          <p:cNvSpPr/>
          <p:nvPr>
            <p:custDataLst>
              <p:tags r:id="rId29"/>
            </p:custDataLst>
          </p:nvPr>
        </p:nvSpPr>
        <p:spPr bwMode="auto">
          <a:xfrm>
            <a:off x="3891628" y="1441374"/>
            <a:ext cx="190266" cy="164876"/>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fontAlgn="base">
              <a:lnSpc>
                <a:spcPct val="100000"/>
              </a:lnSpc>
              <a:spcBef>
                <a:spcPct val="50000"/>
              </a:spcBef>
              <a:spcAft>
                <a:spcPct val="0"/>
              </a:spcAft>
              <a:buClr>
                <a:srgbClr val="CC0000"/>
              </a:buClr>
              <a:buSzPct val="75000"/>
              <a:tabLst/>
            </a:pPr>
            <a:endParaRPr lang="fr-FR" sz="1600" dirty="0" smtClean="0">
              <a:solidFill>
                <a:schemeClr val="tx1"/>
              </a:solidFill>
              <a:latin typeface="Arial" charset="0"/>
            </a:endParaRPr>
          </a:p>
        </p:txBody>
      </p:sp>
      <p:sp>
        <p:nvSpPr>
          <p:cNvPr id="122" name="Triangle isocèle 121"/>
          <p:cNvSpPr/>
          <p:nvPr>
            <p:custDataLst>
              <p:tags r:id="rId30"/>
            </p:custDataLst>
          </p:nvPr>
        </p:nvSpPr>
        <p:spPr bwMode="auto">
          <a:xfrm>
            <a:off x="2747412" y="2183248"/>
            <a:ext cx="190266" cy="164876"/>
          </a:xfrm>
          <a:prstGeom prst="triangle">
            <a:avLst/>
          </a:prstGeom>
          <a:solidFill>
            <a:schemeClr val="accent3">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600" dirty="0" smtClean="0">
              <a:solidFill>
                <a:schemeClr val="tx1"/>
              </a:solidFill>
              <a:latin typeface="Arial" charset="0"/>
            </a:endParaRPr>
          </a:p>
        </p:txBody>
      </p:sp>
      <p:sp>
        <p:nvSpPr>
          <p:cNvPr id="94" name="Triangle isocèle 93"/>
          <p:cNvSpPr/>
          <p:nvPr>
            <p:custDataLst>
              <p:tags r:id="rId31"/>
            </p:custDataLst>
          </p:nvPr>
        </p:nvSpPr>
        <p:spPr bwMode="auto">
          <a:xfrm>
            <a:off x="3798938" y="3278716"/>
            <a:ext cx="190266" cy="164876"/>
          </a:xfrm>
          <a:prstGeom prst="triangle">
            <a:avLst/>
          </a:prstGeom>
          <a:solidFill>
            <a:schemeClr val="bg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38" name="Rectangle 137"/>
          <p:cNvSpPr/>
          <p:nvPr>
            <p:custDataLst>
              <p:tags r:id="rId32"/>
            </p:custDataLst>
          </p:nvPr>
        </p:nvSpPr>
        <p:spPr bwMode="auto">
          <a:xfrm>
            <a:off x="2010796" y="1048346"/>
            <a:ext cx="1711841" cy="223284"/>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a:spcBef>
                <a:spcPts val="0"/>
              </a:spcBef>
              <a:buClr>
                <a:srgbClr val="CC0000"/>
              </a:buClr>
              <a:buSzPct val="75000"/>
            </a:pPr>
            <a:r>
              <a:rPr kumimoji="0" lang="fr-FR" sz="1200" b="1" i="0" u="none" strike="noStrike" cap="none" normalizeH="0" baseline="0" dirty="0" smtClean="0">
                <a:ln>
                  <a:noFill/>
                </a:ln>
                <a:solidFill>
                  <a:schemeClr val="tx1"/>
                </a:solidFill>
                <a:effectLst/>
                <a:latin typeface="Arial" charset="0"/>
              </a:rPr>
              <a:t>Roscoff/ </a:t>
            </a:r>
            <a:r>
              <a:rPr lang="fr-FR" sz="1200" b="1" dirty="0" smtClean="0">
                <a:solidFill>
                  <a:schemeClr val="tx1"/>
                </a:solidFill>
                <a:latin typeface="Arial" charset="0"/>
              </a:rPr>
              <a:t>Morlaix </a:t>
            </a:r>
          </a:p>
          <a:p>
            <a:pPr algn="ctr">
              <a:spcBef>
                <a:spcPts val="0"/>
              </a:spcBef>
              <a:buClr>
                <a:srgbClr val="CC0000"/>
              </a:buClr>
              <a:buSzPct val="75000"/>
            </a:pPr>
            <a:r>
              <a:rPr lang="fr-FR" sz="1200" dirty="0" smtClean="0">
                <a:solidFill>
                  <a:schemeClr val="tx1"/>
                </a:solidFill>
                <a:latin typeface="Arial" charset="0"/>
              </a:rPr>
              <a:t>58 ETP</a:t>
            </a:r>
            <a:endParaRPr kumimoji="0" lang="fr-FR" sz="1200" i="0" u="none" strike="noStrike" cap="none" normalizeH="0" baseline="0" dirty="0" smtClean="0">
              <a:ln>
                <a:noFill/>
              </a:ln>
              <a:solidFill>
                <a:schemeClr val="tx1"/>
              </a:solidFill>
              <a:effectLst/>
              <a:latin typeface="Arial" charset="0"/>
            </a:endParaRPr>
          </a:p>
        </p:txBody>
      </p:sp>
      <p:sp>
        <p:nvSpPr>
          <p:cNvPr id="139" name="Rectangle 138"/>
          <p:cNvSpPr/>
          <p:nvPr>
            <p:custDataLst>
              <p:tags r:id="rId33"/>
            </p:custDataLst>
          </p:nvPr>
        </p:nvSpPr>
        <p:spPr bwMode="auto">
          <a:xfrm>
            <a:off x="3963712" y="1180650"/>
            <a:ext cx="836283" cy="205526"/>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a:spcBef>
                <a:spcPct val="50000"/>
              </a:spcBef>
              <a:buClr>
                <a:srgbClr val="CC0000"/>
              </a:buClr>
              <a:buSzPct val="75000"/>
            </a:pPr>
            <a:r>
              <a:rPr lang="fr-FR" sz="1200" b="1" dirty="0" smtClean="0">
                <a:solidFill>
                  <a:schemeClr val="tx1"/>
                </a:solidFill>
                <a:latin typeface="Arial" charset="0"/>
              </a:rPr>
              <a:t>Lannion </a:t>
            </a:r>
            <a:r>
              <a:rPr lang="fr-FR" sz="1200" dirty="0" smtClean="0">
                <a:solidFill>
                  <a:schemeClr val="tx1"/>
                </a:solidFill>
                <a:latin typeface="Arial" charset="0"/>
              </a:rPr>
              <a:t>111 ETP</a:t>
            </a:r>
            <a:endParaRPr kumimoji="0" lang="fr-FR" sz="1200" i="0" u="none" strike="noStrike" cap="none" normalizeH="0" baseline="0" dirty="0" smtClean="0">
              <a:ln>
                <a:noFill/>
              </a:ln>
              <a:solidFill>
                <a:schemeClr val="tx1"/>
              </a:solidFill>
              <a:effectLst/>
              <a:latin typeface="Arial" charset="0"/>
            </a:endParaRPr>
          </a:p>
        </p:txBody>
      </p:sp>
      <p:sp>
        <p:nvSpPr>
          <p:cNvPr id="140" name="Rectangle 139"/>
          <p:cNvSpPr/>
          <p:nvPr>
            <p:custDataLst>
              <p:tags r:id="rId34"/>
            </p:custDataLst>
          </p:nvPr>
        </p:nvSpPr>
        <p:spPr bwMode="auto">
          <a:xfrm>
            <a:off x="1445612" y="1602399"/>
            <a:ext cx="777763" cy="190086"/>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a:spcBef>
                <a:spcPct val="50000"/>
              </a:spcBef>
              <a:buClr>
                <a:srgbClr val="CC0000"/>
              </a:buClr>
              <a:buSzPct val="75000"/>
            </a:pPr>
            <a:r>
              <a:rPr lang="fr-FR" sz="1200" b="1" dirty="0" smtClean="0">
                <a:solidFill>
                  <a:schemeClr val="tx1"/>
                </a:solidFill>
                <a:latin typeface="Arial" charset="0"/>
              </a:rPr>
              <a:t>Brest </a:t>
            </a:r>
            <a:r>
              <a:rPr lang="fr-FR" sz="1200" dirty="0" smtClean="0">
                <a:solidFill>
                  <a:schemeClr val="tx1"/>
                </a:solidFill>
                <a:latin typeface="Arial" charset="0"/>
              </a:rPr>
              <a:t>579 ETP</a:t>
            </a:r>
            <a:endParaRPr kumimoji="0" lang="fr-FR" sz="1200" i="0" u="none" strike="noStrike" cap="none" normalizeH="0" baseline="0" dirty="0" smtClean="0">
              <a:ln>
                <a:noFill/>
              </a:ln>
              <a:solidFill>
                <a:schemeClr val="tx1"/>
              </a:solidFill>
              <a:effectLst/>
              <a:latin typeface="Arial" charset="0"/>
            </a:endParaRPr>
          </a:p>
        </p:txBody>
      </p:sp>
      <p:sp>
        <p:nvSpPr>
          <p:cNvPr id="141" name="Rectangle 140"/>
          <p:cNvSpPr/>
          <p:nvPr>
            <p:custDataLst>
              <p:tags r:id="rId35"/>
            </p:custDataLst>
          </p:nvPr>
        </p:nvSpPr>
        <p:spPr bwMode="auto">
          <a:xfrm>
            <a:off x="5885463" y="2405223"/>
            <a:ext cx="821568" cy="217074"/>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Rennes </a:t>
            </a:r>
            <a:r>
              <a:rPr kumimoji="0" lang="fr-FR" sz="1200" i="0" u="none" strike="noStrike" cap="none" normalizeH="0" baseline="0" dirty="0" smtClean="0">
                <a:ln>
                  <a:noFill/>
                </a:ln>
                <a:solidFill>
                  <a:schemeClr val="tx1"/>
                </a:solidFill>
                <a:effectLst/>
                <a:latin typeface="Arial" charset="0"/>
              </a:rPr>
              <a:t>1735 ETP</a:t>
            </a:r>
          </a:p>
        </p:txBody>
      </p:sp>
      <p:sp>
        <p:nvSpPr>
          <p:cNvPr id="143" name="Rectangle 142"/>
          <p:cNvSpPr/>
          <p:nvPr>
            <p:custDataLst>
              <p:tags r:id="rId36"/>
            </p:custDataLst>
          </p:nvPr>
        </p:nvSpPr>
        <p:spPr bwMode="auto">
          <a:xfrm>
            <a:off x="4376472" y="3447124"/>
            <a:ext cx="1430562" cy="298574"/>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a:spcBef>
                <a:spcPct val="50000"/>
              </a:spcBef>
              <a:buClr>
                <a:srgbClr val="CC0000"/>
              </a:buClr>
              <a:buSzPct val="75000"/>
            </a:pPr>
            <a:r>
              <a:rPr lang="fr-FR" sz="1200" b="1" dirty="0" smtClean="0">
                <a:solidFill>
                  <a:schemeClr val="tx1"/>
                </a:solidFill>
                <a:latin typeface="Arial" charset="0"/>
              </a:rPr>
              <a:t>Lorient / Vannes </a:t>
            </a:r>
            <a:r>
              <a:rPr lang="fr-FR" sz="1200" dirty="0" smtClean="0">
                <a:solidFill>
                  <a:schemeClr val="tx1"/>
                </a:solidFill>
                <a:latin typeface="Arial" charset="0"/>
              </a:rPr>
              <a:t>139 ETP</a:t>
            </a:r>
            <a:endParaRPr kumimoji="0" lang="fr-FR" sz="1200" i="0" u="none" strike="noStrike" cap="none" normalizeH="0" baseline="0" dirty="0" smtClean="0">
              <a:ln>
                <a:noFill/>
              </a:ln>
              <a:solidFill>
                <a:schemeClr val="tx1"/>
              </a:solidFill>
              <a:effectLst/>
              <a:latin typeface="Arial" charset="0"/>
            </a:endParaRPr>
          </a:p>
        </p:txBody>
      </p:sp>
      <p:grpSp>
        <p:nvGrpSpPr>
          <p:cNvPr id="70" name="Groupe 69"/>
          <p:cNvGrpSpPr/>
          <p:nvPr/>
        </p:nvGrpSpPr>
        <p:grpSpPr>
          <a:xfrm>
            <a:off x="6690047" y="1091335"/>
            <a:ext cx="1959571" cy="2171023"/>
            <a:chOff x="9753377" y="512801"/>
            <a:chExt cx="1732273" cy="1805686"/>
          </a:xfrm>
        </p:grpSpPr>
        <p:sp>
          <p:nvSpPr>
            <p:cNvPr id="68" name="Rectangle 67"/>
            <p:cNvSpPr/>
            <p:nvPr>
              <p:custDataLst>
                <p:tags r:id="rId41"/>
              </p:custDataLst>
            </p:nvPr>
          </p:nvSpPr>
          <p:spPr bwMode="auto">
            <a:xfrm>
              <a:off x="9753377" y="512801"/>
              <a:ext cx="1719802" cy="1743540"/>
            </a:xfrm>
            <a:prstGeom prst="rect">
              <a:avLst/>
            </a:prstGeom>
            <a:noFill/>
            <a:ln>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algn="ctr" fontAlgn="base">
                <a:spcBef>
                  <a:spcPct val="50000"/>
                </a:spcBef>
                <a:spcAft>
                  <a:spcPct val="0"/>
                </a:spcAft>
                <a:buClr>
                  <a:srgbClr val="CC0000"/>
                </a:buClr>
                <a:buSzPct val="75000"/>
              </a:pPr>
              <a:r>
                <a:rPr lang="fr-FR" sz="1200" b="1" u="sng" dirty="0" smtClean="0">
                  <a:solidFill>
                    <a:schemeClr val="tx1"/>
                  </a:solidFill>
                </a:rPr>
                <a:t>Légende</a:t>
              </a:r>
              <a:endParaRPr kumimoji="0" lang="fr-FR" sz="1200" b="1" i="0" u="sng" strike="noStrike" cap="none" normalizeH="0" baseline="0" dirty="0" smtClean="0">
                <a:ln>
                  <a:noFill/>
                </a:ln>
                <a:solidFill>
                  <a:schemeClr val="tx1"/>
                </a:solidFill>
                <a:effectLst/>
              </a:endParaRPr>
            </a:p>
          </p:txBody>
        </p:sp>
        <p:sp>
          <p:nvSpPr>
            <p:cNvPr id="82" name="ZoneTexte 81"/>
            <p:cNvSpPr txBox="1"/>
            <p:nvPr>
              <p:custDataLst>
                <p:tags r:id="rId42"/>
              </p:custDataLst>
            </p:nvPr>
          </p:nvSpPr>
          <p:spPr>
            <a:xfrm>
              <a:off x="10214070" y="848471"/>
              <a:ext cx="1271580" cy="439004"/>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1200" dirty="0" smtClean="0">
                  <a:latin typeface="+mn-lt"/>
                </a:rPr>
                <a:t>+ 500 ETP chercheurs</a:t>
              </a:r>
            </a:p>
          </p:txBody>
        </p:sp>
        <p:sp>
          <p:nvSpPr>
            <p:cNvPr id="99" name="ZoneTexte 98"/>
            <p:cNvSpPr txBox="1"/>
            <p:nvPr>
              <p:custDataLst>
                <p:tags r:id="rId43"/>
              </p:custDataLst>
            </p:nvPr>
          </p:nvSpPr>
          <p:spPr>
            <a:xfrm>
              <a:off x="10229991" y="1378850"/>
              <a:ext cx="1201066" cy="439004"/>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1200" dirty="0" smtClean="0">
                  <a:latin typeface="+mn-lt"/>
                </a:rPr>
                <a:t>Entre 200 et 500 ETP chercheurs</a:t>
              </a:r>
            </a:p>
          </p:txBody>
        </p:sp>
        <p:sp>
          <p:nvSpPr>
            <p:cNvPr id="104" name="ZoneTexte 103"/>
            <p:cNvSpPr txBox="1"/>
            <p:nvPr>
              <p:custDataLst>
                <p:tags r:id="rId44"/>
              </p:custDataLst>
            </p:nvPr>
          </p:nvSpPr>
          <p:spPr>
            <a:xfrm>
              <a:off x="10218616" y="1879483"/>
              <a:ext cx="1201066" cy="439004"/>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1200" dirty="0" smtClean="0">
                  <a:latin typeface="+mn-lt"/>
                </a:rPr>
                <a:t>Moins de 200 ETP chercheurs</a:t>
              </a:r>
            </a:p>
          </p:txBody>
        </p:sp>
      </p:grpSp>
      <p:sp>
        <p:nvSpPr>
          <p:cNvPr id="73" name="Triangle isocèle 72"/>
          <p:cNvSpPr/>
          <p:nvPr>
            <p:custDataLst>
              <p:tags r:id="rId37"/>
            </p:custDataLst>
          </p:nvPr>
        </p:nvSpPr>
        <p:spPr bwMode="auto">
          <a:xfrm>
            <a:off x="6754949" y="1518059"/>
            <a:ext cx="395454" cy="381278"/>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600" dirty="0" smtClean="0">
              <a:solidFill>
                <a:schemeClr val="tx1"/>
              </a:solidFill>
              <a:latin typeface="Arial" charset="0"/>
            </a:endParaRPr>
          </a:p>
        </p:txBody>
      </p:sp>
      <p:sp>
        <p:nvSpPr>
          <p:cNvPr id="74" name="Triangle isocèle 73"/>
          <p:cNvSpPr/>
          <p:nvPr>
            <p:custDataLst>
              <p:tags r:id="rId38"/>
            </p:custDataLst>
          </p:nvPr>
        </p:nvSpPr>
        <p:spPr bwMode="auto">
          <a:xfrm>
            <a:off x="6800650" y="2243483"/>
            <a:ext cx="304052" cy="266208"/>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75" name="Triangle isocèle 74"/>
          <p:cNvSpPr/>
          <p:nvPr>
            <p:custDataLst>
              <p:tags r:id="rId39"/>
            </p:custDataLst>
          </p:nvPr>
        </p:nvSpPr>
        <p:spPr bwMode="auto">
          <a:xfrm>
            <a:off x="6846910" y="2815324"/>
            <a:ext cx="190266" cy="164876"/>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77" name="Ellipse 76"/>
          <p:cNvSpPr/>
          <p:nvPr/>
        </p:nvSpPr>
        <p:spPr bwMode="auto">
          <a:xfrm>
            <a:off x="4694376" y="2235848"/>
            <a:ext cx="1043796" cy="957532"/>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81" name="Ellipse 80"/>
          <p:cNvSpPr/>
          <p:nvPr/>
        </p:nvSpPr>
        <p:spPr bwMode="auto">
          <a:xfrm>
            <a:off x="2097819" y="1755649"/>
            <a:ext cx="905778" cy="894267"/>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83" name="Ellipse 82"/>
          <p:cNvSpPr/>
          <p:nvPr/>
        </p:nvSpPr>
        <p:spPr bwMode="auto">
          <a:xfrm>
            <a:off x="2744806" y="1450849"/>
            <a:ext cx="405446" cy="362313"/>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fontScale="92500" lnSpcReduction="20000"/>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88" name="Ellipse 87"/>
          <p:cNvSpPr/>
          <p:nvPr/>
        </p:nvSpPr>
        <p:spPr bwMode="auto">
          <a:xfrm>
            <a:off x="3731214" y="3135083"/>
            <a:ext cx="520152" cy="519511"/>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89" name="Ellipse 88"/>
          <p:cNvSpPr/>
          <p:nvPr/>
        </p:nvSpPr>
        <p:spPr bwMode="auto">
          <a:xfrm>
            <a:off x="3826922" y="1407039"/>
            <a:ext cx="312692" cy="301256"/>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fontScale="70000" lnSpcReduction="20000"/>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90" name="Triangle isocèle 89"/>
          <p:cNvSpPr/>
          <p:nvPr>
            <p:custDataLst>
              <p:tags r:id="rId40"/>
            </p:custDataLst>
          </p:nvPr>
        </p:nvSpPr>
        <p:spPr bwMode="auto">
          <a:xfrm>
            <a:off x="3913519" y="3440863"/>
            <a:ext cx="190266" cy="164876"/>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fontAlgn="base">
              <a:lnSpc>
                <a:spcPct val="100000"/>
              </a:lnSpc>
              <a:spcBef>
                <a:spcPct val="50000"/>
              </a:spcBef>
              <a:spcAft>
                <a:spcPct val="0"/>
              </a:spcAft>
              <a:buClr>
                <a:srgbClr val="CC0000"/>
              </a:buClr>
              <a:buSzPct val="75000"/>
              <a:tabLst/>
            </a:pPr>
            <a:endParaRPr lang="fr-FR" sz="1600" dirty="0" smtClean="0">
              <a:solidFill>
                <a:schemeClr val="tx1"/>
              </a:solidFill>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 name="Objet 129" hidden="1"/>
          <p:cNvGraphicFramePr>
            <a:graphicFrameLocks/>
          </p:cNvGraphicFramePr>
          <p:nvPr>
            <p:custDataLst>
              <p:tags r:id="rId2"/>
            </p:custDataLst>
          </p:nvPr>
        </p:nvGraphicFramePr>
        <p:xfrm>
          <a:off x="0" y="0"/>
          <a:ext cx="158750" cy="158750"/>
        </p:xfrm>
        <a:graphic>
          <a:graphicData uri="http://schemas.openxmlformats.org/presentationml/2006/ole">
            <p:oleObj spid="_x0000_s248834" name="think-cell Slide" r:id="rId42" imgW="0" imgH="0" progId="">
              <p:embed/>
            </p:oleObj>
          </a:graphicData>
        </a:graphic>
      </p:graphicFrame>
      <p:pic>
        <p:nvPicPr>
          <p:cNvPr id="69" name="Picture 6" descr="http://www.d-maps.com/m/paysloire/paysloire08.gif"/>
          <p:cNvPicPr>
            <a:picLocks noChangeAspect="1" noChangeArrowheads="1"/>
          </p:cNvPicPr>
          <p:nvPr>
            <p:custDataLst>
              <p:tags r:id="rId3"/>
            </p:custDataLst>
          </p:nvPr>
        </p:nvPicPr>
        <p:blipFill>
          <a:blip r:embed="rId43">
            <a:lum/>
          </a:blip>
          <a:srcRect l="2336" t="4993" r="5846" b="11123"/>
          <a:stretch>
            <a:fillRect/>
          </a:stretch>
        </p:blipFill>
        <p:spPr bwMode="auto">
          <a:xfrm>
            <a:off x="2128313" y="885823"/>
            <a:ext cx="3225308" cy="3022115"/>
          </a:xfrm>
          <a:prstGeom prst="rect">
            <a:avLst/>
          </a:prstGeom>
          <a:noFill/>
          <a:ln w="9525">
            <a:noFill/>
            <a:miter lim="800000"/>
            <a:headEnd/>
            <a:tailEnd/>
          </a:ln>
        </p:spPr>
      </p:pic>
      <p:sp>
        <p:nvSpPr>
          <p:cNvPr id="2" name="Titre 1"/>
          <p:cNvSpPr>
            <a:spLocks noGrp="1"/>
          </p:cNvSpPr>
          <p:nvPr>
            <p:ph type="title"/>
            <p:custDataLst>
              <p:tags r:id="rId4"/>
            </p:custDataLst>
          </p:nvPr>
        </p:nvSpPr>
        <p:spPr>
          <a:xfrm>
            <a:off x="250825" y="35625"/>
            <a:ext cx="8642350" cy="692150"/>
          </a:xfrm>
        </p:spPr>
        <p:txBody>
          <a:bodyPr/>
          <a:lstStyle/>
          <a:p>
            <a:pPr>
              <a:lnSpc>
                <a:spcPct val="100000"/>
              </a:lnSpc>
            </a:pPr>
            <a:r>
              <a:rPr lang="fr-FR" dirty="0" smtClean="0"/>
              <a:t>Cartographies des forces en présence</a:t>
            </a:r>
            <a:br>
              <a:rPr lang="fr-FR" dirty="0" smtClean="0"/>
            </a:br>
            <a:r>
              <a:rPr lang="fr-FR" b="0" i="1" dirty="0" smtClean="0">
                <a:solidFill>
                  <a:schemeClr val="accent3"/>
                </a:solidFill>
              </a:rPr>
              <a:t>L’excellence de la recherche en Pays de la Loire</a:t>
            </a:r>
            <a:endParaRPr lang="fr-FR" b="0" i="1" dirty="0">
              <a:solidFill>
                <a:schemeClr val="accent3"/>
              </a:solidFill>
            </a:endParaRPr>
          </a:p>
        </p:txBody>
      </p:sp>
      <p:sp>
        <p:nvSpPr>
          <p:cNvPr id="47" name="Espace réservé du numéro de diapositive 3"/>
          <p:cNvSpPr txBox="1">
            <a:spLocks/>
          </p:cNvSpPr>
          <p:nvPr>
            <p:custDataLst>
              <p:tags r:id="rId5"/>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r" defTabSz="914400" rtl="0" eaLnBrk="0" fontAlgn="auto" latinLnBrk="0" hangingPunct="0">
              <a:lnSpc>
                <a:spcPct val="100000"/>
              </a:lnSpc>
              <a:spcBef>
                <a:spcPct val="0"/>
              </a:spcBef>
              <a:spcAft>
                <a:spcPts val="0"/>
              </a:spcAft>
              <a:buClrTx/>
              <a:buSzTx/>
              <a:buFontTx/>
              <a:buNone/>
              <a:tabLst/>
              <a:defRPr/>
            </a:pPr>
            <a:fld id="{CCECA78F-AE1C-49A7-9F72-3661A9FB331E}" type="slidenum">
              <a:rPr kumimoji="0" lang="fr-FR" sz="1200" b="0" i="0" u="none" strike="noStrike" kern="1200" cap="none" spc="0" normalizeH="0" baseline="0" noProof="0" smtClean="0">
                <a:ln>
                  <a:noFill/>
                </a:ln>
                <a:solidFill>
                  <a:srgbClr val="254375"/>
                </a:solidFill>
                <a:effectLst/>
                <a:uLnTx/>
                <a:uFillTx/>
                <a:latin typeface="+mn-lt"/>
                <a:ea typeface="+mn-ea"/>
                <a:cs typeface="+mn-cs"/>
              </a:rPr>
              <a:pPr marL="0" marR="0" lvl="0" indent="0" algn="r" defTabSz="914400" rtl="0" eaLnBrk="0" fontAlgn="auto" latinLnBrk="0" hangingPunct="0">
                <a:lnSpc>
                  <a:spcPct val="100000"/>
                </a:lnSpc>
                <a:spcBef>
                  <a:spcPct val="0"/>
                </a:spcBef>
                <a:spcAft>
                  <a:spcPts val="0"/>
                </a:spcAft>
                <a:buClrTx/>
                <a:buSzTx/>
                <a:buFontTx/>
                <a:buNone/>
                <a:tabLst/>
                <a:defRPr/>
              </a:pPr>
              <a:t>12</a:t>
            </a:fld>
            <a:endParaRPr kumimoji="0" lang="fr-FR" sz="1200" b="0" i="0" u="none" strike="noStrike" kern="1200" cap="none" spc="0" normalizeH="0" baseline="0" noProof="0" dirty="0">
              <a:ln>
                <a:noFill/>
              </a:ln>
              <a:solidFill>
                <a:srgbClr val="254375"/>
              </a:solidFill>
              <a:effectLst/>
              <a:uLnTx/>
              <a:uFillTx/>
              <a:latin typeface="+mn-lt"/>
              <a:ea typeface="+mn-ea"/>
              <a:cs typeface="+mn-cs"/>
            </a:endParaRPr>
          </a:p>
        </p:txBody>
      </p:sp>
      <p:sp>
        <p:nvSpPr>
          <p:cNvPr id="59" name="Rectangle 58"/>
          <p:cNvSpPr/>
          <p:nvPr>
            <p:custDataLst>
              <p:tags r:id="rId6"/>
            </p:custDataLst>
          </p:nvPr>
        </p:nvSpPr>
        <p:spPr bwMode="auto">
          <a:xfrm>
            <a:off x="2339112" y="3967295"/>
            <a:ext cx="2016000" cy="972000"/>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200" b="1" dirty="0" smtClean="0">
                <a:solidFill>
                  <a:schemeClr val="bg1"/>
                </a:solidFill>
              </a:rPr>
              <a:t>Chimie et Physique des matériaux </a:t>
            </a:r>
          </a:p>
          <a:p>
            <a:endParaRPr lang="fr-FR" sz="1200" b="1" dirty="0" smtClean="0">
              <a:solidFill>
                <a:schemeClr val="bg1"/>
              </a:solidFill>
            </a:endParaRPr>
          </a:p>
          <a:p>
            <a:pPr>
              <a:buFont typeface="Wingdings" pitchFamily="2" charset="2"/>
              <a:buChar char="§"/>
              <a:defRPr/>
            </a:pPr>
            <a:r>
              <a:rPr lang="fr-FR" sz="1200" b="1" dirty="0" smtClean="0">
                <a:solidFill>
                  <a:schemeClr val="bg1"/>
                </a:solidFill>
              </a:rPr>
              <a:t> </a:t>
            </a:r>
            <a:r>
              <a:rPr lang="fr-FR" sz="1200" dirty="0" smtClean="0">
                <a:solidFill>
                  <a:schemeClr val="bg1"/>
                </a:solidFill>
                <a:cs typeface="Arial" charset="0"/>
              </a:rPr>
              <a:t>382 chercheurs</a:t>
            </a:r>
          </a:p>
          <a:p>
            <a:pPr>
              <a:buFont typeface="Wingdings" pitchFamily="2" charset="2"/>
              <a:buChar char="§"/>
              <a:defRPr/>
            </a:pPr>
            <a:r>
              <a:rPr lang="fr-FR" sz="1200" dirty="0" smtClean="0">
                <a:solidFill>
                  <a:schemeClr val="bg1"/>
                </a:solidFill>
                <a:cs typeface="Arial" charset="0"/>
              </a:rPr>
              <a:t> 3 unités de recherche A+ </a:t>
            </a:r>
          </a:p>
          <a:p>
            <a:pPr>
              <a:buFont typeface="Wingdings" pitchFamily="2" charset="2"/>
              <a:buChar char="§"/>
              <a:defRPr/>
            </a:pPr>
            <a:r>
              <a:rPr lang="fr-FR" sz="1200" dirty="0" smtClean="0">
                <a:solidFill>
                  <a:schemeClr val="bg1"/>
                </a:solidFill>
                <a:cs typeface="Arial" charset="0"/>
              </a:rPr>
              <a:t> 7 unités de recherche  A</a:t>
            </a:r>
            <a:endParaRPr lang="fr-FR" sz="1200" b="1" dirty="0" smtClean="0">
              <a:solidFill>
                <a:schemeClr val="bg1"/>
              </a:solidFill>
            </a:endParaRPr>
          </a:p>
        </p:txBody>
      </p:sp>
      <p:sp>
        <p:nvSpPr>
          <p:cNvPr id="62" name="Rectangle 61"/>
          <p:cNvSpPr/>
          <p:nvPr>
            <p:custDataLst>
              <p:tags r:id="rId7"/>
            </p:custDataLst>
          </p:nvPr>
        </p:nvSpPr>
        <p:spPr bwMode="auto">
          <a:xfrm>
            <a:off x="239237" y="3977928"/>
            <a:ext cx="2016000" cy="972000"/>
          </a:xfrm>
          <a:prstGeom prst="rect">
            <a:avLst/>
          </a:prstGeom>
          <a:solidFill>
            <a:schemeClr val="bg1">
              <a:lumMod val="50000"/>
            </a:schemeClr>
          </a:solidFill>
          <a:ln>
            <a:solidFill>
              <a:schemeClr val="bg1">
                <a:lumMod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200" b="1" dirty="0" smtClean="0">
                <a:solidFill>
                  <a:schemeClr val="bg1"/>
                </a:solidFill>
              </a:rPr>
              <a:t>Mathématiques et STIC</a:t>
            </a:r>
          </a:p>
          <a:p>
            <a:endParaRPr lang="fr-FR" sz="1200" b="1" dirty="0" smtClean="0">
              <a:solidFill>
                <a:schemeClr val="bg1"/>
              </a:solidFill>
            </a:endParaRPr>
          </a:p>
          <a:p>
            <a:pPr>
              <a:buFont typeface="Wingdings" pitchFamily="2" charset="2"/>
              <a:buChar char="§"/>
            </a:pPr>
            <a:r>
              <a:rPr lang="fr-FR" sz="1200" dirty="0" smtClean="0">
                <a:solidFill>
                  <a:schemeClr val="bg1"/>
                </a:solidFill>
              </a:rPr>
              <a:t> 339 chercheurs</a:t>
            </a:r>
          </a:p>
          <a:p>
            <a:pPr>
              <a:buFont typeface="Wingdings" pitchFamily="2" charset="2"/>
              <a:buChar char="§"/>
            </a:pPr>
            <a:r>
              <a:rPr lang="fr-FR" sz="1200" dirty="0" smtClean="0">
                <a:solidFill>
                  <a:schemeClr val="bg1"/>
                </a:solidFill>
              </a:rPr>
              <a:t> 3 unités de recherche A+</a:t>
            </a:r>
          </a:p>
          <a:p>
            <a:pPr>
              <a:buFont typeface="Wingdings" pitchFamily="2" charset="2"/>
              <a:buChar char="§"/>
            </a:pPr>
            <a:r>
              <a:rPr lang="fr-FR" sz="1200" dirty="0" smtClean="0">
                <a:solidFill>
                  <a:schemeClr val="bg1"/>
                </a:solidFill>
              </a:rPr>
              <a:t> 5 unités de recherche A</a:t>
            </a:r>
          </a:p>
        </p:txBody>
      </p:sp>
      <p:sp>
        <p:nvSpPr>
          <p:cNvPr id="63" name="Rectangle 62"/>
          <p:cNvSpPr/>
          <p:nvPr>
            <p:custDataLst>
              <p:tags r:id="rId8"/>
            </p:custDataLst>
          </p:nvPr>
        </p:nvSpPr>
        <p:spPr bwMode="auto">
          <a:xfrm>
            <a:off x="2339112" y="5015131"/>
            <a:ext cx="2016000" cy="972000"/>
          </a:xfrm>
          <a:prstGeom prst="rect">
            <a:avLst/>
          </a:prstGeom>
          <a:solidFill>
            <a:srgbClr val="00B050"/>
          </a:solidFill>
          <a:ln>
            <a:solidFill>
              <a:srgbClr val="00B05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200" b="1" dirty="0" smtClean="0">
                <a:solidFill>
                  <a:schemeClr val="bg1"/>
                </a:solidFill>
              </a:rPr>
              <a:t>Environnement</a:t>
            </a:r>
          </a:p>
          <a:p>
            <a:endParaRPr lang="fr-FR" sz="1200" b="1" dirty="0" smtClean="0">
              <a:solidFill>
                <a:schemeClr val="bg1"/>
              </a:solidFill>
            </a:endParaRPr>
          </a:p>
          <a:p>
            <a:pPr>
              <a:buFont typeface="Wingdings" pitchFamily="2" charset="2"/>
              <a:buChar char="§"/>
            </a:pPr>
            <a:r>
              <a:rPr lang="fr-FR" sz="1200" dirty="0" smtClean="0">
                <a:solidFill>
                  <a:schemeClr val="bg1"/>
                </a:solidFill>
              </a:rPr>
              <a:t> 75 chercheurs </a:t>
            </a:r>
          </a:p>
          <a:p>
            <a:pPr>
              <a:buFont typeface="Wingdings" pitchFamily="2" charset="2"/>
              <a:buChar char="§"/>
            </a:pPr>
            <a:r>
              <a:rPr lang="fr-FR" sz="1200" dirty="0" smtClean="0">
                <a:solidFill>
                  <a:schemeClr val="bg1"/>
                </a:solidFill>
              </a:rPr>
              <a:t> 3 unités de recherche A</a:t>
            </a:r>
          </a:p>
        </p:txBody>
      </p:sp>
      <p:sp>
        <p:nvSpPr>
          <p:cNvPr id="64" name="Rectangle 63"/>
          <p:cNvSpPr/>
          <p:nvPr>
            <p:custDataLst>
              <p:tags r:id="rId9"/>
            </p:custDataLst>
          </p:nvPr>
        </p:nvSpPr>
        <p:spPr bwMode="auto">
          <a:xfrm>
            <a:off x="239237" y="5015131"/>
            <a:ext cx="2016000" cy="972000"/>
          </a:xfrm>
          <a:prstGeom prst="rect">
            <a:avLst/>
          </a:prstGeom>
          <a:solidFill>
            <a:schemeClr val="accent2">
              <a:lumMod val="50000"/>
            </a:schemeClr>
          </a:solidFill>
          <a:ln>
            <a:solidFill>
              <a:schemeClr val="accent2">
                <a:lumMod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200" b="1" dirty="0" smtClean="0">
                <a:solidFill>
                  <a:schemeClr val="bg1"/>
                </a:solidFill>
              </a:rPr>
              <a:t>Mer</a:t>
            </a:r>
          </a:p>
          <a:p>
            <a:endParaRPr lang="fr-FR" sz="1200" b="1" dirty="0" smtClean="0">
              <a:solidFill>
                <a:schemeClr val="bg1"/>
              </a:solidFill>
            </a:endParaRPr>
          </a:p>
          <a:p>
            <a:pPr>
              <a:buFont typeface="Wingdings" pitchFamily="2" charset="2"/>
              <a:buChar char="§"/>
            </a:pPr>
            <a:r>
              <a:rPr lang="fr-FR" sz="1200" dirty="0" smtClean="0">
                <a:solidFill>
                  <a:schemeClr val="bg1"/>
                </a:solidFill>
              </a:rPr>
              <a:t> 110 chercheurs </a:t>
            </a:r>
          </a:p>
          <a:p>
            <a:pPr>
              <a:buFont typeface="Wingdings" pitchFamily="2" charset="2"/>
              <a:buChar char="§"/>
            </a:pPr>
            <a:r>
              <a:rPr lang="fr-FR" sz="1200" dirty="0" smtClean="0">
                <a:solidFill>
                  <a:schemeClr val="bg1"/>
                </a:solidFill>
              </a:rPr>
              <a:t> 4 unités de recherche A</a:t>
            </a:r>
            <a:endParaRPr lang="fr-FR" sz="1200" b="1" dirty="0" smtClean="0">
              <a:solidFill>
                <a:schemeClr val="bg1"/>
              </a:solidFill>
            </a:endParaRPr>
          </a:p>
        </p:txBody>
      </p:sp>
      <p:sp>
        <p:nvSpPr>
          <p:cNvPr id="65" name="Rectangle 64"/>
          <p:cNvSpPr/>
          <p:nvPr>
            <p:custDataLst>
              <p:tags r:id="rId10"/>
            </p:custDataLst>
          </p:nvPr>
        </p:nvSpPr>
        <p:spPr bwMode="auto">
          <a:xfrm>
            <a:off x="4429586" y="3956662"/>
            <a:ext cx="2016000" cy="972000"/>
          </a:xfrm>
          <a:prstGeom prst="rect">
            <a:avLst/>
          </a:prstGeom>
          <a:solidFill>
            <a:srgbClr val="FF0000"/>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200" b="1" dirty="0" smtClean="0">
                <a:solidFill>
                  <a:schemeClr val="bg1"/>
                </a:solidFill>
              </a:rPr>
              <a:t>Biologie-santé</a:t>
            </a:r>
          </a:p>
          <a:p>
            <a:endParaRPr lang="fr-FR" sz="1200" b="1" dirty="0" smtClean="0">
              <a:solidFill>
                <a:schemeClr val="bg1"/>
              </a:solidFill>
            </a:endParaRPr>
          </a:p>
          <a:p>
            <a:pPr>
              <a:buFont typeface="Wingdings" pitchFamily="2" charset="2"/>
              <a:buChar char="§"/>
            </a:pPr>
            <a:r>
              <a:rPr lang="fr-FR" sz="1200" dirty="0" smtClean="0">
                <a:solidFill>
                  <a:schemeClr val="bg1"/>
                </a:solidFill>
              </a:rPr>
              <a:t> 398 chercheurs</a:t>
            </a:r>
          </a:p>
          <a:p>
            <a:pPr>
              <a:buFont typeface="Wingdings" pitchFamily="2" charset="2"/>
              <a:buChar char="§"/>
            </a:pPr>
            <a:r>
              <a:rPr lang="fr-FR" sz="1200" dirty="0" smtClean="0">
                <a:solidFill>
                  <a:schemeClr val="bg1"/>
                </a:solidFill>
              </a:rPr>
              <a:t>19 unités de recherche  A</a:t>
            </a:r>
          </a:p>
        </p:txBody>
      </p:sp>
      <p:sp>
        <p:nvSpPr>
          <p:cNvPr id="66" name="Rectangle 65"/>
          <p:cNvSpPr/>
          <p:nvPr>
            <p:custDataLst>
              <p:tags r:id="rId11"/>
            </p:custDataLst>
          </p:nvPr>
        </p:nvSpPr>
        <p:spPr bwMode="auto">
          <a:xfrm>
            <a:off x="4429586" y="5004498"/>
            <a:ext cx="2016000" cy="972000"/>
          </a:xfrm>
          <a:prstGeom prst="rect">
            <a:avLst/>
          </a:prstGeom>
          <a:solidFill>
            <a:schemeClr val="accent3">
              <a:lumMod val="50000"/>
            </a:schemeClr>
          </a:solidFill>
          <a:ln>
            <a:solidFill>
              <a:schemeClr val="accent3">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200" b="1" dirty="0" smtClean="0">
                <a:solidFill>
                  <a:schemeClr val="bg1"/>
                </a:solidFill>
              </a:rPr>
              <a:t>Agro-alimentaire</a:t>
            </a:r>
            <a:r>
              <a:rPr lang="fr-FR" sz="1200" baseline="30000" dirty="0" smtClean="0">
                <a:solidFill>
                  <a:schemeClr val="bg1"/>
                </a:solidFill>
              </a:rPr>
              <a:t>2</a:t>
            </a:r>
          </a:p>
          <a:p>
            <a:endParaRPr lang="fr-FR" sz="1200" b="1" baseline="30000" dirty="0" smtClean="0">
              <a:solidFill>
                <a:schemeClr val="bg1"/>
              </a:solidFill>
            </a:endParaRPr>
          </a:p>
          <a:p>
            <a:pPr>
              <a:buFont typeface="Wingdings" pitchFamily="2" charset="2"/>
              <a:buChar char="§"/>
            </a:pPr>
            <a:r>
              <a:rPr lang="fr-FR" sz="1200" dirty="0" smtClean="0">
                <a:solidFill>
                  <a:schemeClr val="bg1"/>
                </a:solidFill>
              </a:rPr>
              <a:t> 91 chercheurs</a:t>
            </a:r>
          </a:p>
          <a:p>
            <a:pPr>
              <a:buFont typeface="Wingdings" pitchFamily="2" charset="2"/>
              <a:buChar char="§"/>
            </a:pPr>
            <a:r>
              <a:rPr lang="fr-FR" sz="1200" dirty="0" smtClean="0">
                <a:solidFill>
                  <a:schemeClr val="bg1"/>
                </a:solidFill>
              </a:rPr>
              <a:t> 1 unité de recherche A+</a:t>
            </a:r>
          </a:p>
          <a:p>
            <a:pPr>
              <a:buFont typeface="Wingdings" pitchFamily="2" charset="2"/>
              <a:buChar char="§"/>
            </a:pPr>
            <a:r>
              <a:rPr lang="fr-FR" sz="1200" dirty="0" smtClean="0">
                <a:solidFill>
                  <a:schemeClr val="bg1"/>
                </a:solidFill>
              </a:rPr>
              <a:t> 3 unités de recherche A</a:t>
            </a:r>
          </a:p>
        </p:txBody>
      </p:sp>
      <p:sp>
        <p:nvSpPr>
          <p:cNvPr id="67" name="Rectangle 66"/>
          <p:cNvSpPr/>
          <p:nvPr>
            <p:custDataLst>
              <p:tags r:id="rId12"/>
            </p:custDataLst>
          </p:nvPr>
        </p:nvSpPr>
        <p:spPr bwMode="auto">
          <a:xfrm>
            <a:off x="6524760" y="5015131"/>
            <a:ext cx="2016000" cy="972000"/>
          </a:xfrm>
          <a:prstGeom prst="rect">
            <a:avLst/>
          </a:prstGeom>
          <a:solidFill>
            <a:schemeClr val="tx1"/>
          </a:solidFill>
          <a:ln>
            <a:solidFill>
              <a:schemeClr val="tx1">
                <a:lumMod val="95000"/>
                <a:lumOff val="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200" b="1" dirty="0" smtClean="0">
                <a:solidFill>
                  <a:schemeClr val="bg1"/>
                </a:solidFill>
              </a:rPr>
              <a:t>SHS</a:t>
            </a:r>
          </a:p>
          <a:p>
            <a:endParaRPr lang="fr-FR" sz="1200" b="1" dirty="0" smtClean="0">
              <a:solidFill>
                <a:schemeClr val="bg1"/>
              </a:solidFill>
            </a:endParaRPr>
          </a:p>
          <a:p>
            <a:pPr>
              <a:buFont typeface="Wingdings" pitchFamily="2" charset="2"/>
              <a:buChar char="§"/>
            </a:pPr>
            <a:r>
              <a:rPr lang="fr-FR" sz="1200" dirty="0" smtClean="0">
                <a:solidFill>
                  <a:schemeClr val="bg1"/>
                </a:solidFill>
              </a:rPr>
              <a:t> 410 chercheurs</a:t>
            </a:r>
          </a:p>
          <a:p>
            <a:pPr>
              <a:buFont typeface="Wingdings" pitchFamily="2" charset="2"/>
              <a:buChar char="§"/>
            </a:pPr>
            <a:r>
              <a:rPr lang="fr-FR" sz="1200" dirty="0" smtClean="0">
                <a:solidFill>
                  <a:schemeClr val="bg1"/>
                </a:solidFill>
              </a:rPr>
              <a:t> 18 unités de recherche A</a:t>
            </a:r>
          </a:p>
        </p:txBody>
      </p:sp>
      <p:sp>
        <p:nvSpPr>
          <p:cNvPr id="85" name="ZoneTexte 84"/>
          <p:cNvSpPr txBox="1"/>
          <p:nvPr>
            <p:custDataLst>
              <p:tags r:id="rId13"/>
            </p:custDataLst>
          </p:nvPr>
        </p:nvSpPr>
        <p:spPr>
          <a:xfrm>
            <a:off x="167218" y="6074513"/>
            <a:ext cx="8625908" cy="98921"/>
          </a:xfrm>
          <a:prstGeom prst="rect">
            <a:avLst/>
          </a:prstGeom>
          <a:solidFill>
            <a:schemeClr val="bg1"/>
          </a:solidFill>
        </p:spPr>
        <p:txBody>
          <a:bodyPr wrap="square" lIns="36000" tIns="36000" rIns="36000" bIns="36000" rtlCol="0" anchor="ctr" anchorCtr="0">
            <a:noAutofit/>
          </a:bodyPr>
          <a:lstStyle/>
          <a:p>
            <a:pPr>
              <a:buClr>
                <a:schemeClr val="accent2"/>
              </a:buClr>
            </a:pPr>
            <a:r>
              <a:rPr lang="fr-FR" sz="800" i="1" dirty="0" smtClean="0">
                <a:latin typeface="Calibri" pitchFamily="34" charset="0"/>
              </a:rPr>
              <a:t>Sources : </a:t>
            </a:r>
            <a:r>
              <a:rPr lang="fr-FR" sz="800" i="1" baseline="30000" dirty="0" smtClean="0">
                <a:latin typeface="Calibri" pitchFamily="34" charset="0"/>
              </a:rPr>
              <a:t>1</a:t>
            </a:r>
            <a:r>
              <a:rPr lang="fr-FR" sz="800" i="1" dirty="0" smtClean="0">
                <a:latin typeface="Calibri" pitchFamily="34" charset="0"/>
              </a:rPr>
              <a:t> Cumul des effectifs par thématique. </a:t>
            </a:r>
            <a:r>
              <a:rPr lang="fr-FR" sz="800" i="1" baseline="30000" dirty="0" smtClean="0">
                <a:latin typeface="Calibri" pitchFamily="34" charset="0"/>
              </a:rPr>
              <a:t>2 </a:t>
            </a:r>
            <a:r>
              <a:rPr lang="fr-FR" sz="800" i="1" dirty="0" smtClean="0">
                <a:latin typeface="Calibri" pitchFamily="34" charset="0"/>
              </a:rPr>
              <a:t>Les laboratoires INRA non évalués AERES ne sont pas  formellement inclus pour les Pays de la Loire. Leur estimation pour les PDL porterait à …ETP les effectifs agro d’Angers et …..ETP les effectifs agro de Nantes. Une estimation de leur potentiel a été faite sur la Bretagne. Les ETP correspondant ont été intégrés aux chiffres Bretagne</a:t>
            </a:r>
            <a:endParaRPr lang="fr-FR" sz="800" baseline="30000" dirty="0" smtClean="0"/>
          </a:p>
        </p:txBody>
      </p:sp>
      <p:sp>
        <p:nvSpPr>
          <p:cNvPr id="70" name="Rectangle 69"/>
          <p:cNvSpPr/>
          <p:nvPr/>
        </p:nvSpPr>
        <p:spPr bwMode="auto">
          <a:xfrm>
            <a:off x="1779147" y="896504"/>
            <a:ext cx="1674420" cy="617517"/>
          </a:xfrm>
          <a:prstGeom prst="rect">
            <a:avLst/>
          </a:prstGeom>
          <a:solidFill>
            <a:schemeClr val="bg1"/>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73" name="Rectangle 72"/>
          <p:cNvSpPr/>
          <p:nvPr>
            <p:custDataLst>
              <p:tags r:id="rId14"/>
            </p:custDataLst>
          </p:nvPr>
        </p:nvSpPr>
        <p:spPr bwMode="auto">
          <a:xfrm>
            <a:off x="2374014" y="1712445"/>
            <a:ext cx="821568" cy="217074"/>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ts val="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Nantes</a:t>
            </a:r>
          </a:p>
          <a:p>
            <a:pPr marR="0" algn="ctr" defTabSz="914400" rtl="0" eaLnBrk="1" fontAlgn="base" latinLnBrk="0" hangingPunct="1">
              <a:lnSpc>
                <a:spcPct val="100000"/>
              </a:lnSpc>
              <a:spcBef>
                <a:spcPts val="0"/>
              </a:spcBef>
              <a:spcAft>
                <a:spcPct val="0"/>
              </a:spcAft>
              <a:buClr>
                <a:srgbClr val="CC0000"/>
              </a:buClr>
              <a:buSzPct val="75000"/>
              <a:tabLst/>
            </a:pPr>
            <a:r>
              <a:rPr lang="fr-FR" sz="1200" dirty="0" smtClean="0">
                <a:solidFill>
                  <a:schemeClr val="tx1"/>
                </a:solidFill>
                <a:latin typeface="Arial" charset="0"/>
              </a:rPr>
              <a:t>1145 ETP</a:t>
            </a:r>
            <a:endParaRPr kumimoji="0" lang="fr-FR" sz="1200" i="0" u="none" strike="noStrike" cap="none" normalizeH="0" baseline="0" dirty="0" smtClean="0">
              <a:ln>
                <a:noFill/>
              </a:ln>
              <a:solidFill>
                <a:schemeClr val="tx1"/>
              </a:solidFill>
              <a:effectLst/>
              <a:latin typeface="Arial" charset="0"/>
            </a:endParaRPr>
          </a:p>
        </p:txBody>
      </p:sp>
      <p:sp>
        <p:nvSpPr>
          <p:cNvPr id="74" name="Rectangle 73"/>
          <p:cNvSpPr/>
          <p:nvPr>
            <p:custDataLst>
              <p:tags r:id="rId15"/>
            </p:custDataLst>
          </p:nvPr>
        </p:nvSpPr>
        <p:spPr bwMode="auto">
          <a:xfrm>
            <a:off x="3773322" y="2204260"/>
            <a:ext cx="821568" cy="217074"/>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ts val="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Angers</a:t>
            </a:r>
          </a:p>
          <a:p>
            <a:pPr marR="0" algn="ctr" defTabSz="914400" rtl="0" eaLnBrk="1" fontAlgn="base" latinLnBrk="0" hangingPunct="1">
              <a:lnSpc>
                <a:spcPct val="100000"/>
              </a:lnSpc>
              <a:spcBef>
                <a:spcPts val="0"/>
              </a:spcBef>
              <a:spcAft>
                <a:spcPct val="0"/>
              </a:spcAft>
              <a:buClr>
                <a:srgbClr val="CC0000"/>
              </a:buClr>
              <a:buSzPct val="75000"/>
              <a:tabLst/>
            </a:pPr>
            <a:r>
              <a:rPr lang="fr-FR" sz="1200" dirty="0" smtClean="0">
                <a:solidFill>
                  <a:schemeClr val="tx1"/>
                </a:solidFill>
                <a:latin typeface="Arial" charset="0"/>
              </a:rPr>
              <a:t>271 ETP</a:t>
            </a:r>
            <a:endParaRPr kumimoji="0" lang="fr-FR" sz="1200" i="0" u="none" strike="noStrike" cap="none" normalizeH="0" baseline="0" dirty="0" smtClean="0">
              <a:ln>
                <a:noFill/>
              </a:ln>
              <a:solidFill>
                <a:schemeClr val="tx1"/>
              </a:solidFill>
              <a:effectLst/>
              <a:latin typeface="Arial" charset="0"/>
            </a:endParaRPr>
          </a:p>
        </p:txBody>
      </p:sp>
      <p:sp>
        <p:nvSpPr>
          <p:cNvPr id="75" name="Rectangle 74"/>
          <p:cNvSpPr/>
          <p:nvPr>
            <p:custDataLst>
              <p:tags r:id="rId16"/>
            </p:custDataLst>
          </p:nvPr>
        </p:nvSpPr>
        <p:spPr bwMode="auto">
          <a:xfrm>
            <a:off x="4401977" y="1422234"/>
            <a:ext cx="821568" cy="217074"/>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ts val="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Le Mans</a:t>
            </a:r>
          </a:p>
          <a:p>
            <a:pPr marR="0" algn="ctr" defTabSz="914400" rtl="0" eaLnBrk="1" fontAlgn="base" latinLnBrk="0" hangingPunct="1">
              <a:lnSpc>
                <a:spcPct val="100000"/>
              </a:lnSpc>
              <a:spcBef>
                <a:spcPts val="0"/>
              </a:spcBef>
              <a:spcAft>
                <a:spcPct val="0"/>
              </a:spcAft>
              <a:buClr>
                <a:srgbClr val="CC0000"/>
              </a:buClr>
              <a:buSzPct val="75000"/>
              <a:tabLst/>
            </a:pPr>
            <a:r>
              <a:rPr lang="fr-FR" sz="1200" dirty="0" smtClean="0">
                <a:solidFill>
                  <a:schemeClr val="tx1"/>
                </a:solidFill>
                <a:latin typeface="Arial" charset="0"/>
              </a:rPr>
              <a:t>171 ETP</a:t>
            </a:r>
            <a:endParaRPr kumimoji="0" lang="fr-FR" sz="1200" i="0" u="none" strike="noStrike" cap="none" normalizeH="0" baseline="0" dirty="0" smtClean="0">
              <a:ln>
                <a:noFill/>
              </a:ln>
              <a:solidFill>
                <a:schemeClr val="tx1"/>
              </a:solidFill>
              <a:effectLst/>
              <a:latin typeface="Arial" charset="0"/>
            </a:endParaRPr>
          </a:p>
        </p:txBody>
      </p:sp>
      <p:sp>
        <p:nvSpPr>
          <p:cNvPr id="101" name="Triangle isocèle 100"/>
          <p:cNvSpPr/>
          <p:nvPr>
            <p:custDataLst>
              <p:tags r:id="rId17"/>
            </p:custDataLst>
          </p:nvPr>
        </p:nvSpPr>
        <p:spPr bwMode="auto">
          <a:xfrm>
            <a:off x="2784791" y="2609750"/>
            <a:ext cx="304052" cy="266208"/>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02" name="Triangle isocèle 101"/>
          <p:cNvSpPr/>
          <p:nvPr>
            <p:custDataLst>
              <p:tags r:id="rId18"/>
            </p:custDataLst>
          </p:nvPr>
        </p:nvSpPr>
        <p:spPr bwMode="auto">
          <a:xfrm>
            <a:off x="4136094" y="2612269"/>
            <a:ext cx="190266" cy="164876"/>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03" name="Triangle isocèle 102"/>
          <p:cNvSpPr/>
          <p:nvPr>
            <p:custDataLst>
              <p:tags r:id="rId19"/>
            </p:custDataLst>
          </p:nvPr>
        </p:nvSpPr>
        <p:spPr bwMode="auto">
          <a:xfrm>
            <a:off x="4834759" y="1850267"/>
            <a:ext cx="190266" cy="164876"/>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13" name="Triangle isocèle 112"/>
          <p:cNvSpPr/>
          <p:nvPr>
            <p:custDataLst>
              <p:tags r:id="rId20"/>
            </p:custDataLst>
          </p:nvPr>
        </p:nvSpPr>
        <p:spPr bwMode="auto">
          <a:xfrm>
            <a:off x="3081673" y="2574123"/>
            <a:ext cx="304052" cy="266208"/>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14" name="Triangle isocèle 113"/>
          <p:cNvSpPr/>
          <p:nvPr>
            <p:custDataLst>
              <p:tags r:id="rId21"/>
            </p:custDataLst>
          </p:nvPr>
        </p:nvSpPr>
        <p:spPr bwMode="auto">
          <a:xfrm>
            <a:off x="3934214" y="2636020"/>
            <a:ext cx="190266" cy="164876"/>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19" name="Triangle isocèle 118"/>
          <p:cNvSpPr/>
          <p:nvPr>
            <p:custDataLst>
              <p:tags r:id="rId22"/>
            </p:custDataLst>
          </p:nvPr>
        </p:nvSpPr>
        <p:spPr bwMode="auto">
          <a:xfrm>
            <a:off x="2536103" y="2550374"/>
            <a:ext cx="304052" cy="266208"/>
          </a:xfrm>
          <a:prstGeom prst="triangl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24" name="Triangle isocèle 123"/>
          <p:cNvSpPr/>
          <p:nvPr>
            <p:custDataLst>
              <p:tags r:id="rId23"/>
            </p:custDataLst>
          </p:nvPr>
        </p:nvSpPr>
        <p:spPr bwMode="auto">
          <a:xfrm>
            <a:off x="4361725" y="2600394"/>
            <a:ext cx="190266" cy="164876"/>
          </a:xfrm>
          <a:prstGeom prst="triangl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27" name="Triangle isocèle 126"/>
          <p:cNvSpPr/>
          <p:nvPr>
            <p:custDataLst>
              <p:tags r:id="rId24"/>
            </p:custDataLst>
          </p:nvPr>
        </p:nvSpPr>
        <p:spPr bwMode="auto">
          <a:xfrm>
            <a:off x="4192334" y="2782893"/>
            <a:ext cx="190266" cy="164876"/>
          </a:xfrm>
          <a:prstGeom prst="triangle">
            <a:avLst/>
          </a:prstGeom>
          <a:solidFill>
            <a:schemeClr val="accent3">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28" name="Triangle isocèle 127"/>
          <p:cNvSpPr/>
          <p:nvPr>
            <p:custDataLst>
              <p:tags r:id="rId25"/>
            </p:custDataLst>
          </p:nvPr>
        </p:nvSpPr>
        <p:spPr bwMode="auto">
          <a:xfrm>
            <a:off x="2625949" y="2871547"/>
            <a:ext cx="190266" cy="164876"/>
          </a:xfrm>
          <a:prstGeom prst="triangle">
            <a:avLst/>
          </a:prstGeom>
          <a:solidFill>
            <a:schemeClr val="accent3">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29" name="Triangle isocèle 128"/>
          <p:cNvSpPr/>
          <p:nvPr>
            <p:custDataLst>
              <p:tags r:id="rId26"/>
            </p:custDataLst>
          </p:nvPr>
        </p:nvSpPr>
        <p:spPr bwMode="auto">
          <a:xfrm>
            <a:off x="2920257" y="2346695"/>
            <a:ext cx="304052" cy="266208"/>
          </a:xfrm>
          <a:prstGeom prst="triangl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31" name="Triangle isocèle 130"/>
          <p:cNvSpPr/>
          <p:nvPr>
            <p:custDataLst>
              <p:tags r:id="rId27"/>
            </p:custDataLst>
          </p:nvPr>
        </p:nvSpPr>
        <p:spPr bwMode="auto">
          <a:xfrm>
            <a:off x="4005466" y="2826025"/>
            <a:ext cx="190266" cy="164876"/>
          </a:xfrm>
          <a:prstGeom prst="triangl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32" name="Triangle isocèle 131"/>
          <p:cNvSpPr/>
          <p:nvPr>
            <p:custDataLst>
              <p:tags r:id="rId28"/>
            </p:custDataLst>
          </p:nvPr>
        </p:nvSpPr>
        <p:spPr bwMode="auto">
          <a:xfrm>
            <a:off x="4609128" y="1885893"/>
            <a:ext cx="190266" cy="164876"/>
          </a:xfrm>
          <a:prstGeom prst="triangl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33" name="Triangle isocèle 132"/>
          <p:cNvSpPr/>
          <p:nvPr>
            <p:custDataLst>
              <p:tags r:id="rId29"/>
            </p:custDataLst>
          </p:nvPr>
        </p:nvSpPr>
        <p:spPr bwMode="auto">
          <a:xfrm>
            <a:off x="4147708" y="2933089"/>
            <a:ext cx="190266" cy="164876"/>
          </a:xfrm>
          <a:prstGeom prst="triangle">
            <a:avLst/>
          </a:prstGeom>
          <a:solidFill>
            <a:schemeClr val="accent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34" name="Triangle isocèle 133"/>
          <p:cNvSpPr/>
          <p:nvPr>
            <p:custDataLst>
              <p:tags r:id="rId30"/>
            </p:custDataLst>
          </p:nvPr>
        </p:nvSpPr>
        <p:spPr bwMode="auto">
          <a:xfrm>
            <a:off x="2883248" y="2950716"/>
            <a:ext cx="190266" cy="164876"/>
          </a:xfrm>
          <a:prstGeom prst="triangle">
            <a:avLst/>
          </a:prstGeom>
          <a:solidFill>
            <a:schemeClr val="accent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35" name="Triangle isocèle 134"/>
          <p:cNvSpPr/>
          <p:nvPr>
            <p:custDataLst>
              <p:tags r:id="rId31"/>
            </p:custDataLst>
          </p:nvPr>
        </p:nvSpPr>
        <p:spPr bwMode="auto">
          <a:xfrm>
            <a:off x="3156380" y="2915089"/>
            <a:ext cx="190266" cy="164876"/>
          </a:xfrm>
          <a:prstGeom prst="triangle">
            <a:avLst/>
          </a:prstGeom>
          <a:solidFill>
            <a:srgbClr val="00B05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45" name="Rectangle 44"/>
          <p:cNvSpPr/>
          <p:nvPr>
            <p:custDataLst>
              <p:tags r:id="rId32"/>
            </p:custDataLst>
          </p:nvPr>
        </p:nvSpPr>
        <p:spPr bwMode="auto">
          <a:xfrm>
            <a:off x="6525902" y="3953148"/>
            <a:ext cx="2016000" cy="972000"/>
          </a:xfrm>
          <a:prstGeom prst="rect">
            <a:avLst/>
          </a:prstGeom>
          <a:solidFill>
            <a:schemeClr val="bg1">
              <a:lumMod val="95000"/>
            </a:schemeClr>
          </a:solidFill>
          <a:ln>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fontAlgn="base">
              <a:spcBef>
                <a:spcPct val="50000"/>
              </a:spcBef>
              <a:spcAft>
                <a:spcPct val="0"/>
              </a:spcAft>
              <a:buClr>
                <a:srgbClr val="CC0000"/>
              </a:buClr>
              <a:buSzPct val="75000"/>
            </a:pPr>
            <a:r>
              <a:rPr lang="fr-FR" sz="1200" b="1" u="sng" dirty="0" smtClean="0">
                <a:solidFill>
                  <a:schemeClr val="tx1"/>
                </a:solidFill>
                <a:latin typeface="+mj-lt"/>
              </a:rPr>
              <a:t>ETP chercheurs</a:t>
            </a:r>
            <a:r>
              <a:rPr lang="fr-FR" sz="1200" i="1" baseline="30000" dirty="0" smtClean="0">
                <a:latin typeface="+mj-lt"/>
              </a:rPr>
              <a:t>1</a:t>
            </a:r>
            <a:endParaRPr lang="fr-FR" sz="1200" b="1" u="sng" dirty="0" smtClean="0">
              <a:solidFill>
                <a:schemeClr val="tx1"/>
              </a:solidFill>
              <a:latin typeface="+mj-lt"/>
            </a:endParaRPr>
          </a:p>
          <a:p>
            <a:pPr>
              <a:spcBef>
                <a:spcPct val="50000"/>
              </a:spcBef>
              <a:buClr>
                <a:srgbClr val="CC0000"/>
              </a:buClr>
              <a:buSzPct val="75000"/>
            </a:pPr>
            <a:r>
              <a:rPr lang="fr-FR" sz="1200" b="1" dirty="0" smtClean="0">
                <a:solidFill>
                  <a:schemeClr val="tx1"/>
                </a:solidFill>
                <a:latin typeface="+mj-lt"/>
              </a:rPr>
              <a:t>1587 ETP </a:t>
            </a:r>
            <a:r>
              <a:rPr lang="fr-FR" sz="1200" b="1" dirty="0" smtClean="0">
                <a:solidFill>
                  <a:schemeClr val="tx1"/>
                </a:solidFill>
              </a:rPr>
              <a:t>recherche au sein des laboratoires A et A+</a:t>
            </a:r>
            <a:endParaRPr lang="fr-FR" sz="1200" dirty="0" smtClean="0">
              <a:solidFill>
                <a:schemeClr val="tx1"/>
              </a:solidFill>
            </a:endParaRPr>
          </a:p>
          <a:p>
            <a:pPr fontAlgn="base">
              <a:spcBef>
                <a:spcPct val="50000"/>
              </a:spcBef>
              <a:spcAft>
                <a:spcPct val="0"/>
              </a:spcAft>
              <a:buClr>
                <a:srgbClr val="CC0000"/>
              </a:buClr>
              <a:buSzPct val="75000"/>
              <a:buFontTx/>
              <a:buChar char="-"/>
            </a:pPr>
            <a:endParaRPr lang="fr-FR" sz="1200" b="1" dirty="0" smtClean="0">
              <a:solidFill>
                <a:schemeClr val="tx1"/>
              </a:solidFill>
              <a:latin typeface="+mj-lt"/>
            </a:endParaRPr>
          </a:p>
        </p:txBody>
      </p:sp>
      <p:sp>
        <p:nvSpPr>
          <p:cNvPr id="52" name="Rectangle 51"/>
          <p:cNvSpPr/>
          <p:nvPr/>
        </p:nvSpPr>
        <p:spPr bwMode="auto">
          <a:xfrm>
            <a:off x="152401" y="879894"/>
            <a:ext cx="8659090" cy="5364548"/>
          </a:xfrm>
          <a:prstGeom prst="rect">
            <a:avLst/>
          </a:prstGeom>
          <a:noFill/>
          <a:ln w="9525">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53" name="Ellipse 52"/>
          <p:cNvSpPr/>
          <p:nvPr/>
        </p:nvSpPr>
        <p:spPr bwMode="auto">
          <a:xfrm>
            <a:off x="4563964" y="1778986"/>
            <a:ext cx="539719" cy="443219"/>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lnSpcReduction="10000"/>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54" name="Ellipse 53"/>
          <p:cNvSpPr/>
          <p:nvPr/>
        </p:nvSpPr>
        <p:spPr bwMode="auto">
          <a:xfrm>
            <a:off x="3812596" y="2526809"/>
            <a:ext cx="770092" cy="705489"/>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55" name="Ellipse 54"/>
          <p:cNvSpPr/>
          <p:nvPr/>
        </p:nvSpPr>
        <p:spPr bwMode="auto">
          <a:xfrm>
            <a:off x="2466809" y="2275373"/>
            <a:ext cx="1052622" cy="971107"/>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grpSp>
        <p:nvGrpSpPr>
          <p:cNvPr id="78" name="Groupe 77"/>
          <p:cNvGrpSpPr/>
          <p:nvPr/>
        </p:nvGrpSpPr>
        <p:grpSpPr>
          <a:xfrm>
            <a:off x="6589814" y="1051613"/>
            <a:ext cx="2028564" cy="2171023"/>
            <a:chOff x="6589814" y="1051613"/>
            <a:chExt cx="2028564" cy="2171023"/>
          </a:xfrm>
        </p:grpSpPr>
        <p:grpSp>
          <p:nvGrpSpPr>
            <p:cNvPr id="56" name="Groupe 55"/>
            <p:cNvGrpSpPr/>
            <p:nvPr/>
          </p:nvGrpSpPr>
          <p:grpSpPr>
            <a:xfrm>
              <a:off x="6589814" y="1051613"/>
              <a:ext cx="2028564" cy="2171023"/>
              <a:chOff x="9692384" y="512801"/>
              <a:chExt cx="1793266" cy="1805686"/>
            </a:xfrm>
          </p:grpSpPr>
          <p:sp>
            <p:nvSpPr>
              <p:cNvPr id="57" name="Rectangle 56"/>
              <p:cNvSpPr/>
              <p:nvPr>
                <p:custDataLst>
                  <p:tags r:id="rId36"/>
                </p:custDataLst>
              </p:nvPr>
            </p:nvSpPr>
            <p:spPr bwMode="auto">
              <a:xfrm>
                <a:off x="9692384" y="512801"/>
                <a:ext cx="1719804" cy="1743540"/>
              </a:xfrm>
              <a:prstGeom prst="rect">
                <a:avLst/>
              </a:prstGeom>
              <a:noFill/>
              <a:ln>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algn="ctr" fontAlgn="base">
                  <a:spcBef>
                    <a:spcPct val="50000"/>
                  </a:spcBef>
                  <a:spcAft>
                    <a:spcPct val="0"/>
                  </a:spcAft>
                  <a:buClr>
                    <a:srgbClr val="CC0000"/>
                  </a:buClr>
                  <a:buSzPct val="75000"/>
                </a:pPr>
                <a:r>
                  <a:rPr lang="fr-FR" sz="1200" b="1" u="sng" dirty="0" smtClean="0">
                    <a:solidFill>
                      <a:schemeClr val="tx1"/>
                    </a:solidFill>
                  </a:rPr>
                  <a:t>Légende</a:t>
                </a:r>
                <a:endParaRPr kumimoji="0" lang="fr-FR" sz="1200" b="1" i="0" u="sng" strike="noStrike" cap="none" normalizeH="0" baseline="0" dirty="0" smtClean="0">
                  <a:ln>
                    <a:noFill/>
                  </a:ln>
                  <a:solidFill>
                    <a:schemeClr val="tx1"/>
                  </a:solidFill>
                  <a:effectLst/>
                </a:endParaRPr>
              </a:p>
            </p:txBody>
          </p:sp>
          <p:sp>
            <p:nvSpPr>
              <p:cNvPr id="58" name="ZoneTexte 57"/>
              <p:cNvSpPr txBox="1"/>
              <p:nvPr>
                <p:custDataLst>
                  <p:tags r:id="rId37"/>
                </p:custDataLst>
              </p:nvPr>
            </p:nvSpPr>
            <p:spPr>
              <a:xfrm>
                <a:off x="10214070" y="848471"/>
                <a:ext cx="1271580" cy="439004"/>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1200" dirty="0" smtClean="0">
                    <a:latin typeface="+mn-lt"/>
                  </a:rPr>
                  <a:t>+ 500 ETP chercheurs</a:t>
                </a:r>
              </a:p>
            </p:txBody>
          </p:sp>
          <p:sp>
            <p:nvSpPr>
              <p:cNvPr id="60" name="ZoneTexte 59"/>
              <p:cNvSpPr txBox="1"/>
              <p:nvPr>
                <p:custDataLst>
                  <p:tags r:id="rId38"/>
                </p:custDataLst>
              </p:nvPr>
            </p:nvSpPr>
            <p:spPr>
              <a:xfrm>
                <a:off x="10229991" y="1378850"/>
                <a:ext cx="1201066" cy="439004"/>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1200" dirty="0" smtClean="0">
                    <a:latin typeface="+mn-lt"/>
                  </a:rPr>
                  <a:t>Entre 200 et 500 ETP chercheurs</a:t>
                </a:r>
              </a:p>
            </p:txBody>
          </p:sp>
          <p:sp>
            <p:nvSpPr>
              <p:cNvPr id="61" name="ZoneTexte 60"/>
              <p:cNvSpPr txBox="1"/>
              <p:nvPr>
                <p:custDataLst>
                  <p:tags r:id="rId39"/>
                </p:custDataLst>
              </p:nvPr>
            </p:nvSpPr>
            <p:spPr>
              <a:xfrm>
                <a:off x="10218616" y="1879483"/>
                <a:ext cx="1201066" cy="439004"/>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1200" dirty="0" smtClean="0">
                    <a:latin typeface="+mn-lt"/>
                  </a:rPr>
                  <a:t>Moins de 200 ETP chercheurs</a:t>
                </a:r>
              </a:p>
            </p:txBody>
          </p:sp>
        </p:grpSp>
        <p:sp>
          <p:nvSpPr>
            <p:cNvPr id="68" name="Triangle isocèle 67"/>
            <p:cNvSpPr/>
            <p:nvPr>
              <p:custDataLst>
                <p:tags r:id="rId33"/>
              </p:custDataLst>
            </p:nvPr>
          </p:nvSpPr>
          <p:spPr bwMode="auto">
            <a:xfrm>
              <a:off x="6727665" y="1455066"/>
              <a:ext cx="395454" cy="381278"/>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600" dirty="0" smtClean="0">
                <a:solidFill>
                  <a:schemeClr val="tx1"/>
                </a:solidFill>
                <a:latin typeface="Arial" charset="0"/>
              </a:endParaRPr>
            </a:p>
          </p:txBody>
        </p:sp>
        <p:sp>
          <p:nvSpPr>
            <p:cNvPr id="76" name="Triangle isocèle 75"/>
            <p:cNvSpPr/>
            <p:nvPr>
              <p:custDataLst>
                <p:tags r:id="rId34"/>
              </p:custDataLst>
            </p:nvPr>
          </p:nvSpPr>
          <p:spPr bwMode="auto">
            <a:xfrm>
              <a:off x="6773366" y="2180490"/>
              <a:ext cx="304052" cy="266208"/>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77" name="Triangle isocèle 76"/>
            <p:cNvSpPr/>
            <p:nvPr>
              <p:custDataLst>
                <p:tags r:id="rId35"/>
              </p:custDataLst>
            </p:nvPr>
          </p:nvSpPr>
          <p:spPr bwMode="auto">
            <a:xfrm>
              <a:off x="6830259" y="2848028"/>
              <a:ext cx="190266" cy="164876"/>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 name="Objet 129" hidden="1"/>
          <p:cNvGraphicFramePr>
            <a:graphicFrameLocks/>
          </p:cNvGraphicFramePr>
          <p:nvPr>
            <p:custDataLst>
              <p:tags r:id="rId2"/>
            </p:custDataLst>
          </p:nvPr>
        </p:nvGraphicFramePr>
        <p:xfrm>
          <a:off x="0" y="0"/>
          <a:ext cx="158750" cy="158750"/>
        </p:xfrm>
        <a:graphic>
          <a:graphicData uri="http://schemas.openxmlformats.org/presentationml/2006/ole">
            <p:oleObj spid="_x0000_s274434" name="think-cell Slide" r:id="rId59" imgW="0" imgH="0" progId="">
              <p:embed/>
            </p:oleObj>
          </a:graphicData>
        </a:graphic>
      </p:graphicFrame>
      <p:pic>
        <p:nvPicPr>
          <p:cNvPr id="45" name="Picture 6" descr="http://www.d-maps.com/m/paysloire/paysloire08.gif"/>
          <p:cNvPicPr>
            <a:picLocks noChangeAspect="1" noChangeArrowheads="1"/>
          </p:cNvPicPr>
          <p:nvPr>
            <p:custDataLst>
              <p:tags r:id="rId3"/>
            </p:custDataLst>
          </p:nvPr>
        </p:nvPicPr>
        <p:blipFill>
          <a:blip r:embed="rId60">
            <a:lum/>
          </a:blip>
          <a:srcRect l="2336" t="4993" r="5846" b="11123"/>
          <a:stretch>
            <a:fillRect/>
          </a:stretch>
        </p:blipFill>
        <p:spPr bwMode="auto">
          <a:xfrm>
            <a:off x="3291099" y="1607754"/>
            <a:ext cx="2780708" cy="2605525"/>
          </a:xfrm>
          <a:prstGeom prst="rect">
            <a:avLst/>
          </a:prstGeom>
          <a:noFill/>
          <a:ln w="9525">
            <a:noFill/>
            <a:miter lim="800000"/>
            <a:headEnd/>
            <a:tailEnd/>
          </a:ln>
        </p:spPr>
      </p:pic>
      <p:sp>
        <p:nvSpPr>
          <p:cNvPr id="2" name="Titre 1"/>
          <p:cNvSpPr>
            <a:spLocks noGrp="1"/>
          </p:cNvSpPr>
          <p:nvPr>
            <p:ph type="title"/>
            <p:custDataLst>
              <p:tags r:id="rId4"/>
            </p:custDataLst>
          </p:nvPr>
        </p:nvSpPr>
        <p:spPr>
          <a:xfrm>
            <a:off x="250825" y="35625"/>
            <a:ext cx="8642350" cy="692150"/>
          </a:xfrm>
        </p:spPr>
        <p:txBody>
          <a:bodyPr/>
          <a:lstStyle/>
          <a:p>
            <a:pPr>
              <a:lnSpc>
                <a:spcPct val="100000"/>
              </a:lnSpc>
            </a:pPr>
            <a:r>
              <a:rPr lang="fr-FR" dirty="0" smtClean="0"/>
              <a:t>Cartographies des forces en présence</a:t>
            </a:r>
            <a:br>
              <a:rPr lang="fr-FR" dirty="0" smtClean="0"/>
            </a:br>
            <a:r>
              <a:rPr lang="fr-FR" b="0" i="1" dirty="0" smtClean="0">
                <a:solidFill>
                  <a:schemeClr val="accent3"/>
                </a:solidFill>
              </a:rPr>
              <a:t>L’excellence en Bretagne et Pays de la Loire</a:t>
            </a:r>
            <a:endParaRPr lang="fr-FR" b="0" i="1" dirty="0">
              <a:solidFill>
                <a:schemeClr val="accent3"/>
              </a:solidFill>
            </a:endParaRPr>
          </a:p>
        </p:txBody>
      </p:sp>
      <p:sp>
        <p:nvSpPr>
          <p:cNvPr id="47" name="Espace réservé du numéro de diapositive 3"/>
          <p:cNvSpPr txBox="1">
            <a:spLocks/>
          </p:cNvSpPr>
          <p:nvPr>
            <p:custDataLst>
              <p:tags r:id="rId5"/>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r" defTabSz="914400" rtl="0" eaLnBrk="0" fontAlgn="auto" latinLnBrk="0" hangingPunct="0">
              <a:lnSpc>
                <a:spcPct val="100000"/>
              </a:lnSpc>
              <a:spcBef>
                <a:spcPct val="0"/>
              </a:spcBef>
              <a:spcAft>
                <a:spcPts val="0"/>
              </a:spcAft>
              <a:buClrTx/>
              <a:buSzTx/>
              <a:buFontTx/>
              <a:buNone/>
              <a:tabLst/>
              <a:defRPr/>
            </a:pPr>
            <a:fld id="{CCECA78F-AE1C-49A7-9F72-3661A9FB331E}" type="slidenum">
              <a:rPr kumimoji="0" lang="fr-FR" sz="1200" b="0" i="0" u="none" strike="noStrike" kern="1200" cap="none" spc="0" normalizeH="0" baseline="0" noProof="0" smtClean="0">
                <a:ln>
                  <a:noFill/>
                </a:ln>
                <a:solidFill>
                  <a:srgbClr val="254375"/>
                </a:solidFill>
                <a:effectLst/>
                <a:uLnTx/>
                <a:uFillTx/>
                <a:latin typeface="+mn-lt"/>
                <a:ea typeface="+mn-ea"/>
                <a:cs typeface="+mn-cs"/>
              </a:rPr>
              <a:pPr marL="0" marR="0" lvl="0" indent="0" algn="r" defTabSz="914400" rtl="0" eaLnBrk="0" fontAlgn="auto" latinLnBrk="0" hangingPunct="0">
                <a:lnSpc>
                  <a:spcPct val="100000"/>
                </a:lnSpc>
                <a:spcBef>
                  <a:spcPct val="0"/>
                </a:spcBef>
                <a:spcAft>
                  <a:spcPts val="0"/>
                </a:spcAft>
                <a:buClrTx/>
                <a:buSzTx/>
                <a:buFontTx/>
                <a:buNone/>
                <a:tabLst/>
                <a:defRPr/>
              </a:pPr>
              <a:t>13</a:t>
            </a:fld>
            <a:endParaRPr kumimoji="0" lang="fr-FR" sz="1200" b="0" i="0" u="none" strike="noStrike" kern="1200" cap="none" spc="0" normalizeH="0" baseline="0" noProof="0" dirty="0">
              <a:ln>
                <a:noFill/>
              </a:ln>
              <a:solidFill>
                <a:srgbClr val="254375"/>
              </a:solidFill>
              <a:effectLst/>
              <a:uLnTx/>
              <a:uFillTx/>
              <a:latin typeface="+mn-lt"/>
              <a:ea typeface="+mn-ea"/>
              <a:cs typeface="+mn-cs"/>
            </a:endParaRPr>
          </a:p>
        </p:txBody>
      </p:sp>
      <p:sp>
        <p:nvSpPr>
          <p:cNvPr id="59" name="Rectangle 58"/>
          <p:cNvSpPr/>
          <p:nvPr>
            <p:custDataLst>
              <p:tags r:id="rId6"/>
            </p:custDataLst>
          </p:nvPr>
        </p:nvSpPr>
        <p:spPr bwMode="auto">
          <a:xfrm>
            <a:off x="2341989" y="3917490"/>
            <a:ext cx="2016000" cy="1008000"/>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400" b="1" dirty="0" smtClean="0">
                <a:solidFill>
                  <a:schemeClr val="bg1"/>
                </a:solidFill>
              </a:rPr>
              <a:t>Chimie et Physique des matériaux </a:t>
            </a:r>
          </a:p>
          <a:p>
            <a:endParaRPr lang="fr-FR" sz="1200" b="1" dirty="0" smtClean="0">
              <a:solidFill>
                <a:schemeClr val="bg1"/>
              </a:solidFill>
            </a:endParaRPr>
          </a:p>
          <a:p>
            <a:pPr>
              <a:buFont typeface="Wingdings" pitchFamily="2" charset="2"/>
              <a:buChar char="§"/>
              <a:defRPr/>
            </a:pPr>
            <a:r>
              <a:rPr lang="fr-FR" sz="1200" b="1" dirty="0" smtClean="0">
                <a:solidFill>
                  <a:schemeClr val="bg1"/>
                </a:solidFill>
              </a:rPr>
              <a:t> </a:t>
            </a:r>
            <a:r>
              <a:rPr lang="fr-FR" sz="1200" dirty="0" smtClean="0">
                <a:solidFill>
                  <a:schemeClr val="bg1"/>
                </a:solidFill>
                <a:cs typeface="Arial" charset="0"/>
              </a:rPr>
              <a:t>801 chercheurs</a:t>
            </a:r>
          </a:p>
          <a:p>
            <a:pPr>
              <a:buFont typeface="Wingdings" pitchFamily="2" charset="2"/>
              <a:buChar char="§"/>
              <a:defRPr/>
            </a:pPr>
            <a:r>
              <a:rPr lang="fr-FR" sz="1200" dirty="0" smtClean="0">
                <a:solidFill>
                  <a:schemeClr val="bg1"/>
                </a:solidFill>
                <a:cs typeface="Arial" charset="0"/>
              </a:rPr>
              <a:t> 8 unités de recherche A+ </a:t>
            </a:r>
          </a:p>
          <a:p>
            <a:pPr>
              <a:buFont typeface="Wingdings" pitchFamily="2" charset="2"/>
              <a:buChar char="§"/>
              <a:defRPr/>
            </a:pPr>
            <a:r>
              <a:rPr lang="fr-FR" sz="1200" dirty="0" smtClean="0">
                <a:solidFill>
                  <a:schemeClr val="bg1"/>
                </a:solidFill>
                <a:cs typeface="Arial" charset="0"/>
              </a:rPr>
              <a:t> 13 unités de recherche  A</a:t>
            </a:r>
            <a:endParaRPr lang="fr-FR" sz="1200" b="1" dirty="0" smtClean="0">
              <a:solidFill>
                <a:schemeClr val="bg1"/>
              </a:solidFill>
            </a:endParaRPr>
          </a:p>
        </p:txBody>
      </p:sp>
      <p:sp>
        <p:nvSpPr>
          <p:cNvPr id="62" name="Rectangle 61"/>
          <p:cNvSpPr/>
          <p:nvPr>
            <p:custDataLst>
              <p:tags r:id="rId7"/>
            </p:custDataLst>
          </p:nvPr>
        </p:nvSpPr>
        <p:spPr bwMode="auto">
          <a:xfrm>
            <a:off x="257322" y="3917490"/>
            <a:ext cx="2016000" cy="1008000"/>
          </a:xfrm>
          <a:prstGeom prst="rect">
            <a:avLst/>
          </a:prstGeom>
          <a:solidFill>
            <a:schemeClr val="bg1">
              <a:lumMod val="50000"/>
            </a:schemeClr>
          </a:solidFill>
          <a:ln>
            <a:solidFill>
              <a:schemeClr val="bg1">
                <a:lumMod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400" b="1" dirty="0" smtClean="0">
                <a:solidFill>
                  <a:schemeClr val="bg1"/>
                </a:solidFill>
              </a:rPr>
              <a:t>Mathématiques et STIC</a:t>
            </a:r>
          </a:p>
          <a:p>
            <a:pPr>
              <a:buFont typeface="Wingdings" pitchFamily="2" charset="2"/>
              <a:buChar char="§"/>
            </a:pPr>
            <a:r>
              <a:rPr lang="fr-FR" sz="1200" dirty="0" smtClean="0">
                <a:solidFill>
                  <a:schemeClr val="bg1"/>
                </a:solidFill>
              </a:rPr>
              <a:t> 1075 chercheurs</a:t>
            </a:r>
          </a:p>
          <a:p>
            <a:pPr>
              <a:buFont typeface="Wingdings" pitchFamily="2" charset="2"/>
              <a:buChar char="§"/>
            </a:pPr>
            <a:r>
              <a:rPr lang="fr-FR" sz="1200" dirty="0" smtClean="0">
                <a:solidFill>
                  <a:schemeClr val="bg1"/>
                </a:solidFill>
              </a:rPr>
              <a:t> 5 unités de recherche A+</a:t>
            </a:r>
          </a:p>
          <a:p>
            <a:pPr>
              <a:buFont typeface="Wingdings" pitchFamily="2" charset="2"/>
              <a:buChar char="§"/>
            </a:pPr>
            <a:r>
              <a:rPr lang="fr-FR" sz="1200" dirty="0" smtClean="0">
                <a:solidFill>
                  <a:schemeClr val="bg1"/>
                </a:solidFill>
              </a:rPr>
              <a:t> 13 unités de recherche A</a:t>
            </a:r>
          </a:p>
        </p:txBody>
      </p:sp>
      <p:sp>
        <p:nvSpPr>
          <p:cNvPr id="63" name="Rectangle 62"/>
          <p:cNvSpPr/>
          <p:nvPr>
            <p:custDataLst>
              <p:tags r:id="rId8"/>
            </p:custDataLst>
          </p:nvPr>
        </p:nvSpPr>
        <p:spPr bwMode="auto">
          <a:xfrm>
            <a:off x="2341989" y="4999011"/>
            <a:ext cx="2016000" cy="1008000"/>
          </a:xfrm>
          <a:prstGeom prst="rect">
            <a:avLst/>
          </a:prstGeom>
          <a:solidFill>
            <a:srgbClr val="00B050"/>
          </a:solidFill>
          <a:ln>
            <a:solidFill>
              <a:srgbClr val="00B05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400" b="1" dirty="0" smtClean="0">
                <a:solidFill>
                  <a:schemeClr val="bg1"/>
                </a:solidFill>
              </a:rPr>
              <a:t>Environnement</a:t>
            </a:r>
          </a:p>
          <a:p>
            <a:endParaRPr lang="fr-FR" sz="1200" b="1" dirty="0" smtClean="0">
              <a:solidFill>
                <a:schemeClr val="bg1"/>
              </a:solidFill>
            </a:endParaRPr>
          </a:p>
          <a:p>
            <a:pPr>
              <a:buFont typeface="Wingdings" pitchFamily="2" charset="2"/>
              <a:buChar char="§"/>
            </a:pPr>
            <a:r>
              <a:rPr lang="fr-FR" sz="1200" dirty="0" smtClean="0">
                <a:solidFill>
                  <a:schemeClr val="bg1"/>
                </a:solidFill>
              </a:rPr>
              <a:t> 355 chercheurs </a:t>
            </a:r>
          </a:p>
          <a:p>
            <a:pPr>
              <a:buFont typeface="Wingdings" pitchFamily="2" charset="2"/>
              <a:buChar char="§"/>
            </a:pPr>
            <a:r>
              <a:rPr lang="fr-FR" sz="1200" dirty="0" smtClean="0">
                <a:solidFill>
                  <a:schemeClr val="bg1"/>
                </a:solidFill>
              </a:rPr>
              <a:t> 8 unités de recherche A</a:t>
            </a:r>
          </a:p>
        </p:txBody>
      </p:sp>
      <p:sp>
        <p:nvSpPr>
          <p:cNvPr id="64" name="Rectangle 63"/>
          <p:cNvSpPr/>
          <p:nvPr>
            <p:custDataLst>
              <p:tags r:id="rId9"/>
            </p:custDataLst>
          </p:nvPr>
        </p:nvSpPr>
        <p:spPr bwMode="auto">
          <a:xfrm>
            <a:off x="257322" y="4999011"/>
            <a:ext cx="2016000" cy="1008000"/>
          </a:xfrm>
          <a:prstGeom prst="rect">
            <a:avLst/>
          </a:prstGeom>
          <a:solidFill>
            <a:schemeClr val="accent2">
              <a:lumMod val="50000"/>
            </a:schemeClr>
          </a:solidFill>
          <a:ln>
            <a:solidFill>
              <a:schemeClr val="accent2">
                <a:lumMod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400" b="1" dirty="0" smtClean="0">
                <a:solidFill>
                  <a:schemeClr val="bg1"/>
                </a:solidFill>
              </a:rPr>
              <a:t>Mer</a:t>
            </a:r>
          </a:p>
          <a:p>
            <a:endParaRPr lang="fr-FR" sz="1200" b="1" dirty="0" smtClean="0">
              <a:solidFill>
                <a:schemeClr val="bg1"/>
              </a:solidFill>
            </a:endParaRPr>
          </a:p>
          <a:p>
            <a:pPr>
              <a:buFont typeface="Wingdings" pitchFamily="2" charset="2"/>
              <a:buChar char="§"/>
            </a:pPr>
            <a:r>
              <a:rPr lang="fr-FR" sz="1200" dirty="0" smtClean="0">
                <a:solidFill>
                  <a:schemeClr val="bg1"/>
                </a:solidFill>
              </a:rPr>
              <a:t> 548 chercheurs </a:t>
            </a:r>
          </a:p>
          <a:p>
            <a:pPr>
              <a:buFont typeface="Wingdings" pitchFamily="2" charset="2"/>
              <a:buChar char="§"/>
            </a:pPr>
            <a:r>
              <a:rPr lang="fr-FR" sz="1200" dirty="0" smtClean="0">
                <a:solidFill>
                  <a:schemeClr val="bg1"/>
                </a:solidFill>
              </a:rPr>
              <a:t> 10 unités de recherche A</a:t>
            </a:r>
            <a:endParaRPr lang="fr-FR" sz="1200" b="1" dirty="0" smtClean="0">
              <a:solidFill>
                <a:schemeClr val="bg1"/>
              </a:solidFill>
            </a:endParaRPr>
          </a:p>
        </p:txBody>
      </p:sp>
      <p:sp>
        <p:nvSpPr>
          <p:cNvPr id="65" name="Rectangle 64"/>
          <p:cNvSpPr/>
          <p:nvPr>
            <p:custDataLst>
              <p:tags r:id="rId10"/>
            </p:custDataLst>
          </p:nvPr>
        </p:nvSpPr>
        <p:spPr bwMode="auto">
          <a:xfrm>
            <a:off x="4438521" y="3917490"/>
            <a:ext cx="2016000" cy="1008000"/>
          </a:xfrm>
          <a:prstGeom prst="rect">
            <a:avLst/>
          </a:prstGeom>
          <a:solidFill>
            <a:srgbClr val="FF0000"/>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400" b="1" dirty="0" smtClean="0">
                <a:solidFill>
                  <a:schemeClr val="bg1"/>
                </a:solidFill>
              </a:rPr>
              <a:t>Biologie-santé</a:t>
            </a:r>
          </a:p>
          <a:p>
            <a:endParaRPr lang="fr-FR" sz="1200" b="1" dirty="0" smtClean="0">
              <a:solidFill>
                <a:schemeClr val="bg1"/>
              </a:solidFill>
            </a:endParaRPr>
          </a:p>
          <a:p>
            <a:pPr>
              <a:buFont typeface="Wingdings" pitchFamily="2" charset="2"/>
              <a:buChar char="§"/>
            </a:pPr>
            <a:r>
              <a:rPr lang="fr-FR" sz="1200" dirty="0" smtClean="0">
                <a:solidFill>
                  <a:schemeClr val="bg1"/>
                </a:solidFill>
              </a:rPr>
              <a:t> 744 chercheurs</a:t>
            </a:r>
          </a:p>
          <a:p>
            <a:pPr>
              <a:buFont typeface="Wingdings" pitchFamily="2" charset="2"/>
              <a:buChar char="§"/>
            </a:pPr>
            <a:r>
              <a:rPr lang="fr-FR" sz="1200" dirty="0" smtClean="0">
                <a:solidFill>
                  <a:schemeClr val="bg1"/>
                </a:solidFill>
              </a:rPr>
              <a:t> 2 unités de recherche A+</a:t>
            </a:r>
          </a:p>
          <a:p>
            <a:pPr>
              <a:buFont typeface="Wingdings" pitchFamily="2" charset="2"/>
              <a:buChar char="§"/>
            </a:pPr>
            <a:r>
              <a:rPr lang="fr-FR" sz="1200" dirty="0" smtClean="0">
                <a:solidFill>
                  <a:schemeClr val="bg1"/>
                </a:solidFill>
              </a:rPr>
              <a:t>35 unités de recherche  A</a:t>
            </a:r>
          </a:p>
        </p:txBody>
      </p:sp>
      <p:sp>
        <p:nvSpPr>
          <p:cNvPr id="66" name="Rectangle 65"/>
          <p:cNvSpPr/>
          <p:nvPr>
            <p:custDataLst>
              <p:tags r:id="rId11"/>
            </p:custDataLst>
          </p:nvPr>
        </p:nvSpPr>
        <p:spPr bwMode="auto">
          <a:xfrm>
            <a:off x="4426646" y="4999011"/>
            <a:ext cx="2016000" cy="1008000"/>
          </a:xfrm>
          <a:prstGeom prst="rect">
            <a:avLst/>
          </a:prstGeom>
          <a:solidFill>
            <a:schemeClr val="accent3">
              <a:lumMod val="50000"/>
            </a:schemeClr>
          </a:solidFill>
          <a:ln>
            <a:solidFill>
              <a:schemeClr val="accent3">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400" b="1" dirty="0" smtClean="0">
                <a:solidFill>
                  <a:schemeClr val="bg1"/>
                </a:solidFill>
              </a:rPr>
              <a:t>Agro-alimentaire</a:t>
            </a:r>
            <a:r>
              <a:rPr lang="fr-FR" sz="1400" b="1" baseline="30000" dirty="0" smtClean="0">
                <a:solidFill>
                  <a:schemeClr val="bg1"/>
                </a:solidFill>
              </a:rPr>
              <a:t>2</a:t>
            </a:r>
          </a:p>
          <a:p>
            <a:endParaRPr lang="fr-FR" sz="1200" b="1" baseline="30000" dirty="0" smtClean="0">
              <a:solidFill>
                <a:schemeClr val="bg1"/>
              </a:solidFill>
            </a:endParaRPr>
          </a:p>
          <a:p>
            <a:pPr>
              <a:buFont typeface="Wingdings" pitchFamily="2" charset="2"/>
              <a:buChar char="§"/>
            </a:pPr>
            <a:r>
              <a:rPr lang="fr-FR" sz="1200" dirty="0" smtClean="0">
                <a:solidFill>
                  <a:schemeClr val="bg1"/>
                </a:solidFill>
              </a:rPr>
              <a:t> 320 chercheurs</a:t>
            </a:r>
          </a:p>
          <a:p>
            <a:pPr>
              <a:buFont typeface="Wingdings" pitchFamily="2" charset="2"/>
              <a:buChar char="§"/>
            </a:pPr>
            <a:r>
              <a:rPr lang="fr-FR" sz="1200" dirty="0" smtClean="0">
                <a:solidFill>
                  <a:schemeClr val="bg1"/>
                </a:solidFill>
              </a:rPr>
              <a:t> 1 unité de recherche A+</a:t>
            </a:r>
          </a:p>
          <a:p>
            <a:pPr>
              <a:buFont typeface="Wingdings" pitchFamily="2" charset="2"/>
              <a:buChar char="§"/>
            </a:pPr>
            <a:r>
              <a:rPr lang="fr-FR" sz="1200" dirty="0" smtClean="0">
                <a:solidFill>
                  <a:schemeClr val="bg1"/>
                </a:solidFill>
              </a:rPr>
              <a:t> 5 unités de recherche A</a:t>
            </a:r>
          </a:p>
        </p:txBody>
      </p:sp>
      <p:sp>
        <p:nvSpPr>
          <p:cNvPr id="67" name="Rectangle 66"/>
          <p:cNvSpPr/>
          <p:nvPr>
            <p:custDataLst>
              <p:tags r:id="rId12"/>
            </p:custDataLst>
          </p:nvPr>
        </p:nvSpPr>
        <p:spPr bwMode="auto">
          <a:xfrm>
            <a:off x="6505369" y="4999011"/>
            <a:ext cx="2016000" cy="1008000"/>
          </a:xfrm>
          <a:prstGeom prst="rect">
            <a:avLst/>
          </a:prstGeom>
          <a:solidFill>
            <a:schemeClr val="tx1"/>
          </a:solidFill>
          <a:ln>
            <a:solidFill>
              <a:schemeClr val="tx1">
                <a:lumMod val="95000"/>
                <a:lumOff val="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36000" numCol="1" rtlCol="0" anchor="t" anchorCtr="0" compatLnSpc="1">
            <a:prstTxWarp prst="textNoShape">
              <a:avLst/>
            </a:prstTxWarp>
            <a:noAutofit/>
          </a:bodyPr>
          <a:lstStyle/>
          <a:p>
            <a:r>
              <a:rPr lang="fr-FR" sz="1400" b="1" dirty="0" smtClean="0">
                <a:solidFill>
                  <a:schemeClr val="bg1"/>
                </a:solidFill>
              </a:rPr>
              <a:t>SHS</a:t>
            </a:r>
          </a:p>
          <a:p>
            <a:endParaRPr lang="fr-FR" sz="1200" b="1" dirty="0" smtClean="0">
              <a:solidFill>
                <a:schemeClr val="bg1"/>
              </a:solidFill>
            </a:endParaRPr>
          </a:p>
          <a:p>
            <a:pPr>
              <a:buFont typeface="Wingdings" pitchFamily="2" charset="2"/>
              <a:buChar char="§"/>
            </a:pPr>
            <a:r>
              <a:rPr lang="fr-FR" sz="1200" dirty="0" smtClean="0">
                <a:solidFill>
                  <a:schemeClr val="bg1"/>
                </a:solidFill>
              </a:rPr>
              <a:t> 1188 chercheurs</a:t>
            </a:r>
          </a:p>
          <a:p>
            <a:pPr>
              <a:buFont typeface="Wingdings" pitchFamily="2" charset="2"/>
              <a:buChar char="§"/>
            </a:pPr>
            <a:r>
              <a:rPr lang="fr-FR" sz="1200" dirty="0" smtClean="0">
                <a:solidFill>
                  <a:schemeClr val="bg1"/>
                </a:solidFill>
              </a:rPr>
              <a:t> 2 unités de recherche A+</a:t>
            </a:r>
          </a:p>
          <a:p>
            <a:pPr>
              <a:buFont typeface="Wingdings" pitchFamily="2" charset="2"/>
              <a:buChar char="§"/>
            </a:pPr>
            <a:r>
              <a:rPr lang="fr-FR" sz="1200" dirty="0" smtClean="0">
                <a:solidFill>
                  <a:schemeClr val="bg1"/>
                </a:solidFill>
              </a:rPr>
              <a:t> 36 unités de recherche A</a:t>
            </a:r>
          </a:p>
        </p:txBody>
      </p:sp>
      <p:pic>
        <p:nvPicPr>
          <p:cNvPr id="46" name="Picture 3"/>
          <p:cNvPicPr>
            <a:picLocks noChangeAspect="1" noChangeArrowheads="1"/>
          </p:cNvPicPr>
          <p:nvPr>
            <p:custDataLst>
              <p:tags r:id="rId13"/>
            </p:custDataLst>
          </p:nvPr>
        </p:nvPicPr>
        <p:blipFill>
          <a:blip r:embed="rId61">
            <a:lum bright="42000"/>
          </a:blip>
          <a:srcRect/>
          <a:stretch>
            <a:fillRect/>
          </a:stretch>
        </p:blipFill>
        <p:spPr bwMode="auto">
          <a:xfrm>
            <a:off x="1436597" y="910454"/>
            <a:ext cx="3143250" cy="2246313"/>
          </a:xfrm>
          <a:prstGeom prst="rect">
            <a:avLst/>
          </a:prstGeom>
          <a:noFill/>
          <a:ln w="9525">
            <a:noFill/>
            <a:miter lim="800000"/>
            <a:headEnd/>
            <a:tailEnd/>
          </a:ln>
        </p:spPr>
      </p:pic>
      <p:sp>
        <p:nvSpPr>
          <p:cNvPr id="69" name="Rectangle 68"/>
          <p:cNvSpPr/>
          <p:nvPr/>
        </p:nvSpPr>
        <p:spPr bwMode="auto">
          <a:xfrm>
            <a:off x="152401" y="879894"/>
            <a:ext cx="8659090" cy="5364548"/>
          </a:xfrm>
          <a:prstGeom prst="rect">
            <a:avLst/>
          </a:prstGeom>
          <a:noFill/>
          <a:ln w="9525">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13" name="ZoneTexte 112"/>
          <p:cNvSpPr txBox="1"/>
          <p:nvPr>
            <p:custDataLst>
              <p:tags r:id="rId14"/>
            </p:custDataLst>
          </p:nvPr>
        </p:nvSpPr>
        <p:spPr>
          <a:xfrm>
            <a:off x="167218" y="6093563"/>
            <a:ext cx="8625908" cy="98921"/>
          </a:xfrm>
          <a:prstGeom prst="rect">
            <a:avLst/>
          </a:prstGeom>
          <a:solidFill>
            <a:schemeClr val="bg1"/>
          </a:solidFill>
        </p:spPr>
        <p:txBody>
          <a:bodyPr wrap="square" lIns="36000" tIns="36000" rIns="36000" bIns="36000" rtlCol="0" anchor="ctr" anchorCtr="0">
            <a:noAutofit/>
          </a:bodyPr>
          <a:lstStyle/>
          <a:p>
            <a:pPr>
              <a:buClr>
                <a:schemeClr val="accent2"/>
              </a:buClr>
            </a:pPr>
            <a:r>
              <a:rPr lang="fr-FR" sz="800" i="1" dirty="0" smtClean="0">
                <a:latin typeface="Calibri" pitchFamily="34" charset="0"/>
              </a:rPr>
              <a:t>Sources : </a:t>
            </a:r>
            <a:r>
              <a:rPr lang="fr-FR" sz="800" i="1" baseline="30000" dirty="0" smtClean="0">
                <a:latin typeface="Calibri" pitchFamily="34" charset="0"/>
              </a:rPr>
              <a:t>1</a:t>
            </a:r>
            <a:r>
              <a:rPr lang="fr-FR" sz="800" i="1" dirty="0" smtClean="0">
                <a:latin typeface="Calibri" pitchFamily="34" charset="0"/>
              </a:rPr>
              <a:t> Cumul des effectifs par thématique. </a:t>
            </a:r>
            <a:r>
              <a:rPr lang="fr-FR" sz="800" i="1" baseline="30000" dirty="0" smtClean="0">
                <a:latin typeface="Calibri" pitchFamily="34" charset="0"/>
              </a:rPr>
              <a:t>2  </a:t>
            </a:r>
            <a:r>
              <a:rPr lang="fr-FR" sz="800" i="1" dirty="0" smtClean="0">
                <a:latin typeface="Calibri" pitchFamily="34" charset="0"/>
              </a:rPr>
              <a:t>Sur la base d’autoévaluation, les laboratoires INRA non évalués AERES ne sont pas  formellement inclus pour les Pays de la Loire. Leur estimation pour les PDL porterait à …ETP les effectifs agro d’Angers et …..ETP les effectifs agro de Nantes. Une estimation de leur potentiel a été faite sur la Bretagne. Les ETP correspondant ont été intégrés aux chiffres Bretagne</a:t>
            </a:r>
            <a:endParaRPr lang="fr-FR" sz="800" baseline="30000" dirty="0" smtClean="0"/>
          </a:p>
        </p:txBody>
      </p:sp>
      <p:sp>
        <p:nvSpPr>
          <p:cNvPr id="114" name="Rectangle 113"/>
          <p:cNvSpPr/>
          <p:nvPr>
            <p:custDataLst>
              <p:tags r:id="rId15"/>
            </p:custDataLst>
          </p:nvPr>
        </p:nvSpPr>
        <p:spPr bwMode="auto">
          <a:xfrm>
            <a:off x="6525902" y="3907998"/>
            <a:ext cx="2016000" cy="1008000"/>
          </a:xfrm>
          <a:prstGeom prst="rect">
            <a:avLst/>
          </a:prstGeom>
          <a:solidFill>
            <a:schemeClr val="bg1">
              <a:lumMod val="95000"/>
            </a:schemeClr>
          </a:solidFill>
          <a:ln>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t" anchorCtr="0" compatLnSpc="1">
            <a:prstTxWarp prst="textNoShape">
              <a:avLst/>
            </a:prstTxWarp>
            <a:noAutofit/>
          </a:bodyPr>
          <a:lstStyle/>
          <a:p>
            <a:pPr fontAlgn="base">
              <a:spcBef>
                <a:spcPct val="50000"/>
              </a:spcBef>
              <a:spcAft>
                <a:spcPct val="0"/>
              </a:spcAft>
              <a:buClr>
                <a:srgbClr val="CC0000"/>
              </a:buClr>
              <a:buSzPct val="75000"/>
            </a:pPr>
            <a:r>
              <a:rPr lang="fr-FR" sz="1200" b="1" u="sng" dirty="0" smtClean="0">
                <a:solidFill>
                  <a:schemeClr val="tx1"/>
                </a:solidFill>
                <a:latin typeface="+mj-lt"/>
              </a:rPr>
              <a:t>ETP chercheurs</a:t>
            </a:r>
            <a:r>
              <a:rPr lang="fr-FR" sz="1200" i="1" baseline="30000" dirty="0" smtClean="0">
                <a:latin typeface="+mj-lt"/>
              </a:rPr>
              <a:t>1</a:t>
            </a:r>
            <a:endParaRPr lang="fr-FR" sz="1200" b="1" u="sng" dirty="0" smtClean="0">
              <a:solidFill>
                <a:schemeClr val="tx1"/>
              </a:solidFill>
              <a:latin typeface="+mj-lt"/>
            </a:endParaRPr>
          </a:p>
          <a:p>
            <a:pPr>
              <a:spcBef>
                <a:spcPct val="50000"/>
              </a:spcBef>
              <a:buClr>
                <a:srgbClr val="CC0000"/>
              </a:buClr>
              <a:buSzPct val="75000"/>
            </a:pPr>
            <a:r>
              <a:rPr lang="fr-FR" sz="1200" b="1" dirty="0" smtClean="0">
                <a:solidFill>
                  <a:schemeClr val="tx1"/>
                </a:solidFill>
                <a:latin typeface="+mj-lt"/>
              </a:rPr>
              <a:t>4813 ETP </a:t>
            </a:r>
            <a:r>
              <a:rPr lang="fr-FR" sz="1200" b="1" dirty="0" smtClean="0">
                <a:solidFill>
                  <a:schemeClr val="tx1"/>
                </a:solidFill>
              </a:rPr>
              <a:t>recherche au sein des laboratoires A et A+</a:t>
            </a:r>
            <a:endParaRPr lang="fr-FR" sz="1200" dirty="0" smtClean="0">
              <a:solidFill>
                <a:schemeClr val="tx1"/>
              </a:solidFill>
            </a:endParaRPr>
          </a:p>
          <a:p>
            <a:pPr fontAlgn="base">
              <a:spcBef>
                <a:spcPct val="50000"/>
              </a:spcBef>
              <a:spcAft>
                <a:spcPct val="0"/>
              </a:spcAft>
              <a:buClr>
                <a:srgbClr val="CC0000"/>
              </a:buClr>
              <a:buSzPct val="75000"/>
              <a:buFontTx/>
              <a:buChar char="-"/>
            </a:pPr>
            <a:endParaRPr lang="fr-FR" sz="1200" b="1" dirty="0" smtClean="0">
              <a:solidFill>
                <a:schemeClr val="tx1"/>
              </a:solidFill>
              <a:latin typeface="+mj-lt"/>
            </a:endParaRPr>
          </a:p>
        </p:txBody>
      </p:sp>
      <p:sp>
        <p:nvSpPr>
          <p:cNvPr id="121" name="Rectangle 120"/>
          <p:cNvSpPr/>
          <p:nvPr>
            <p:custDataLst>
              <p:tags r:id="rId16"/>
            </p:custDataLst>
          </p:nvPr>
        </p:nvSpPr>
        <p:spPr bwMode="auto">
          <a:xfrm>
            <a:off x="5400222" y="2940527"/>
            <a:ext cx="821568" cy="217074"/>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ts val="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Angers</a:t>
            </a:r>
          </a:p>
          <a:p>
            <a:pPr marR="0" algn="ctr" defTabSz="914400" rtl="0" eaLnBrk="1" fontAlgn="base" latinLnBrk="0" hangingPunct="1">
              <a:lnSpc>
                <a:spcPct val="100000"/>
              </a:lnSpc>
              <a:spcBef>
                <a:spcPts val="0"/>
              </a:spcBef>
              <a:spcAft>
                <a:spcPct val="0"/>
              </a:spcAft>
              <a:buClr>
                <a:srgbClr val="CC0000"/>
              </a:buClr>
              <a:buSzPct val="75000"/>
              <a:tabLst/>
            </a:pPr>
            <a:r>
              <a:rPr lang="fr-FR" sz="1200" dirty="0" smtClean="0">
                <a:solidFill>
                  <a:schemeClr val="tx1"/>
                </a:solidFill>
                <a:latin typeface="Arial" charset="0"/>
              </a:rPr>
              <a:t>271 ETP</a:t>
            </a:r>
            <a:endParaRPr kumimoji="0" lang="fr-FR" sz="1200" i="0" u="none" strike="noStrike" cap="none" normalizeH="0" baseline="0" dirty="0" smtClean="0">
              <a:ln>
                <a:noFill/>
              </a:ln>
              <a:solidFill>
                <a:schemeClr val="tx1"/>
              </a:solidFill>
              <a:effectLst/>
              <a:latin typeface="Arial" charset="0"/>
            </a:endParaRPr>
          </a:p>
        </p:txBody>
      </p:sp>
      <p:sp>
        <p:nvSpPr>
          <p:cNvPr id="122" name="Rectangle 121"/>
          <p:cNvSpPr/>
          <p:nvPr>
            <p:custDataLst>
              <p:tags r:id="rId17"/>
            </p:custDataLst>
          </p:nvPr>
        </p:nvSpPr>
        <p:spPr bwMode="auto">
          <a:xfrm>
            <a:off x="5553863" y="1445978"/>
            <a:ext cx="821568" cy="217074"/>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ts val="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Le Mans</a:t>
            </a:r>
          </a:p>
          <a:p>
            <a:pPr marR="0" algn="ctr" defTabSz="914400" rtl="0" eaLnBrk="1" fontAlgn="base" latinLnBrk="0" hangingPunct="1">
              <a:lnSpc>
                <a:spcPct val="100000"/>
              </a:lnSpc>
              <a:spcBef>
                <a:spcPts val="0"/>
              </a:spcBef>
              <a:spcAft>
                <a:spcPct val="0"/>
              </a:spcAft>
              <a:buClr>
                <a:srgbClr val="CC0000"/>
              </a:buClr>
              <a:buSzPct val="75000"/>
              <a:tabLst/>
            </a:pPr>
            <a:r>
              <a:rPr lang="fr-FR" sz="1200" dirty="0" smtClean="0">
                <a:solidFill>
                  <a:schemeClr val="tx1"/>
                </a:solidFill>
                <a:latin typeface="Arial" charset="0"/>
              </a:rPr>
              <a:t>171 ETP</a:t>
            </a:r>
            <a:endParaRPr kumimoji="0" lang="fr-FR" sz="1200" i="0" u="none" strike="noStrike" cap="none" normalizeH="0" baseline="0" dirty="0" smtClean="0">
              <a:ln>
                <a:noFill/>
              </a:ln>
              <a:solidFill>
                <a:schemeClr val="tx1"/>
              </a:solidFill>
              <a:effectLst/>
              <a:latin typeface="Arial" charset="0"/>
            </a:endParaRPr>
          </a:p>
        </p:txBody>
      </p:sp>
      <p:sp>
        <p:nvSpPr>
          <p:cNvPr id="123" name="Triangle isocèle 122"/>
          <p:cNvSpPr/>
          <p:nvPr>
            <p:custDataLst>
              <p:tags r:id="rId18"/>
            </p:custDataLst>
          </p:nvPr>
        </p:nvSpPr>
        <p:spPr bwMode="auto">
          <a:xfrm>
            <a:off x="3722916" y="3179750"/>
            <a:ext cx="304052" cy="266208"/>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24" name="Triangle isocèle 123"/>
          <p:cNvSpPr/>
          <p:nvPr>
            <p:custDataLst>
              <p:tags r:id="rId19"/>
            </p:custDataLst>
          </p:nvPr>
        </p:nvSpPr>
        <p:spPr bwMode="auto">
          <a:xfrm>
            <a:off x="4836719" y="2742894"/>
            <a:ext cx="190266" cy="164876"/>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25" name="Triangle isocèle 124"/>
          <p:cNvSpPr/>
          <p:nvPr>
            <p:custDataLst>
              <p:tags r:id="rId20"/>
            </p:custDataLst>
          </p:nvPr>
        </p:nvSpPr>
        <p:spPr bwMode="auto">
          <a:xfrm>
            <a:off x="5582884" y="2075892"/>
            <a:ext cx="190266" cy="164876"/>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26" name="Triangle isocèle 125"/>
          <p:cNvSpPr/>
          <p:nvPr>
            <p:custDataLst>
              <p:tags r:id="rId21"/>
            </p:custDataLst>
          </p:nvPr>
        </p:nvSpPr>
        <p:spPr bwMode="auto">
          <a:xfrm>
            <a:off x="4019798" y="3144123"/>
            <a:ext cx="304052" cy="266208"/>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27" name="Triangle isocèle 126"/>
          <p:cNvSpPr/>
          <p:nvPr>
            <p:custDataLst>
              <p:tags r:id="rId22"/>
            </p:custDataLst>
          </p:nvPr>
        </p:nvSpPr>
        <p:spPr bwMode="auto">
          <a:xfrm>
            <a:off x="4634839" y="2766645"/>
            <a:ext cx="190266" cy="164876"/>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28" name="Triangle isocèle 127"/>
          <p:cNvSpPr/>
          <p:nvPr>
            <p:custDataLst>
              <p:tags r:id="rId23"/>
            </p:custDataLst>
          </p:nvPr>
        </p:nvSpPr>
        <p:spPr bwMode="auto">
          <a:xfrm>
            <a:off x="3474228" y="3120374"/>
            <a:ext cx="304052" cy="266208"/>
          </a:xfrm>
          <a:prstGeom prst="triangl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29" name="Triangle isocèle 128"/>
          <p:cNvSpPr/>
          <p:nvPr>
            <p:custDataLst>
              <p:tags r:id="rId24"/>
            </p:custDataLst>
          </p:nvPr>
        </p:nvSpPr>
        <p:spPr bwMode="auto">
          <a:xfrm>
            <a:off x="5062350" y="2731019"/>
            <a:ext cx="190266" cy="164876"/>
          </a:xfrm>
          <a:prstGeom prst="triangl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31" name="Triangle isocèle 130"/>
          <p:cNvSpPr/>
          <p:nvPr>
            <p:custDataLst>
              <p:tags r:id="rId25"/>
            </p:custDataLst>
          </p:nvPr>
        </p:nvSpPr>
        <p:spPr bwMode="auto">
          <a:xfrm>
            <a:off x="4892959" y="2913518"/>
            <a:ext cx="190266" cy="164876"/>
          </a:xfrm>
          <a:prstGeom prst="triangle">
            <a:avLst/>
          </a:prstGeom>
          <a:solidFill>
            <a:schemeClr val="accent3">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32" name="Triangle isocèle 131"/>
          <p:cNvSpPr/>
          <p:nvPr>
            <p:custDataLst>
              <p:tags r:id="rId26"/>
            </p:custDataLst>
          </p:nvPr>
        </p:nvSpPr>
        <p:spPr bwMode="auto">
          <a:xfrm>
            <a:off x="3564074" y="3441547"/>
            <a:ext cx="190266" cy="164876"/>
          </a:xfrm>
          <a:prstGeom prst="triangle">
            <a:avLst/>
          </a:prstGeom>
          <a:solidFill>
            <a:schemeClr val="accent3">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33" name="Triangle isocèle 132"/>
          <p:cNvSpPr/>
          <p:nvPr>
            <p:custDataLst>
              <p:tags r:id="rId27"/>
            </p:custDataLst>
          </p:nvPr>
        </p:nvSpPr>
        <p:spPr bwMode="auto">
          <a:xfrm>
            <a:off x="3858382" y="2916695"/>
            <a:ext cx="304052" cy="266208"/>
          </a:xfrm>
          <a:prstGeom prst="triangl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34" name="Triangle isocèle 133"/>
          <p:cNvSpPr/>
          <p:nvPr>
            <p:custDataLst>
              <p:tags r:id="rId28"/>
            </p:custDataLst>
          </p:nvPr>
        </p:nvSpPr>
        <p:spPr bwMode="auto">
          <a:xfrm>
            <a:off x="4706091" y="2956650"/>
            <a:ext cx="190266" cy="164876"/>
          </a:xfrm>
          <a:prstGeom prst="triangl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35" name="Triangle isocèle 134"/>
          <p:cNvSpPr/>
          <p:nvPr>
            <p:custDataLst>
              <p:tags r:id="rId29"/>
            </p:custDataLst>
          </p:nvPr>
        </p:nvSpPr>
        <p:spPr bwMode="auto">
          <a:xfrm>
            <a:off x="5357253" y="2111518"/>
            <a:ext cx="190266" cy="164876"/>
          </a:xfrm>
          <a:prstGeom prst="triangl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36" name="Triangle isocèle 135"/>
          <p:cNvSpPr/>
          <p:nvPr>
            <p:custDataLst>
              <p:tags r:id="rId30"/>
            </p:custDataLst>
          </p:nvPr>
        </p:nvSpPr>
        <p:spPr bwMode="auto">
          <a:xfrm>
            <a:off x="4848333" y="3063714"/>
            <a:ext cx="190266" cy="164876"/>
          </a:xfrm>
          <a:prstGeom prst="triangle">
            <a:avLst/>
          </a:prstGeom>
          <a:solidFill>
            <a:schemeClr val="accent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37" name="Triangle isocèle 136"/>
          <p:cNvSpPr/>
          <p:nvPr>
            <p:custDataLst>
              <p:tags r:id="rId31"/>
            </p:custDataLst>
          </p:nvPr>
        </p:nvSpPr>
        <p:spPr bwMode="auto">
          <a:xfrm>
            <a:off x="3821373" y="3520716"/>
            <a:ext cx="190266" cy="164876"/>
          </a:xfrm>
          <a:prstGeom prst="triangle">
            <a:avLst/>
          </a:prstGeom>
          <a:solidFill>
            <a:schemeClr val="accent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38" name="Triangle isocèle 137"/>
          <p:cNvSpPr/>
          <p:nvPr>
            <p:custDataLst>
              <p:tags r:id="rId32"/>
            </p:custDataLst>
          </p:nvPr>
        </p:nvSpPr>
        <p:spPr bwMode="auto">
          <a:xfrm>
            <a:off x="4094505" y="3485089"/>
            <a:ext cx="190266" cy="164876"/>
          </a:xfrm>
          <a:prstGeom prst="triangle">
            <a:avLst/>
          </a:prstGeom>
          <a:solidFill>
            <a:srgbClr val="00B05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39" name="Ellipse 138"/>
          <p:cNvSpPr/>
          <p:nvPr/>
        </p:nvSpPr>
        <p:spPr bwMode="auto">
          <a:xfrm>
            <a:off x="5312089" y="2004611"/>
            <a:ext cx="539719" cy="443219"/>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lnSpcReduction="10000"/>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40" name="Ellipse 139"/>
          <p:cNvSpPr/>
          <p:nvPr/>
        </p:nvSpPr>
        <p:spPr bwMode="auto">
          <a:xfrm>
            <a:off x="4536971" y="2609934"/>
            <a:ext cx="770092" cy="705489"/>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41" name="Ellipse 140"/>
          <p:cNvSpPr/>
          <p:nvPr/>
        </p:nvSpPr>
        <p:spPr bwMode="auto">
          <a:xfrm>
            <a:off x="3404934" y="2845373"/>
            <a:ext cx="1052622" cy="971107"/>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42" name="Rectangle 141"/>
          <p:cNvSpPr/>
          <p:nvPr>
            <p:custDataLst>
              <p:tags r:id="rId33"/>
            </p:custDataLst>
          </p:nvPr>
        </p:nvSpPr>
        <p:spPr bwMode="auto">
          <a:xfrm>
            <a:off x="4701454" y="3576747"/>
            <a:ext cx="821568" cy="217074"/>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ts val="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Nantes</a:t>
            </a:r>
          </a:p>
          <a:p>
            <a:pPr marR="0" algn="ctr" defTabSz="914400" rtl="0" eaLnBrk="1" fontAlgn="base" latinLnBrk="0" hangingPunct="1">
              <a:lnSpc>
                <a:spcPct val="100000"/>
              </a:lnSpc>
              <a:spcBef>
                <a:spcPts val="0"/>
              </a:spcBef>
              <a:spcAft>
                <a:spcPct val="0"/>
              </a:spcAft>
              <a:buClr>
                <a:srgbClr val="CC0000"/>
              </a:buClr>
              <a:buSzPct val="75000"/>
              <a:tabLst/>
            </a:pPr>
            <a:r>
              <a:rPr lang="fr-FR" sz="1200" dirty="0" smtClean="0">
                <a:solidFill>
                  <a:schemeClr val="tx1"/>
                </a:solidFill>
                <a:latin typeface="Arial" charset="0"/>
              </a:rPr>
              <a:t>1145 ETP</a:t>
            </a:r>
            <a:endParaRPr kumimoji="0" lang="fr-FR" sz="1200" i="0" u="none" strike="noStrike" cap="none" normalizeH="0" baseline="0" dirty="0" smtClean="0">
              <a:ln>
                <a:noFill/>
              </a:ln>
              <a:solidFill>
                <a:schemeClr val="tx1"/>
              </a:solidFill>
              <a:effectLst/>
              <a:latin typeface="Arial" charset="0"/>
            </a:endParaRPr>
          </a:p>
        </p:txBody>
      </p:sp>
      <p:sp>
        <p:nvSpPr>
          <p:cNvPr id="143" name="Triangle isocèle 142"/>
          <p:cNvSpPr/>
          <p:nvPr>
            <p:custDataLst>
              <p:tags r:id="rId34"/>
            </p:custDataLst>
          </p:nvPr>
        </p:nvSpPr>
        <p:spPr bwMode="auto">
          <a:xfrm>
            <a:off x="3955205" y="1923403"/>
            <a:ext cx="395454" cy="381278"/>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600" dirty="0" smtClean="0">
              <a:solidFill>
                <a:schemeClr val="tx1"/>
              </a:solidFill>
              <a:latin typeface="Arial" charset="0"/>
            </a:endParaRPr>
          </a:p>
        </p:txBody>
      </p:sp>
      <p:sp>
        <p:nvSpPr>
          <p:cNvPr id="144" name="Triangle isocèle 143"/>
          <p:cNvSpPr/>
          <p:nvPr>
            <p:custDataLst>
              <p:tags r:id="rId35"/>
            </p:custDataLst>
          </p:nvPr>
        </p:nvSpPr>
        <p:spPr bwMode="auto">
          <a:xfrm>
            <a:off x="4388060" y="1808481"/>
            <a:ext cx="231552" cy="248689"/>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600" dirty="0" smtClean="0">
              <a:solidFill>
                <a:schemeClr val="tx1"/>
              </a:solidFill>
              <a:latin typeface="Arial" charset="0"/>
            </a:endParaRPr>
          </a:p>
        </p:txBody>
      </p:sp>
      <p:sp>
        <p:nvSpPr>
          <p:cNvPr id="145" name="Triangle isocèle 144"/>
          <p:cNvSpPr/>
          <p:nvPr>
            <p:custDataLst>
              <p:tags r:id="rId36"/>
            </p:custDataLst>
          </p:nvPr>
        </p:nvSpPr>
        <p:spPr bwMode="auto">
          <a:xfrm>
            <a:off x="3761851" y="1926337"/>
            <a:ext cx="304052" cy="266208"/>
          </a:xfrm>
          <a:prstGeom prst="triangle">
            <a:avLst/>
          </a:prstGeom>
          <a:solidFill>
            <a:schemeClr val="accent3">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46" name="Triangle isocèle 145"/>
          <p:cNvSpPr/>
          <p:nvPr>
            <p:custDataLst>
              <p:tags r:id="rId37"/>
            </p:custDataLst>
          </p:nvPr>
        </p:nvSpPr>
        <p:spPr bwMode="auto">
          <a:xfrm>
            <a:off x="3937230" y="1759355"/>
            <a:ext cx="190266" cy="164876"/>
          </a:xfrm>
          <a:prstGeom prst="triangl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47" name="Triangle isocèle 146"/>
          <p:cNvSpPr/>
          <p:nvPr>
            <p:custDataLst>
              <p:tags r:id="rId38"/>
            </p:custDataLst>
          </p:nvPr>
        </p:nvSpPr>
        <p:spPr bwMode="auto">
          <a:xfrm>
            <a:off x="1471909" y="1582417"/>
            <a:ext cx="190266" cy="164876"/>
          </a:xfrm>
          <a:prstGeom prst="triangle">
            <a:avLst/>
          </a:prstGeom>
          <a:solidFill>
            <a:schemeClr val="bg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48" name="Triangle isocèle 147"/>
          <p:cNvSpPr/>
          <p:nvPr>
            <p:custDataLst>
              <p:tags r:id="rId39"/>
            </p:custDataLst>
          </p:nvPr>
        </p:nvSpPr>
        <p:spPr bwMode="auto">
          <a:xfrm>
            <a:off x="4218954" y="1732077"/>
            <a:ext cx="190266" cy="164876"/>
          </a:xfrm>
          <a:prstGeom prst="triangle">
            <a:avLst/>
          </a:prstGeom>
          <a:solidFill>
            <a:srgbClr val="00B05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49" name="Triangle isocèle 148"/>
          <p:cNvSpPr/>
          <p:nvPr>
            <p:custDataLst>
              <p:tags r:id="rId40"/>
            </p:custDataLst>
          </p:nvPr>
        </p:nvSpPr>
        <p:spPr bwMode="auto">
          <a:xfrm>
            <a:off x="4293561" y="2032011"/>
            <a:ext cx="190266" cy="164876"/>
          </a:xfrm>
          <a:prstGeom prst="triangl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50" name="ZoneTexte 149"/>
          <p:cNvSpPr txBox="1"/>
          <p:nvPr>
            <p:custDataLst>
              <p:tags r:id="rId41"/>
            </p:custDataLst>
          </p:nvPr>
        </p:nvSpPr>
        <p:spPr>
          <a:xfrm>
            <a:off x="1284381" y="2551417"/>
            <a:ext cx="1835494" cy="504937"/>
          </a:xfrm>
          <a:prstGeom prst="rect">
            <a:avLst/>
          </a:prstGeom>
          <a:noFill/>
        </p:spPr>
        <p:txBody>
          <a:bodyPr wrap="square" lIns="36000" tIns="36000" rIns="36000" bIns="36000" rtlCol="0" anchor="ctr" anchorCtr="0">
            <a:noAutofit/>
          </a:bodyPr>
          <a:lstStyle/>
          <a:p>
            <a:pPr>
              <a:buClr>
                <a:schemeClr val="accent2"/>
              </a:buClr>
            </a:pPr>
            <a:endParaRPr lang="fr-FR" sz="1600" dirty="0" err="1" smtClean="0"/>
          </a:p>
        </p:txBody>
      </p:sp>
      <p:sp>
        <p:nvSpPr>
          <p:cNvPr id="153" name="Triangle isocèle 152"/>
          <p:cNvSpPr/>
          <p:nvPr>
            <p:custDataLst>
              <p:tags r:id="rId42"/>
            </p:custDataLst>
          </p:nvPr>
        </p:nvSpPr>
        <p:spPr bwMode="auto">
          <a:xfrm>
            <a:off x="2106708" y="1057621"/>
            <a:ext cx="190266" cy="164876"/>
          </a:xfrm>
          <a:prstGeom prst="triangle">
            <a:avLst/>
          </a:prstGeom>
          <a:solidFill>
            <a:schemeClr val="bg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54" name="Triangle isocèle 153"/>
          <p:cNvSpPr/>
          <p:nvPr>
            <p:custDataLst>
              <p:tags r:id="rId43"/>
            </p:custDataLst>
          </p:nvPr>
        </p:nvSpPr>
        <p:spPr bwMode="auto">
          <a:xfrm>
            <a:off x="1622536" y="1722884"/>
            <a:ext cx="190266" cy="164876"/>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55" name="Triangle isocèle 154"/>
          <p:cNvSpPr/>
          <p:nvPr>
            <p:custDataLst>
              <p:tags r:id="rId44"/>
            </p:custDataLst>
          </p:nvPr>
        </p:nvSpPr>
        <p:spPr bwMode="auto">
          <a:xfrm>
            <a:off x="1807631" y="1787307"/>
            <a:ext cx="190266" cy="164876"/>
          </a:xfrm>
          <a:prstGeom prst="triangl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56" name="Triangle isocèle 155"/>
          <p:cNvSpPr/>
          <p:nvPr>
            <p:custDataLst>
              <p:tags r:id="rId45"/>
            </p:custDataLst>
          </p:nvPr>
        </p:nvSpPr>
        <p:spPr bwMode="auto">
          <a:xfrm>
            <a:off x="1690112" y="1903073"/>
            <a:ext cx="190266" cy="164876"/>
          </a:xfrm>
          <a:prstGeom prst="triangle">
            <a:avLst/>
          </a:prstGeom>
          <a:solidFill>
            <a:srgbClr val="00B05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57" name="Triangle isocèle 156"/>
          <p:cNvSpPr/>
          <p:nvPr>
            <p:custDataLst>
              <p:tags r:id="rId46"/>
            </p:custDataLst>
          </p:nvPr>
        </p:nvSpPr>
        <p:spPr bwMode="auto">
          <a:xfrm>
            <a:off x="2977369" y="2849088"/>
            <a:ext cx="190266" cy="164876"/>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fontAlgn="base">
              <a:lnSpc>
                <a:spcPct val="100000"/>
              </a:lnSpc>
              <a:spcBef>
                <a:spcPct val="50000"/>
              </a:spcBef>
              <a:spcAft>
                <a:spcPct val="0"/>
              </a:spcAft>
              <a:buClr>
                <a:srgbClr val="CC0000"/>
              </a:buClr>
              <a:buSzPct val="75000"/>
              <a:tabLst/>
            </a:pPr>
            <a:endParaRPr lang="fr-FR" sz="1600" dirty="0" smtClean="0">
              <a:solidFill>
                <a:schemeClr val="tx1"/>
              </a:solidFill>
              <a:latin typeface="Arial" charset="0"/>
            </a:endParaRPr>
          </a:p>
        </p:txBody>
      </p:sp>
      <p:sp>
        <p:nvSpPr>
          <p:cNvPr id="159" name="Triangle isocèle 158"/>
          <p:cNvSpPr/>
          <p:nvPr>
            <p:custDataLst>
              <p:tags r:id="rId47"/>
            </p:custDataLst>
          </p:nvPr>
        </p:nvSpPr>
        <p:spPr bwMode="auto">
          <a:xfrm>
            <a:off x="1829380" y="1488492"/>
            <a:ext cx="304052" cy="266208"/>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600" dirty="0" smtClean="0">
              <a:solidFill>
                <a:schemeClr val="tx1"/>
              </a:solidFill>
              <a:latin typeface="Arial" charset="0"/>
            </a:endParaRPr>
          </a:p>
        </p:txBody>
      </p:sp>
      <p:sp>
        <p:nvSpPr>
          <p:cNvPr id="160" name="Triangle isocèle 159"/>
          <p:cNvSpPr/>
          <p:nvPr>
            <p:custDataLst>
              <p:tags r:id="rId48"/>
            </p:custDataLst>
          </p:nvPr>
        </p:nvSpPr>
        <p:spPr bwMode="auto">
          <a:xfrm>
            <a:off x="3131628" y="1001999"/>
            <a:ext cx="190266" cy="164876"/>
          </a:xfrm>
          <a:prstGeom prst="triangl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fontAlgn="base">
              <a:lnSpc>
                <a:spcPct val="100000"/>
              </a:lnSpc>
              <a:spcBef>
                <a:spcPct val="50000"/>
              </a:spcBef>
              <a:spcAft>
                <a:spcPct val="0"/>
              </a:spcAft>
              <a:buClr>
                <a:srgbClr val="CC0000"/>
              </a:buClr>
              <a:buSzPct val="75000"/>
              <a:tabLst/>
            </a:pPr>
            <a:endParaRPr lang="fr-FR" sz="1600" dirty="0" smtClean="0">
              <a:solidFill>
                <a:schemeClr val="tx1"/>
              </a:solidFill>
              <a:latin typeface="Arial" charset="0"/>
            </a:endParaRPr>
          </a:p>
        </p:txBody>
      </p:sp>
      <p:sp>
        <p:nvSpPr>
          <p:cNvPr id="161" name="Triangle isocèle 160"/>
          <p:cNvSpPr/>
          <p:nvPr>
            <p:custDataLst>
              <p:tags r:id="rId49"/>
            </p:custDataLst>
          </p:nvPr>
        </p:nvSpPr>
        <p:spPr bwMode="auto">
          <a:xfrm>
            <a:off x="1987412" y="1743873"/>
            <a:ext cx="190266" cy="164876"/>
          </a:xfrm>
          <a:prstGeom prst="triangle">
            <a:avLst/>
          </a:prstGeom>
          <a:solidFill>
            <a:schemeClr val="accent3">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600" dirty="0" smtClean="0">
              <a:solidFill>
                <a:schemeClr val="tx1"/>
              </a:solidFill>
              <a:latin typeface="Arial" charset="0"/>
            </a:endParaRPr>
          </a:p>
        </p:txBody>
      </p:sp>
      <p:sp>
        <p:nvSpPr>
          <p:cNvPr id="162" name="Triangle isocèle 161"/>
          <p:cNvSpPr/>
          <p:nvPr>
            <p:custDataLst>
              <p:tags r:id="rId50"/>
            </p:custDataLst>
          </p:nvPr>
        </p:nvSpPr>
        <p:spPr bwMode="auto">
          <a:xfrm>
            <a:off x="2789563" y="2803716"/>
            <a:ext cx="190266" cy="164876"/>
          </a:xfrm>
          <a:prstGeom prst="triangle">
            <a:avLst/>
          </a:prstGeom>
          <a:solidFill>
            <a:schemeClr val="bg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63" name="Rectangle 162"/>
          <p:cNvSpPr/>
          <p:nvPr>
            <p:custDataLst>
              <p:tags r:id="rId51"/>
            </p:custDataLst>
          </p:nvPr>
        </p:nvSpPr>
        <p:spPr bwMode="auto">
          <a:xfrm>
            <a:off x="704532" y="988979"/>
            <a:ext cx="1711841" cy="223284"/>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a:spcBef>
                <a:spcPct val="50000"/>
              </a:spcBef>
              <a:buClr>
                <a:srgbClr val="CC0000"/>
              </a:buClr>
              <a:buSzPct val="75000"/>
            </a:pPr>
            <a:r>
              <a:rPr kumimoji="0" lang="fr-FR" sz="1200" b="1" i="0" u="none" strike="noStrike" cap="none" normalizeH="0" baseline="0" dirty="0" smtClean="0">
                <a:ln>
                  <a:noFill/>
                </a:ln>
                <a:solidFill>
                  <a:schemeClr val="tx1"/>
                </a:solidFill>
                <a:effectLst/>
                <a:latin typeface="Arial" charset="0"/>
              </a:rPr>
              <a:t>Roscoff/ </a:t>
            </a:r>
            <a:r>
              <a:rPr lang="fr-FR" sz="1200" b="1" dirty="0" smtClean="0">
                <a:solidFill>
                  <a:schemeClr val="tx1"/>
                </a:solidFill>
                <a:latin typeface="Arial" charset="0"/>
              </a:rPr>
              <a:t>Morlaix </a:t>
            </a:r>
            <a:r>
              <a:rPr lang="fr-FR" sz="1200" dirty="0" smtClean="0">
                <a:solidFill>
                  <a:schemeClr val="tx1"/>
                </a:solidFill>
                <a:latin typeface="Arial" charset="0"/>
              </a:rPr>
              <a:t>58ETP</a:t>
            </a:r>
            <a:endParaRPr kumimoji="0" lang="fr-FR" sz="1200" i="0" u="none" strike="noStrike" cap="none" normalizeH="0" baseline="0" dirty="0" smtClean="0">
              <a:ln>
                <a:noFill/>
              </a:ln>
              <a:solidFill>
                <a:schemeClr val="tx1"/>
              </a:solidFill>
              <a:effectLst/>
              <a:latin typeface="Arial" charset="0"/>
            </a:endParaRPr>
          </a:p>
        </p:txBody>
      </p:sp>
      <p:sp>
        <p:nvSpPr>
          <p:cNvPr id="164" name="Rectangle 163"/>
          <p:cNvSpPr/>
          <p:nvPr>
            <p:custDataLst>
              <p:tags r:id="rId52"/>
            </p:custDataLst>
          </p:nvPr>
        </p:nvSpPr>
        <p:spPr bwMode="auto">
          <a:xfrm>
            <a:off x="3738096" y="966898"/>
            <a:ext cx="836283" cy="205526"/>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a:spcBef>
                <a:spcPct val="50000"/>
              </a:spcBef>
              <a:buClr>
                <a:srgbClr val="CC0000"/>
              </a:buClr>
              <a:buSzPct val="75000"/>
            </a:pPr>
            <a:r>
              <a:rPr lang="fr-FR" sz="1200" b="1" dirty="0" smtClean="0">
                <a:solidFill>
                  <a:schemeClr val="tx1"/>
                </a:solidFill>
                <a:latin typeface="Arial" charset="0"/>
              </a:rPr>
              <a:t>Lannion </a:t>
            </a:r>
            <a:r>
              <a:rPr lang="fr-FR" sz="1200" dirty="0" smtClean="0">
                <a:solidFill>
                  <a:schemeClr val="tx1"/>
                </a:solidFill>
                <a:latin typeface="Arial" charset="0"/>
              </a:rPr>
              <a:t>111 ETP</a:t>
            </a:r>
            <a:endParaRPr kumimoji="0" lang="fr-FR" sz="1200" i="0" u="none" strike="noStrike" cap="none" normalizeH="0" baseline="0" dirty="0" smtClean="0">
              <a:ln>
                <a:noFill/>
              </a:ln>
              <a:solidFill>
                <a:schemeClr val="tx1"/>
              </a:solidFill>
              <a:effectLst/>
              <a:latin typeface="Arial" charset="0"/>
            </a:endParaRPr>
          </a:p>
        </p:txBody>
      </p:sp>
      <p:sp>
        <p:nvSpPr>
          <p:cNvPr id="165" name="Rectangle 164"/>
          <p:cNvSpPr/>
          <p:nvPr>
            <p:custDataLst>
              <p:tags r:id="rId53"/>
            </p:custDataLst>
          </p:nvPr>
        </p:nvSpPr>
        <p:spPr bwMode="auto">
          <a:xfrm>
            <a:off x="709363" y="1863667"/>
            <a:ext cx="777763" cy="190086"/>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a:spcBef>
                <a:spcPct val="50000"/>
              </a:spcBef>
              <a:buClr>
                <a:srgbClr val="CC0000"/>
              </a:buClr>
              <a:buSzPct val="75000"/>
            </a:pPr>
            <a:r>
              <a:rPr lang="fr-FR" sz="1200" b="1" dirty="0" smtClean="0">
                <a:solidFill>
                  <a:schemeClr val="tx1"/>
                </a:solidFill>
                <a:latin typeface="Arial" charset="0"/>
              </a:rPr>
              <a:t>Brest </a:t>
            </a:r>
            <a:r>
              <a:rPr lang="fr-FR" sz="1200" dirty="0" smtClean="0">
                <a:solidFill>
                  <a:schemeClr val="tx1"/>
                </a:solidFill>
                <a:latin typeface="Arial" charset="0"/>
              </a:rPr>
              <a:t>579 ETP</a:t>
            </a:r>
          </a:p>
        </p:txBody>
      </p:sp>
      <p:sp>
        <p:nvSpPr>
          <p:cNvPr id="166" name="Rectangle 165"/>
          <p:cNvSpPr/>
          <p:nvPr>
            <p:custDataLst>
              <p:tags r:id="rId54"/>
            </p:custDataLst>
          </p:nvPr>
        </p:nvSpPr>
        <p:spPr bwMode="auto">
          <a:xfrm>
            <a:off x="4484204" y="1300838"/>
            <a:ext cx="821568" cy="217074"/>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Rennes1</a:t>
            </a:r>
            <a:r>
              <a:rPr kumimoji="0" lang="fr-FR" sz="1200" i="0" u="none" strike="noStrike" cap="none" normalizeH="0" baseline="0" dirty="0" smtClean="0">
                <a:ln>
                  <a:noFill/>
                </a:ln>
                <a:solidFill>
                  <a:schemeClr val="tx1"/>
                </a:solidFill>
                <a:effectLst/>
                <a:latin typeface="Arial" charset="0"/>
              </a:rPr>
              <a:t>1735 ETP</a:t>
            </a:r>
          </a:p>
        </p:txBody>
      </p:sp>
      <p:sp>
        <p:nvSpPr>
          <p:cNvPr id="170" name="Ellipse 169"/>
          <p:cNvSpPr/>
          <p:nvPr/>
        </p:nvSpPr>
        <p:spPr bwMode="auto">
          <a:xfrm>
            <a:off x="3649376" y="1618348"/>
            <a:ext cx="1043796" cy="957532"/>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72" name="Ellipse 171"/>
          <p:cNvSpPr/>
          <p:nvPr/>
        </p:nvSpPr>
        <p:spPr bwMode="auto">
          <a:xfrm>
            <a:off x="1337819" y="1316274"/>
            <a:ext cx="905778" cy="894267"/>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73" name="Ellipse 172"/>
          <p:cNvSpPr/>
          <p:nvPr/>
        </p:nvSpPr>
        <p:spPr bwMode="auto">
          <a:xfrm>
            <a:off x="1984806" y="1011474"/>
            <a:ext cx="405446" cy="362313"/>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fontScale="92500" lnSpcReduction="20000"/>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76" name="Ellipse 175"/>
          <p:cNvSpPr/>
          <p:nvPr/>
        </p:nvSpPr>
        <p:spPr bwMode="auto">
          <a:xfrm>
            <a:off x="3066922" y="967664"/>
            <a:ext cx="312692" cy="301256"/>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fontScale="70000" lnSpcReduction="20000"/>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177" name="Triangle isocèle 176"/>
          <p:cNvSpPr/>
          <p:nvPr>
            <p:custDataLst>
              <p:tags r:id="rId55"/>
            </p:custDataLst>
          </p:nvPr>
        </p:nvSpPr>
        <p:spPr bwMode="auto">
          <a:xfrm>
            <a:off x="2856637" y="2989600"/>
            <a:ext cx="190266" cy="164876"/>
          </a:xfrm>
          <a:prstGeom prst="triangl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fontAlgn="base">
              <a:lnSpc>
                <a:spcPct val="100000"/>
              </a:lnSpc>
              <a:spcBef>
                <a:spcPct val="50000"/>
              </a:spcBef>
              <a:spcAft>
                <a:spcPct val="0"/>
              </a:spcAft>
              <a:buClr>
                <a:srgbClr val="CC0000"/>
              </a:buClr>
              <a:buSzPct val="75000"/>
              <a:tabLst/>
            </a:pPr>
            <a:endParaRPr lang="fr-FR" sz="1600" dirty="0" smtClean="0">
              <a:solidFill>
                <a:schemeClr val="tx1"/>
              </a:solidFill>
              <a:latin typeface="Arial" charset="0"/>
            </a:endParaRPr>
          </a:p>
        </p:txBody>
      </p:sp>
      <p:sp>
        <p:nvSpPr>
          <p:cNvPr id="178" name="Rectangle 177"/>
          <p:cNvSpPr/>
          <p:nvPr>
            <p:custDataLst>
              <p:tags r:id="rId56"/>
            </p:custDataLst>
          </p:nvPr>
        </p:nvSpPr>
        <p:spPr bwMode="auto">
          <a:xfrm>
            <a:off x="2120160" y="3292745"/>
            <a:ext cx="949614" cy="298574"/>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a:spcBef>
                <a:spcPct val="50000"/>
              </a:spcBef>
              <a:buClr>
                <a:srgbClr val="CC0000"/>
              </a:buClr>
              <a:buSzPct val="75000"/>
            </a:pPr>
            <a:r>
              <a:rPr lang="fr-FR" sz="1200" b="1" dirty="0" smtClean="0">
                <a:solidFill>
                  <a:schemeClr val="tx1"/>
                </a:solidFill>
                <a:latin typeface="Arial" charset="0"/>
              </a:rPr>
              <a:t>Lorient / Vannes </a:t>
            </a:r>
            <a:r>
              <a:rPr lang="fr-FR" sz="1200" dirty="0" smtClean="0">
                <a:solidFill>
                  <a:schemeClr val="tx1"/>
                </a:solidFill>
                <a:latin typeface="Arial" charset="0"/>
              </a:rPr>
              <a:t>139 ETP</a:t>
            </a:r>
            <a:endParaRPr kumimoji="0" lang="fr-FR" sz="1200" i="0" u="none" strike="noStrike" cap="none" normalizeH="0" baseline="0" dirty="0" smtClean="0">
              <a:ln>
                <a:noFill/>
              </a:ln>
              <a:solidFill>
                <a:schemeClr val="tx1"/>
              </a:solidFill>
              <a:effectLst/>
              <a:latin typeface="Arial" charset="0"/>
            </a:endParaRPr>
          </a:p>
        </p:txBody>
      </p:sp>
      <p:sp>
        <p:nvSpPr>
          <p:cNvPr id="179" name="Ellipse 178"/>
          <p:cNvSpPr/>
          <p:nvPr/>
        </p:nvSpPr>
        <p:spPr bwMode="auto">
          <a:xfrm>
            <a:off x="2673788" y="2727027"/>
            <a:ext cx="539719" cy="443219"/>
          </a:xfrm>
          <a:prstGeom prst="ellipse">
            <a:avLst/>
          </a:prstGeom>
          <a:noFill/>
          <a:ln w="12700">
            <a:solidFill>
              <a:schemeClr val="tx1">
                <a:lumMod val="50000"/>
                <a:lumOff val="50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lnSpcReduction="10000"/>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 name="Objet 129" hidden="1"/>
          <p:cNvGraphicFramePr>
            <a:graphicFrameLocks/>
          </p:cNvGraphicFramePr>
          <p:nvPr>
            <p:custDataLst>
              <p:tags r:id="rId2"/>
            </p:custDataLst>
          </p:nvPr>
        </p:nvGraphicFramePr>
        <p:xfrm>
          <a:off x="0" y="0"/>
          <a:ext cx="158750" cy="158750"/>
        </p:xfrm>
        <a:graphic>
          <a:graphicData uri="http://schemas.openxmlformats.org/presentationml/2006/ole">
            <p:oleObj spid="_x0000_s242690" name="think-cell Slide" r:id="rId45" imgW="0" imgH="0" progId="">
              <p:embed/>
            </p:oleObj>
          </a:graphicData>
        </a:graphic>
      </p:graphicFrame>
      <p:pic>
        <p:nvPicPr>
          <p:cNvPr id="100" name="Picture 6" descr="http://www.d-maps.com/m/paysloire/paysloire08.gif"/>
          <p:cNvPicPr>
            <a:picLocks noChangeAspect="1" noChangeArrowheads="1"/>
          </p:cNvPicPr>
          <p:nvPr>
            <p:custDataLst>
              <p:tags r:id="rId3"/>
            </p:custDataLst>
          </p:nvPr>
        </p:nvPicPr>
        <p:blipFill>
          <a:blip r:embed="rId46">
            <a:lum/>
          </a:blip>
          <a:srcRect l="2336" t="4993" r="5846" b="11123"/>
          <a:stretch>
            <a:fillRect/>
          </a:stretch>
        </p:blipFill>
        <p:spPr bwMode="auto">
          <a:xfrm>
            <a:off x="2249217" y="2393987"/>
            <a:ext cx="2780708" cy="2605525"/>
          </a:xfrm>
          <a:prstGeom prst="rect">
            <a:avLst/>
          </a:prstGeom>
          <a:noFill/>
          <a:ln w="9525">
            <a:noFill/>
            <a:miter lim="800000"/>
            <a:headEnd/>
            <a:tailEnd/>
          </a:ln>
        </p:spPr>
      </p:pic>
      <p:sp>
        <p:nvSpPr>
          <p:cNvPr id="2" name="Titre 1"/>
          <p:cNvSpPr>
            <a:spLocks noGrp="1"/>
          </p:cNvSpPr>
          <p:nvPr>
            <p:ph type="title"/>
            <p:custDataLst>
              <p:tags r:id="rId4"/>
            </p:custDataLst>
          </p:nvPr>
        </p:nvSpPr>
        <p:spPr>
          <a:xfrm>
            <a:off x="250825" y="35625"/>
            <a:ext cx="8642350" cy="692150"/>
          </a:xfrm>
        </p:spPr>
        <p:txBody>
          <a:bodyPr/>
          <a:lstStyle/>
          <a:p>
            <a:pPr>
              <a:lnSpc>
                <a:spcPct val="100000"/>
              </a:lnSpc>
            </a:pPr>
            <a:r>
              <a:rPr lang="fr-FR" dirty="0" smtClean="0">
                <a:latin typeface="Calibri" pitchFamily="34" charset="0"/>
              </a:rPr>
              <a:t>Cartographies des forces en présence</a:t>
            </a:r>
            <a:br>
              <a:rPr lang="fr-FR" dirty="0" smtClean="0">
                <a:latin typeface="Calibri" pitchFamily="34" charset="0"/>
              </a:rPr>
            </a:br>
            <a:r>
              <a:rPr lang="fr-FR" sz="2000" b="0" i="1" dirty="0" smtClean="0">
                <a:solidFill>
                  <a:schemeClr val="accent3"/>
                </a:solidFill>
              </a:rPr>
              <a:t>L’excellence en Bretagne &amp; Pays de la Loire – Zoom par thème</a:t>
            </a:r>
            <a:endParaRPr lang="fr-FR" sz="2000" b="0" i="1" dirty="0">
              <a:solidFill>
                <a:schemeClr val="accent3"/>
              </a:solidFill>
            </a:endParaRPr>
          </a:p>
        </p:txBody>
      </p:sp>
      <p:sp>
        <p:nvSpPr>
          <p:cNvPr id="47" name="Espace réservé du numéro de diapositive 3"/>
          <p:cNvSpPr txBox="1">
            <a:spLocks/>
          </p:cNvSpPr>
          <p:nvPr>
            <p:custDataLst>
              <p:tags r:id="rId5"/>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r" defTabSz="914400" rtl="0" eaLnBrk="0" fontAlgn="auto" latinLnBrk="0" hangingPunct="0">
              <a:lnSpc>
                <a:spcPct val="100000"/>
              </a:lnSpc>
              <a:spcBef>
                <a:spcPct val="0"/>
              </a:spcBef>
              <a:spcAft>
                <a:spcPts val="0"/>
              </a:spcAft>
              <a:buClrTx/>
              <a:buSzTx/>
              <a:buFontTx/>
              <a:buNone/>
              <a:tabLst/>
              <a:defRPr/>
            </a:pPr>
            <a:fld id="{CCECA78F-AE1C-49A7-9F72-3661A9FB331E}" type="slidenum">
              <a:rPr kumimoji="0" lang="fr-FR" sz="1200" b="0" i="0" u="none" strike="noStrike" kern="1200" cap="none" spc="0" normalizeH="0" baseline="0" noProof="0" smtClean="0">
                <a:ln>
                  <a:noFill/>
                </a:ln>
                <a:solidFill>
                  <a:srgbClr val="254375"/>
                </a:solidFill>
                <a:effectLst/>
                <a:uLnTx/>
                <a:uFillTx/>
                <a:latin typeface="+mn-lt"/>
                <a:ea typeface="+mn-ea"/>
                <a:cs typeface="+mn-cs"/>
              </a:rPr>
              <a:pPr marL="0" marR="0" lvl="0" indent="0" algn="r" defTabSz="914400" rtl="0" eaLnBrk="0" fontAlgn="auto" latinLnBrk="0" hangingPunct="0">
                <a:lnSpc>
                  <a:spcPct val="100000"/>
                </a:lnSpc>
                <a:spcBef>
                  <a:spcPct val="0"/>
                </a:spcBef>
                <a:spcAft>
                  <a:spcPts val="0"/>
                </a:spcAft>
                <a:buClrTx/>
                <a:buSzTx/>
                <a:buFontTx/>
                <a:buNone/>
                <a:tabLst/>
                <a:defRPr/>
              </a:pPr>
              <a:t>14</a:t>
            </a:fld>
            <a:endParaRPr kumimoji="0" lang="fr-FR" sz="1200" b="0" i="0" u="none" strike="noStrike" kern="1200" cap="none" spc="0" normalizeH="0" baseline="0" noProof="0" dirty="0">
              <a:ln>
                <a:noFill/>
              </a:ln>
              <a:solidFill>
                <a:srgbClr val="254375"/>
              </a:solidFill>
              <a:effectLst/>
              <a:uLnTx/>
              <a:uFillTx/>
              <a:latin typeface="+mn-lt"/>
              <a:ea typeface="+mn-ea"/>
              <a:cs typeface="+mn-cs"/>
            </a:endParaRPr>
          </a:p>
        </p:txBody>
      </p:sp>
      <p:sp>
        <p:nvSpPr>
          <p:cNvPr id="71" name="ZoneTexte 119"/>
          <p:cNvSpPr txBox="1">
            <a:spLocks noChangeArrowheads="1"/>
          </p:cNvSpPr>
          <p:nvPr>
            <p:custDataLst>
              <p:tags r:id="rId6"/>
            </p:custDataLst>
          </p:nvPr>
        </p:nvSpPr>
        <p:spPr bwMode="auto">
          <a:xfrm>
            <a:off x="337168" y="1336041"/>
            <a:ext cx="5303603" cy="571500"/>
          </a:xfrm>
          <a:prstGeom prst="rect">
            <a:avLst/>
          </a:prstGeom>
          <a:noFill/>
          <a:ln w="9525">
            <a:noFill/>
            <a:miter lim="800000"/>
            <a:headEnd/>
            <a:tailEnd/>
          </a:ln>
        </p:spPr>
        <p:txBody>
          <a:bodyPr lIns="36000" tIns="36000" rIns="36000" bIns="36000" anchor="ctr"/>
          <a:lstStyle/>
          <a:p>
            <a:pPr>
              <a:buClr>
                <a:schemeClr val="accent2"/>
              </a:buClr>
            </a:pPr>
            <a:r>
              <a:rPr lang="fr-FR" sz="1200" b="1" dirty="0">
                <a:latin typeface="+mn-lt"/>
              </a:rPr>
              <a:t>E</a:t>
            </a:r>
            <a:r>
              <a:rPr lang="fr-FR" sz="1200" dirty="0">
                <a:latin typeface="+mn-lt"/>
              </a:rPr>
              <a:t>ffectifs de recherche </a:t>
            </a:r>
            <a:r>
              <a:rPr lang="fr-FR" sz="1200" dirty="0" smtClean="0">
                <a:latin typeface="+mn-lt"/>
              </a:rPr>
              <a:t>localisés : 655	     257 ETP Bretagne</a:t>
            </a:r>
            <a:endParaRPr lang="fr-FR" sz="1200" dirty="0">
              <a:latin typeface="+mn-lt"/>
            </a:endParaRPr>
          </a:p>
          <a:p>
            <a:pPr>
              <a:buClr>
                <a:schemeClr val="accent2"/>
              </a:buClr>
            </a:pPr>
            <a:r>
              <a:rPr lang="fr-FR" sz="1200" dirty="0" smtClean="0">
                <a:latin typeface="+mn-lt"/>
              </a:rPr>
              <a:t>			    398 ETP Pays de la Loire</a:t>
            </a:r>
          </a:p>
        </p:txBody>
      </p:sp>
      <p:pic>
        <p:nvPicPr>
          <p:cNvPr id="69" name="Picture 3"/>
          <p:cNvPicPr>
            <a:picLocks noChangeAspect="1" noChangeArrowheads="1"/>
          </p:cNvPicPr>
          <p:nvPr>
            <p:custDataLst>
              <p:tags r:id="rId7"/>
            </p:custDataLst>
          </p:nvPr>
        </p:nvPicPr>
        <p:blipFill>
          <a:blip r:embed="rId47">
            <a:lum bright="42000"/>
          </a:blip>
          <a:srcRect/>
          <a:stretch>
            <a:fillRect/>
          </a:stretch>
        </p:blipFill>
        <p:spPr bwMode="auto">
          <a:xfrm>
            <a:off x="394715" y="1732313"/>
            <a:ext cx="3143250" cy="2246313"/>
          </a:xfrm>
          <a:prstGeom prst="rect">
            <a:avLst/>
          </a:prstGeom>
          <a:noFill/>
          <a:ln w="9525">
            <a:noFill/>
            <a:miter lim="800000"/>
            <a:headEnd/>
            <a:tailEnd/>
          </a:ln>
        </p:spPr>
      </p:pic>
      <p:sp>
        <p:nvSpPr>
          <p:cNvPr id="70" name="Rectangle 69"/>
          <p:cNvSpPr/>
          <p:nvPr>
            <p:custDataLst>
              <p:tags r:id="rId8"/>
            </p:custDataLst>
          </p:nvPr>
        </p:nvSpPr>
        <p:spPr bwMode="auto">
          <a:xfrm>
            <a:off x="313376" y="1386238"/>
            <a:ext cx="8462489" cy="3660775"/>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72" name="Ellipse 71"/>
          <p:cNvSpPr/>
          <p:nvPr>
            <p:custDataLst>
              <p:tags r:id="rId9"/>
            </p:custDataLst>
          </p:nvPr>
        </p:nvSpPr>
        <p:spPr bwMode="auto">
          <a:xfrm>
            <a:off x="2286642" y="2791688"/>
            <a:ext cx="879391" cy="817273"/>
          </a:xfrm>
          <a:prstGeom prst="ellips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mj-lt"/>
              </a:rPr>
              <a:t>238</a:t>
            </a:r>
            <a:endParaRPr lang="fr-FR" sz="1200" b="1" dirty="0">
              <a:solidFill>
                <a:schemeClr val="bg1"/>
              </a:solidFill>
              <a:latin typeface="+mj-lt"/>
            </a:endParaRPr>
          </a:p>
        </p:txBody>
      </p:sp>
      <p:sp>
        <p:nvSpPr>
          <p:cNvPr id="74" name="Rectangle 73"/>
          <p:cNvSpPr/>
          <p:nvPr>
            <p:custDataLst>
              <p:tags r:id="rId10"/>
            </p:custDataLst>
          </p:nvPr>
        </p:nvSpPr>
        <p:spPr bwMode="auto">
          <a:xfrm>
            <a:off x="308758" y="2261776"/>
            <a:ext cx="857107" cy="184541"/>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latin typeface="+mj-lt"/>
              </a:rPr>
              <a:t>Brest</a:t>
            </a:r>
          </a:p>
        </p:txBody>
      </p:sp>
      <p:sp>
        <p:nvSpPr>
          <p:cNvPr id="75" name="Rectangle 74"/>
          <p:cNvSpPr/>
          <p:nvPr>
            <p:custDataLst>
              <p:tags r:id="rId11"/>
            </p:custDataLst>
          </p:nvPr>
        </p:nvSpPr>
        <p:spPr bwMode="auto">
          <a:xfrm>
            <a:off x="2710652" y="2375067"/>
            <a:ext cx="946953" cy="504391"/>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a:solidFill>
                  <a:schemeClr val="tx1"/>
                </a:solidFill>
                <a:latin typeface="+mj-lt"/>
              </a:rPr>
              <a:t>Rennes / </a:t>
            </a:r>
            <a:endParaRPr lang="fr-FR" sz="1200" b="1" dirty="0" smtClean="0">
              <a:solidFill>
                <a:schemeClr val="tx1"/>
              </a:solidFill>
              <a:latin typeface="+mj-lt"/>
            </a:endParaRPr>
          </a:p>
          <a:p>
            <a:pPr algn="ctr">
              <a:spcBef>
                <a:spcPts val="0"/>
              </a:spcBef>
              <a:buClr>
                <a:srgbClr val="CC0000"/>
              </a:buClr>
              <a:buSzPct val="75000"/>
              <a:defRPr/>
            </a:pPr>
            <a:r>
              <a:rPr lang="fr-FR" sz="1200" b="1" dirty="0" smtClean="0">
                <a:solidFill>
                  <a:schemeClr val="tx1"/>
                </a:solidFill>
                <a:latin typeface="+mj-lt"/>
              </a:rPr>
              <a:t>Ker </a:t>
            </a:r>
            <a:r>
              <a:rPr lang="fr-FR" sz="1200" b="1" dirty="0">
                <a:solidFill>
                  <a:schemeClr val="tx1"/>
                </a:solidFill>
                <a:latin typeface="+mj-lt"/>
              </a:rPr>
              <a:t>Lann</a:t>
            </a:r>
          </a:p>
        </p:txBody>
      </p:sp>
      <p:sp>
        <p:nvSpPr>
          <p:cNvPr id="76" name="Ellipse 75"/>
          <p:cNvSpPr/>
          <p:nvPr>
            <p:custDataLst>
              <p:tags r:id="rId12"/>
            </p:custDataLst>
          </p:nvPr>
        </p:nvSpPr>
        <p:spPr bwMode="auto">
          <a:xfrm>
            <a:off x="1855645" y="5368081"/>
            <a:ext cx="879390" cy="816055"/>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150 et plus</a:t>
            </a:r>
          </a:p>
        </p:txBody>
      </p:sp>
      <p:sp>
        <p:nvSpPr>
          <p:cNvPr id="77" name="Ellipse 76"/>
          <p:cNvSpPr/>
          <p:nvPr>
            <p:custDataLst>
              <p:tags r:id="rId13"/>
            </p:custDataLst>
          </p:nvPr>
        </p:nvSpPr>
        <p:spPr bwMode="auto">
          <a:xfrm>
            <a:off x="1202995" y="5488053"/>
            <a:ext cx="585854" cy="576110"/>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100-  149</a:t>
            </a:r>
          </a:p>
        </p:txBody>
      </p:sp>
      <p:sp>
        <p:nvSpPr>
          <p:cNvPr id="78" name="Ellipse 77"/>
          <p:cNvSpPr/>
          <p:nvPr>
            <p:custDataLst>
              <p:tags r:id="rId14"/>
            </p:custDataLst>
          </p:nvPr>
        </p:nvSpPr>
        <p:spPr bwMode="auto">
          <a:xfrm>
            <a:off x="706891" y="5571486"/>
            <a:ext cx="418989" cy="409245"/>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50-99</a:t>
            </a:r>
          </a:p>
        </p:txBody>
      </p:sp>
      <p:grpSp>
        <p:nvGrpSpPr>
          <p:cNvPr id="91" name="Groupe 90"/>
          <p:cNvGrpSpPr/>
          <p:nvPr>
            <p:custDataLst>
              <p:tags r:id="rId15"/>
            </p:custDataLst>
          </p:nvPr>
        </p:nvGrpSpPr>
        <p:grpSpPr>
          <a:xfrm>
            <a:off x="359640" y="5625128"/>
            <a:ext cx="306890" cy="301961"/>
            <a:chOff x="8090477" y="2740066"/>
            <a:chExt cx="307984" cy="303037"/>
          </a:xfrm>
        </p:grpSpPr>
        <p:sp>
          <p:nvSpPr>
            <p:cNvPr id="79" name="Ellipse 78"/>
            <p:cNvSpPr/>
            <p:nvPr/>
          </p:nvSpPr>
          <p:spPr bwMode="auto">
            <a:xfrm>
              <a:off x="8090477" y="2740066"/>
              <a:ext cx="285750" cy="300038"/>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800" b="1" dirty="0">
                <a:solidFill>
                  <a:schemeClr val="tx1"/>
                </a:solidFill>
                <a:latin typeface="Calibri" pitchFamily="34" charset="0"/>
              </a:endParaRPr>
            </a:p>
          </p:txBody>
        </p:sp>
        <p:sp>
          <p:nvSpPr>
            <p:cNvPr id="80" name="ZoneTexte 158"/>
            <p:cNvSpPr txBox="1">
              <a:spLocks noChangeArrowheads="1"/>
            </p:cNvSpPr>
            <p:nvPr/>
          </p:nvSpPr>
          <p:spPr bwMode="auto">
            <a:xfrm>
              <a:off x="8103878" y="2812082"/>
              <a:ext cx="294583" cy="231021"/>
            </a:xfrm>
            <a:prstGeom prst="rect">
              <a:avLst/>
            </a:prstGeom>
            <a:noFill/>
            <a:ln w="9525">
              <a:noFill/>
              <a:miter lim="800000"/>
              <a:headEnd/>
              <a:tailEnd/>
            </a:ln>
          </p:spPr>
          <p:txBody>
            <a:bodyPr wrap="none" lIns="36000" tIns="36000" rIns="36000" bIns="36000" anchor="ctr"/>
            <a:lstStyle/>
            <a:p>
              <a:pPr>
                <a:buClr>
                  <a:schemeClr val="accent2"/>
                </a:buClr>
              </a:pPr>
              <a:r>
                <a:rPr lang="fr-FR" sz="800" b="1" dirty="0">
                  <a:latin typeface="Calibri" pitchFamily="34" charset="0"/>
                </a:rPr>
                <a:t>&lt;50</a:t>
              </a:r>
            </a:p>
          </p:txBody>
        </p:sp>
      </p:grpSp>
      <p:sp>
        <p:nvSpPr>
          <p:cNvPr id="81" name="ZoneTexte 119"/>
          <p:cNvSpPr txBox="1">
            <a:spLocks noChangeArrowheads="1"/>
          </p:cNvSpPr>
          <p:nvPr>
            <p:custDataLst>
              <p:tags r:id="rId16"/>
            </p:custDataLst>
          </p:nvPr>
        </p:nvSpPr>
        <p:spPr bwMode="auto">
          <a:xfrm>
            <a:off x="337580" y="5117339"/>
            <a:ext cx="3961288" cy="344320"/>
          </a:xfrm>
          <a:prstGeom prst="rect">
            <a:avLst/>
          </a:prstGeom>
          <a:noFill/>
          <a:ln w="9525">
            <a:noFill/>
            <a:miter lim="800000"/>
            <a:headEnd/>
            <a:tailEnd/>
          </a:ln>
        </p:spPr>
        <p:txBody>
          <a:bodyPr lIns="36000" tIns="36000" rIns="36000" bIns="36000"/>
          <a:lstStyle/>
          <a:p>
            <a:pPr>
              <a:buClr>
                <a:schemeClr val="accent2"/>
              </a:buClr>
            </a:pPr>
            <a:r>
              <a:rPr lang="fr-FR" sz="1200" b="1" dirty="0" smtClean="0">
                <a:latin typeface="Calibri" pitchFamily="34" charset="0"/>
              </a:rPr>
              <a:t>Légende </a:t>
            </a:r>
            <a:r>
              <a:rPr lang="fr-FR" sz="1200" b="1" dirty="0">
                <a:latin typeface="Calibri" pitchFamily="34" charset="0"/>
              </a:rPr>
              <a:t>(en </a:t>
            </a:r>
            <a:r>
              <a:rPr lang="fr-FR" sz="1200" b="1" dirty="0" smtClean="0">
                <a:latin typeface="Calibri" pitchFamily="34" charset="0"/>
              </a:rPr>
              <a:t>ETP chercheurs et enseignants chercheurs)</a:t>
            </a:r>
            <a:endParaRPr lang="fr-FR" sz="1200" b="1" dirty="0">
              <a:latin typeface="Calibri" pitchFamily="34" charset="0"/>
            </a:endParaRPr>
          </a:p>
        </p:txBody>
      </p:sp>
      <p:sp>
        <p:nvSpPr>
          <p:cNvPr id="89" name="Titre 1"/>
          <p:cNvSpPr txBox="1">
            <a:spLocks/>
          </p:cNvSpPr>
          <p:nvPr>
            <p:custDataLst>
              <p:tags r:id="rId17"/>
            </p:custDataLst>
          </p:nvPr>
        </p:nvSpPr>
        <p:spPr bwMode="auto">
          <a:xfrm>
            <a:off x="308368" y="1040514"/>
            <a:ext cx="4964276" cy="348899"/>
          </a:xfrm>
          <a:prstGeom prst="rect">
            <a:avLst/>
          </a:prstGeom>
          <a:solidFill>
            <a:srgbClr val="FF0000"/>
          </a:solidFill>
          <a:ln w="9525" cap="flat" cmpd="sng" algn="ctr">
            <a:noFill/>
            <a:prstDash val="solid"/>
            <a:miter lim="800000"/>
            <a:headEnd/>
            <a:tailEnd/>
          </a:ln>
          <a:effectLst>
            <a:outerShdw blurRad="50800" dist="38100" dir="2700000">
              <a:srgbClr val="000000">
                <a:alpha val="43000"/>
              </a:srgbClr>
            </a:outerShdw>
          </a:effectLst>
        </p:spPr>
        <p:txBody>
          <a:bodyPr anchor="ctr" anchorCtr="1"/>
          <a:lstStyle/>
          <a:p>
            <a:pPr eaLnBrk="0" fontAlgn="auto" hangingPunct="0">
              <a:spcBef>
                <a:spcPts val="0"/>
              </a:spcBef>
              <a:spcAft>
                <a:spcPts val="0"/>
              </a:spcAft>
              <a:defRPr/>
            </a:pPr>
            <a:r>
              <a:rPr lang="fr-FR" b="1" dirty="0" smtClean="0">
                <a:solidFill>
                  <a:schemeClr val="bg1"/>
                </a:solidFill>
                <a:latin typeface="Calibri" pitchFamily="34" charset="0"/>
                <a:cs typeface="Lucida Sans"/>
              </a:rPr>
              <a:t>Bio-santé</a:t>
            </a:r>
            <a:endParaRPr lang="fr-FR" b="1" dirty="0">
              <a:solidFill>
                <a:schemeClr val="bg1"/>
              </a:solidFill>
              <a:latin typeface="Calibri" pitchFamily="34" charset="0"/>
              <a:cs typeface="Lucida Sans"/>
            </a:endParaRPr>
          </a:p>
        </p:txBody>
      </p:sp>
      <p:sp>
        <p:nvSpPr>
          <p:cNvPr id="98" name="Rectangle 97"/>
          <p:cNvSpPr/>
          <p:nvPr>
            <p:custDataLst>
              <p:tags r:id="rId18"/>
            </p:custDataLst>
          </p:nvPr>
        </p:nvSpPr>
        <p:spPr bwMode="auto">
          <a:xfrm>
            <a:off x="311401" y="5058869"/>
            <a:ext cx="8462489" cy="1187551"/>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grpSp>
        <p:nvGrpSpPr>
          <p:cNvPr id="102" name="Groupe 101"/>
          <p:cNvGrpSpPr/>
          <p:nvPr>
            <p:custDataLst>
              <p:tags r:id="rId19"/>
            </p:custDataLst>
          </p:nvPr>
        </p:nvGrpSpPr>
        <p:grpSpPr>
          <a:xfrm>
            <a:off x="927665" y="2511813"/>
            <a:ext cx="330653" cy="298973"/>
            <a:chOff x="8090449" y="2740063"/>
            <a:chExt cx="331831" cy="300038"/>
          </a:xfrm>
          <a:solidFill>
            <a:srgbClr val="FF0000"/>
          </a:solidFill>
        </p:grpSpPr>
        <p:sp>
          <p:nvSpPr>
            <p:cNvPr id="103" name="Ellipse 102"/>
            <p:cNvSpPr/>
            <p:nvPr/>
          </p:nvSpPr>
          <p:spPr bwMode="auto">
            <a:xfrm>
              <a:off x="8090449" y="2740063"/>
              <a:ext cx="285749" cy="300038"/>
            </a:xfrm>
            <a:prstGeom prst="ellipse">
              <a:avLst/>
            </a:prstGeom>
            <a:grp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bg1"/>
                </a:solidFill>
                <a:latin typeface="+mj-lt"/>
              </a:endParaRPr>
            </a:p>
          </p:txBody>
        </p:sp>
        <p:sp>
          <p:nvSpPr>
            <p:cNvPr id="113" name="ZoneTexte 158"/>
            <p:cNvSpPr txBox="1">
              <a:spLocks noChangeArrowheads="1"/>
            </p:cNvSpPr>
            <p:nvPr/>
          </p:nvSpPr>
          <p:spPr bwMode="auto">
            <a:xfrm>
              <a:off x="8127697" y="2788244"/>
              <a:ext cx="294583" cy="23102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mj-lt"/>
                </a:rPr>
                <a:t>19</a:t>
              </a:r>
              <a:endParaRPr lang="fr-FR" sz="1200" b="1" dirty="0">
                <a:solidFill>
                  <a:schemeClr val="bg1"/>
                </a:solidFill>
                <a:latin typeface="+mj-lt"/>
              </a:endParaRPr>
            </a:p>
          </p:txBody>
        </p:sp>
      </p:grpSp>
      <p:sp>
        <p:nvSpPr>
          <p:cNvPr id="114" name="Ellipse 113"/>
          <p:cNvSpPr/>
          <p:nvPr>
            <p:custDataLst>
              <p:tags r:id="rId20"/>
            </p:custDataLst>
          </p:nvPr>
        </p:nvSpPr>
        <p:spPr bwMode="auto">
          <a:xfrm>
            <a:off x="2569670" y="3989116"/>
            <a:ext cx="879391" cy="817273"/>
          </a:xfrm>
          <a:prstGeom prst="ellips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mj-lt"/>
              </a:rPr>
              <a:t>266</a:t>
            </a:r>
            <a:endParaRPr lang="fr-FR" sz="1200" b="1" dirty="0">
              <a:solidFill>
                <a:schemeClr val="bg1"/>
              </a:solidFill>
              <a:latin typeface="+mj-lt"/>
            </a:endParaRPr>
          </a:p>
        </p:txBody>
      </p:sp>
      <p:sp>
        <p:nvSpPr>
          <p:cNvPr id="119" name="Rectangle 118"/>
          <p:cNvSpPr/>
          <p:nvPr>
            <p:custDataLst>
              <p:tags r:id="rId21"/>
            </p:custDataLst>
          </p:nvPr>
        </p:nvSpPr>
        <p:spPr bwMode="auto">
          <a:xfrm>
            <a:off x="2817957" y="3732336"/>
            <a:ext cx="685264" cy="22214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tx1"/>
                </a:solidFill>
                <a:latin typeface="+mj-lt"/>
              </a:rPr>
              <a:t>Nantes</a:t>
            </a:r>
            <a:endParaRPr lang="fr-FR" sz="1200" b="1" dirty="0">
              <a:solidFill>
                <a:schemeClr val="tx1"/>
              </a:solidFill>
              <a:latin typeface="+mj-lt"/>
            </a:endParaRPr>
          </a:p>
        </p:txBody>
      </p:sp>
      <p:sp>
        <p:nvSpPr>
          <p:cNvPr id="124" name="Ellipse 123"/>
          <p:cNvSpPr/>
          <p:nvPr>
            <p:custDataLst>
              <p:tags r:id="rId22"/>
            </p:custDataLst>
          </p:nvPr>
        </p:nvSpPr>
        <p:spPr bwMode="auto">
          <a:xfrm>
            <a:off x="3659206" y="3776027"/>
            <a:ext cx="585854" cy="576110"/>
          </a:xfrm>
          <a:prstGeom prst="ellipse">
            <a:avLst/>
          </a:prstGeom>
          <a:solidFill>
            <a:srgbClr val="FF000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mj-lt"/>
              </a:rPr>
              <a:t>132</a:t>
            </a:r>
            <a:endParaRPr lang="fr-FR" sz="1200" b="1" dirty="0">
              <a:solidFill>
                <a:schemeClr val="bg1"/>
              </a:solidFill>
              <a:latin typeface="+mj-lt"/>
            </a:endParaRPr>
          </a:p>
        </p:txBody>
      </p:sp>
      <p:sp>
        <p:nvSpPr>
          <p:cNvPr id="127" name="Rectangle 126"/>
          <p:cNvSpPr/>
          <p:nvPr>
            <p:custDataLst>
              <p:tags r:id="rId23"/>
            </p:custDataLst>
          </p:nvPr>
        </p:nvSpPr>
        <p:spPr bwMode="auto">
          <a:xfrm>
            <a:off x="3647251" y="3564103"/>
            <a:ext cx="685264" cy="22214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tx1"/>
                </a:solidFill>
                <a:latin typeface="+mj-lt"/>
              </a:rPr>
              <a:t>Angers</a:t>
            </a:r>
            <a:endParaRPr lang="fr-FR" sz="1200" b="1" dirty="0">
              <a:solidFill>
                <a:schemeClr val="tx1"/>
              </a:solidFill>
              <a:latin typeface="+mj-lt"/>
            </a:endParaRPr>
          </a:p>
        </p:txBody>
      </p:sp>
      <p:sp>
        <p:nvSpPr>
          <p:cNvPr id="128" name="Triangle isocèle 127"/>
          <p:cNvSpPr/>
          <p:nvPr>
            <p:custDataLst>
              <p:tags r:id="rId24"/>
            </p:custDataLst>
          </p:nvPr>
        </p:nvSpPr>
        <p:spPr bwMode="auto">
          <a:xfrm>
            <a:off x="4308717" y="5201060"/>
            <a:ext cx="215782" cy="202219"/>
          </a:xfrm>
          <a:prstGeom prst="triangle">
            <a:avLst/>
          </a:prstGeom>
          <a:solidFill>
            <a:schemeClr val="accent6">
              <a:lumMod val="60000"/>
              <a:lumOff val="4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latin typeface="+mj-lt"/>
            </a:endParaRPr>
          </a:p>
        </p:txBody>
      </p:sp>
      <p:cxnSp>
        <p:nvCxnSpPr>
          <p:cNvPr id="132" name="Connecteur droit 131"/>
          <p:cNvCxnSpPr/>
          <p:nvPr/>
        </p:nvCxnSpPr>
        <p:spPr bwMode="auto">
          <a:xfrm rot="5400000">
            <a:off x="3574474" y="5664530"/>
            <a:ext cx="878774" cy="1588"/>
          </a:xfrm>
          <a:prstGeom prst="line">
            <a:avLst/>
          </a:prstGeom>
          <a:solidFill>
            <a:srgbClr val="FFF7EF"/>
          </a:solidFill>
          <a:ln w="9525" cap="flat" cmpd="sng" algn="ctr">
            <a:solidFill>
              <a:schemeClr val="tx1"/>
            </a:solidFill>
            <a:prstDash val="dash"/>
            <a:round/>
            <a:headEnd type="none" w="med" len="med"/>
            <a:tailEnd type="none" w="med" len="med"/>
          </a:ln>
          <a:effectLst/>
        </p:spPr>
      </p:cxnSp>
      <p:sp>
        <p:nvSpPr>
          <p:cNvPr id="133" name="ZoneTexte 119"/>
          <p:cNvSpPr txBox="1">
            <a:spLocks noChangeArrowheads="1"/>
          </p:cNvSpPr>
          <p:nvPr>
            <p:custDataLst>
              <p:tags r:id="rId25"/>
            </p:custDataLst>
          </p:nvPr>
        </p:nvSpPr>
        <p:spPr bwMode="auto">
          <a:xfrm>
            <a:off x="4620613" y="5174742"/>
            <a:ext cx="3941496" cy="344320"/>
          </a:xfrm>
          <a:prstGeom prst="rect">
            <a:avLst/>
          </a:prstGeom>
          <a:noFill/>
          <a:ln w="9525">
            <a:noFill/>
            <a:miter lim="800000"/>
            <a:headEnd/>
            <a:tailEnd/>
          </a:ln>
        </p:spPr>
        <p:txBody>
          <a:bodyPr lIns="36000" tIns="36000" rIns="36000" bIns="36000"/>
          <a:lstStyle/>
          <a:p>
            <a:pPr>
              <a:buClr>
                <a:schemeClr val="accent2"/>
              </a:buClr>
              <a:tabLst>
                <a:tab pos="1258888" algn="l"/>
              </a:tabLst>
            </a:pPr>
            <a:r>
              <a:rPr lang="fr-FR" sz="1200" b="1" dirty="0" err="1" smtClean="0">
                <a:latin typeface="Calibri" pitchFamily="34" charset="0"/>
              </a:rPr>
              <a:t>Labex</a:t>
            </a:r>
            <a:r>
              <a:rPr lang="fr-FR" sz="1200" b="1" dirty="0" smtClean="0">
                <a:latin typeface="Calibri" pitchFamily="34" charset="0"/>
              </a:rPr>
              <a:t> </a:t>
            </a:r>
            <a:r>
              <a:rPr lang="fr-FR" sz="1200" b="1" dirty="0" err="1" smtClean="0">
                <a:latin typeface="Calibri" pitchFamily="34" charset="0"/>
              </a:rPr>
              <a:t>Biomarkers</a:t>
            </a:r>
            <a:r>
              <a:rPr lang="fr-FR" sz="1200" b="1" dirty="0" smtClean="0">
                <a:latin typeface="Calibri" pitchFamily="34" charset="0"/>
              </a:rPr>
              <a:t>		</a:t>
            </a:r>
            <a:r>
              <a:rPr lang="fr-FR" sz="1200" b="1" i="1" dirty="0" smtClean="0">
                <a:latin typeface="Calibri" pitchFamily="34" charset="0"/>
              </a:rPr>
              <a:t>effectifs ND</a:t>
            </a:r>
            <a:endParaRPr lang="fr-FR" sz="1200" b="1" i="1" dirty="0">
              <a:latin typeface="Calibri" pitchFamily="34" charset="0"/>
            </a:endParaRPr>
          </a:p>
        </p:txBody>
      </p:sp>
      <p:sp>
        <p:nvSpPr>
          <p:cNvPr id="135" name="Triangle isocèle 134"/>
          <p:cNvSpPr/>
          <p:nvPr>
            <p:custDataLst>
              <p:tags r:id="rId26"/>
            </p:custDataLst>
          </p:nvPr>
        </p:nvSpPr>
        <p:spPr bwMode="auto">
          <a:xfrm>
            <a:off x="4318617" y="5507835"/>
            <a:ext cx="215782" cy="202219"/>
          </a:xfrm>
          <a:prstGeom prst="triangle">
            <a:avLst/>
          </a:prstGeom>
          <a:solidFill>
            <a:srgbClr val="C00000"/>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400" dirty="0">
              <a:solidFill>
                <a:schemeClr val="tx1"/>
              </a:solidFill>
            </a:endParaRPr>
          </a:p>
        </p:txBody>
      </p:sp>
      <p:sp>
        <p:nvSpPr>
          <p:cNvPr id="136" name="ZoneTexte 119"/>
          <p:cNvSpPr txBox="1">
            <a:spLocks noChangeArrowheads="1"/>
          </p:cNvSpPr>
          <p:nvPr>
            <p:custDataLst>
              <p:tags r:id="rId27"/>
            </p:custDataLst>
          </p:nvPr>
        </p:nvSpPr>
        <p:spPr bwMode="auto">
          <a:xfrm>
            <a:off x="4618638" y="5481517"/>
            <a:ext cx="3941496" cy="344320"/>
          </a:xfrm>
          <a:prstGeom prst="rect">
            <a:avLst/>
          </a:prstGeom>
          <a:noFill/>
          <a:ln w="9525">
            <a:noFill/>
            <a:miter lim="800000"/>
            <a:headEnd/>
            <a:tailEnd/>
          </a:ln>
        </p:spPr>
        <p:txBody>
          <a:bodyPr lIns="36000" tIns="36000" rIns="36000" bIns="36000"/>
          <a:lstStyle/>
          <a:p>
            <a:pPr>
              <a:buClr>
                <a:schemeClr val="accent2"/>
              </a:buClr>
              <a:tabLst>
                <a:tab pos="1258888" algn="l"/>
              </a:tabLst>
            </a:pPr>
            <a:r>
              <a:rPr lang="fr-FR" sz="1200" b="1" dirty="0" err="1" smtClean="0">
                <a:latin typeface="Calibri" pitchFamily="34" charset="0"/>
              </a:rPr>
              <a:t>Labex</a:t>
            </a:r>
            <a:r>
              <a:rPr lang="fr-FR" sz="1200" b="1" dirty="0" smtClean="0">
                <a:latin typeface="Calibri" pitchFamily="34" charset="0"/>
              </a:rPr>
              <a:t> </a:t>
            </a:r>
            <a:r>
              <a:rPr lang="fr-FR" sz="1200" b="1" dirty="0" err="1" smtClean="0">
                <a:latin typeface="Calibri" pitchFamily="34" charset="0"/>
              </a:rPr>
              <a:t>Envir</a:t>
            </a:r>
            <a:r>
              <a:rPr lang="fr-FR" sz="1200" b="1" dirty="0" smtClean="0">
                <a:latin typeface="Calibri" pitchFamily="34" charset="0"/>
              </a:rPr>
              <a:t>. Santé		354 ETP Rennes</a:t>
            </a:r>
            <a:endParaRPr lang="fr-FR" sz="1200" b="1" i="1" dirty="0">
              <a:latin typeface="Calibri" pitchFamily="34" charset="0"/>
            </a:endParaRPr>
          </a:p>
        </p:txBody>
      </p:sp>
      <p:sp>
        <p:nvSpPr>
          <p:cNvPr id="137" name="Triangle isocèle 136"/>
          <p:cNvSpPr/>
          <p:nvPr>
            <p:custDataLst>
              <p:tags r:id="rId28"/>
            </p:custDataLst>
          </p:nvPr>
        </p:nvSpPr>
        <p:spPr bwMode="auto">
          <a:xfrm>
            <a:off x="2881697" y="3253840"/>
            <a:ext cx="252000" cy="252000"/>
          </a:xfrm>
          <a:prstGeom prst="triangle">
            <a:avLst/>
          </a:prstGeom>
          <a:solidFill>
            <a:schemeClr val="accent6">
              <a:lumMod val="60000"/>
              <a:lumOff val="4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latin typeface="+mj-lt"/>
            </a:endParaRPr>
          </a:p>
        </p:txBody>
      </p:sp>
      <p:sp>
        <p:nvSpPr>
          <p:cNvPr id="148" name="Triangle isocèle 147"/>
          <p:cNvSpPr/>
          <p:nvPr>
            <p:custDataLst>
              <p:tags r:id="rId29"/>
            </p:custDataLst>
          </p:nvPr>
        </p:nvSpPr>
        <p:spPr bwMode="auto">
          <a:xfrm>
            <a:off x="4328517" y="5802735"/>
            <a:ext cx="215782" cy="202219"/>
          </a:xfrm>
          <a:prstGeom prst="triangle">
            <a:avLst/>
          </a:prstGeom>
          <a:solidFill>
            <a:srgbClr val="FF9999"/>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400" dirty="0">
              <a:solidFill>
                <a:schemeClr val="tx1"/>
              </a:solidFill>
            </a:endParaRPr>
          </a:p>
        </p:txBody>
      </p:sp>
      <p:sp>
        <p:nvSpPr>
          <p:cNvPr id="149" name="ZoneTexte 119"/>
          <p:cNvSpPr txBox="1">
            <a:spLocks noChangeArrowheads="1"/>
          </p:cNvSpPr>
          <p:nvPr>
            <p:custDataLst>
              <p:tags r:id="rId30"/>
            </p:custDataLst>
          </p:nvPr>
        </p:nvSpPr>
        <p:spPr bwMode="auto">
          <a:xfrm>
            <a:off x="4628538" y="5776417"/>
            <a:ext cx="3941496" cy="344320"/>
          </a:xfrm>
          <a:prstGeom prst="rect">
            <a:avLst/>
          </a:prstGeom>
          <a:noFill/>
          <a:ln w="9525">
            <a:noFill/>
            <a:miter lim="800000"/>
            <a:headEnd/>
            <a:tailEnd/>
          </a:ln>
        </p:spPr>
        <p:txBody>
          <a:bodyPr lIns="36000" tIns="36000" rIns="36000" bIns="36000"/>
          <a:lstStyle/>
          <a:p>
            <a:pPr>
              <a:buClr>
                <a:schemeClr val="accent2"/>
              </a:buClr>
              <a:tabLst>
                <a:tab pos="1258888" algn="l"/>
              </a:tabLst>
            </a:pPr>
            <a:r>
              <a:rPr lang="fr-FR" sz="1200" b="1" dirty="0" err="1" smtClean="0">
                <a:latin typeface="Calibri" pitchFamily="34" charset="0"/>
              </a:rPr>
              <a:t>Labex</a:t>
            </a:r>
            <a:r>
              <a:rPr lang="fr-FR" sz="1200" b="1" dirty="0" smtClean="0">
                <a:latin typeface="Calibri" pitchFamily="34" charset="0"/>
              </a:rPr>
              <a:t> Génétique		193 ETP Nantes ; 116 Brest</a:t>
            </a:r>
            <a:endParaRPr lang="fr-FR" sz="1200" b="1" i="1" dirty="0">
              <a:latin typeface="Calibri" pitchFamily="34" charset="0"/>
            </a:endParaRPr>
          </a:p>
        </p:txBody>
      </p:sp>
      <p:sp>
        <p:nvSpPr>
          <p:cNvPr id="150" name="Triangle isocèle 149"/>
          <p:cNvSpPr/>
          <p:nvPr>
            <p:custDataLst>
              <p:tags r:id="rId31"/>
            </p:custDataLst>
          </p:nvPr>
        </p:nvSpPr>
        <p:spPr bwMode="auto">
          <a:xfrm>
            <a:off x="3269635" y="3924453"/>
            <a:ext cx="252000" cy="252000"/>
          </a:xfrm>
          <a:prstGeom prst="triangle">
            <a:avLst/>
          </a:prstGeom>
          <a:solidFill>
            <a:srgbClr val="FF9999"/>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latin typeface="+mj-lt"/>
            </a:endParaRPr>
          </a:p>
        </p:txBody>
      </p:sp>
      <p:sp>
        <p:nvSpPr>
          <p:cNvPr id="151" name="Triangle isocèle 150"/>
          <p:cNvSpPr/>
          <p:nvPr>
            <p:custDataLst>
              <p:tags r:id="rId32"/>
            </p:custDataLst>
          </p:nvPr>
        </p:nvSpPr>
        <p:spPr bwMode="auto">
          <a:xfrm>
            <a:off x="617517" y="2517570"/>
            <a:ext cx="252000" cy="252000"/>
          </a:xfrm>
          <a:prstGeom prst="triangle">
            <a:avLst/>
          </a:prstGeom>
          <a:solidFill>
            <a:srgbClr val="FF9999"/>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latin typeface="+mj-lt"/>
            </a:endParaRPr>
          </a:p>
        </p:txBody>
      </p:sp>
      <p:sp>
        <p:nvSpPr>
          <p:cNvPr id="41" name="ZoneTexte 40"/>
          <p:cNvSpPr txBox="1"/>
          <p:nvPr>
            <p:custDataLst>
              <p:tags r:id="rId33"/>
            </p:custDataLst>
          </p:nvPr>
        </p:nvSpPr>
        <p:spPr>
          <a:xfrm>
            <a:off x="3177971" y="5302804"/>
            <a:ext cx="907144"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+ 300 ETP chercheurs</a:t>
            </a:r>
          </a:p>
        </p:txBody>
      </p:sp>
      <p:sp>
        <p:nvSpPr>
          <p:cNvPr id="42" name="ZoneTexte 41"/>
          <p:cNvSpPr txBox="1"/>
          <p:nvPr>
            <p:custDataLst>
              <p:tags r:id="rId34"/>
            </p:custDataLst>
          </p:nvPr>
        </p:nvSpPr>
        <p:spPr>
          <a:xfrm>
            <a:off x="3195981" y="5572360"/>
            <a:ext cx="936636"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Entre 100 et 300 ETP chercheurs</a:t>
            </a:r>
          </a:p>
        </p:txBody>
      </p:sp>
      <p:sp>
        <p:nvSpPr>
          <p:cNvPr id="43" name="ZoneTexte 42"/>
          <p:cNvSpPr txBox="1"/>
          <p:nvPr>
            <p:custDataLst>
              <p:tags r:id="rId35"/>
            </p:custDataLst>
          </p:nvPr>
        </p:nvSpPr>
        <p:spPr>
          <a:xfrm>
            <a:off x="3206863" y="5853652"/>
            <a:ext cx="866377"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Moins de 100 ETP chercheurs</a:t>
            </a:r>
          </a:p>
        </p:txBody>
      </p:sp>
      <p:sp>
        <p:nvSpPr>
          <p:cNvPr id="44" name="Triangle isocèle 43"/>
          <p:cNvSpPr/>
          <p:nvPr>
            <p:custDataLst>
              <p:tags r:id="rId36"/>
            </p:custDataLst>
          </p:nvPr>
        </p:nvSpPr>
        <p:spPr bwMode="auto">
          <a:xfrm>
            <a:off x="2796935" y="5355771"/>
            <a:ext cx="360000" cy="360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000" b="1" dirty="0" smtClean="0">
              <a:solidFill>
                <a:schemeClr val="tx1"/>
              </a:solidFill>
              <a:latin typeface="Arial" charset="0"/>
            </a:endParaRPr>
          </a:p>
        </p:txBody>
      </p:sp>
      <p:sp>
        <p:nvSpPr>
          <p:cNvPr id="45" name="Triangle isocèle 44"/>
          <p:cNvSpPr/>
          <p:nvPr>
            <p:custDataLst>
              <p:tags r:id="rId37"/>
            </p:custDataLst>
          </p:nvPr>
        </p:nvSpPr>
        <p:spPr bwMode="auto">
          <a:xfrm>
            <a:off x="2854511" y="5739831"/>
            <a:ext cx="252000" cy="252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sp>
        <p:nvSpPr>
          <p:cNvPr id="46" name="Triangle isocèle 45"/>
          <p:cNvSpPr/>
          <p:nvPr>
            <p:custDataLst>
              <p:tags r:id="rId38"/>
            </p:custDataLst>
          </p:nvPr>
        </p:nvSpPr>
        <p:spPr bwMode="auto">
          <a:xfrm>
            <a:off x="2935157" y="6043311"/>
            <a:ext cx="144000" cy="144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sp>
        <p:nvSpPr>
          <p:cNvPr id="134" name="Triangle isocèle 133"/>
          <p:cNvSpPr/>
          <p:nvPr>
            <p:custDataLst>
              <p:tags r:id="rId39"/>
            </p:custDataLst>
          </p:nvPr>
        </p:nvSpPr>
        <p:spPr bwMode="auto">
          <a:xfrm>
            <a:off x="2964832" y="2871507"/>
            <a:ext cx="360000" cy="360000"/>
          </a:xfrm>
          <a:prstGeom prst="triangle">
            <a:avLst/>
          </a:prstGeom>
          <a:solidFill>
            <a:srgbClr val="C00000"/>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latin typeface="+mj-lt"/>
            </a:endParaRPr>
          </a:p>
        </p:txBody>
      </p:sp>
      <p:sp>
        <p:nvSpPr>
          <p:cNvPr id="48" name="Triangle isocèle 47"/>
          <p:cNvSpPr/>
          <p:nvPr>
            <p:custDataLst>
              <p:tags r:id="rId40"/>
            </p:custDataLst>
          </p:nvPr>
        </p:nvSpPr>
        <p:spPr bwMode="auto">
          <a:xfrm>
            <a:off x="3319107" y="4223320"/>
            <a:ext cx="144000" cy="108000"/>
          </a:xfrm>
          <a:prstGeom prst="triangle">
            <a:avLst/>
          </a:prstGeom>
          <a:solidFill>
            <a:schemeClr val="accent6">
              <a:lumMod val="60000"/>
              <a:lumOff val="4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latin typeface="+mj-lt"/>
            </a:endParaRPr>
          </a:p>
        </p:txBody>
      </p:sp>
      <p:sp>
        <p:nvSpPr>
          <p:cNvPr id="50" name="Triangle isocèle 49"/>
          <p:cNvSpPr/>
          <p:nvPr>
            <p:custDataLst>
              <p:tags r:id="rId41"/>
            </p:custDataLst>
          </p:nvPr>
        </p:nvSpPr>
        <p:spPr bwMode="auto">
          <a:xfrm>
            <a:off x="1108317" y="1988779"/>
            <a:ext cx="144000" cy="108000"/>
          </a:xfrm>
          <a:prstGeom prst="triangle">
            <a:avLst/>
          </a:prstGeom>
          <a:solidFill>
            <a:schemeClr val="accent6">
              <a:lumMod val="60000"/>
              <a:lumOff val="4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latin typeface="+mj-lt"/>
            </a:endParaRPr>
          </a:p>
        </p:txBody>
      </p:sp>
      <p:sp>
        <p:nvSpPr>
          <p:cNvPr id="51" name="Rectangle 50"/>
          <p:cNvSpPr/>
          <p:nvPr>
            <p:custDataLst>
              <p:tags r:id="rId42"/>
            </p:custDataLst>
          </p:nvPr>
        </p:nvSpPr>
        <p:spPr bwMode="auto">
          <a:xfrm>
            <a:off x="437406" y="1772906"/>
            <a:ext cx="857107" cy="184541"/>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tx1"/>
                </a:solidFill>
                <a:latin typeface="+mj-lt"/>
              </a:rPr>
              <a:t>Roscoff</a:t>
            </a:r>
            <a:endParaRPr lang="fr-FR" sz="1200" b="1" dirty="0">
              <a:solidFill>
                <a:schemeClr val="tx1"/>
              </a:solidFill>
              <a:latin typeface="+mj-lt"/>
            </a:endParaRPr>
          </a:p>
        </p:txBody>
      </p:sp>
      <p:cxnSp>
        <p:nvCxnSpPr>
          <p:cNvPr id="54" name="Connecteur droit 53"/>
          <p:cNvCxnSpPr>
            <a:endCxn id="113" idx="2"/>
          </p:cNvCxnSpPr>
          <p:nvPr/>
        </p:nvCxnSpPr>
        <p:spPr bwMode="auto">
          <a:xfrm rot="10800000">
            <a:off x="1111550" y="2790024"/>
            <a:ext cx="1144762" cy="380688"/>
          </a:xfrm>
          <a:prstGeom prst="line">
            <a:avLst/>
          </a:prstGeom>
          <a:solidFill>
            <a:srgbClr val="FFF7EF"/>
          </a:solidFill>
          <a:ln w="9525" cap="flat" cmpd="sng" algn="ctr">
            <a:solidFill>
              <a:schemeClr val="tx1"/>
            </a:solidFill>
            <a:prstDash val="solid"/>
            <a:round/>
            <a:headEnd type="none" w="med" len="med"/>
            <a:tailEnd type="none" w="med" len="med"/>
          </a:ln>
          <a:effectLst/>
        </p:spPr>
      </p:cxnSp>
      <p:cxnSp>
        <p:nvCxnSpPr>
          <p:cNvPr id="56" name="Connecteur droit 55"/>
          <p:cNvCxnSpPr>
            <a:stCxn id="103" idx="4"/>
          </p:cNvCxnSpPr>
          <p:nvPr/>
        </p:nvCxnSpPr>
        <p:spPr bwMode="auto">
          <a:xfrm rot="16200000" flipH="1">
            <a:off x="1316955" y="2563864"/>
            <a:ext cx="1238700" cy="1732544"/>
          </a:xfrm>
          <a:prstGeom prst="line">
            <a:avLst/>
          </a:prstGeom>
          <a:solidFill>
            <a:srgbClr val="FFF7EF"/>
          </a:solidFill>
          <a:ln w="9525" cap="flat" cmpd="sng" algn="ctr">
            <a:solidFill>
              <a:schemeClr val="tx1"/>
            </a:solidFill>
            <a:prstDash val="solid"/>
            <a:round/>
            <a:headEnd type="none" w="med" len="med"/>
            <a:tailEnd type="none" w="med" len="med"/>
          </a:ln>
          <a:effectLst/>
        </p:spPr>
      </p:cxnSp>
      <p:cxnSp>
        <p:nvCxnSpPr>
          <p:cNvPr id="58" name="Connecteur droit 57"/>
          <p:cNvCxnSpPr>
            <a:stCxn id="72" idx="4"/>
          </p:cNvCxnSpPr>
          <p:nvPr/>
        </p:nvCxnSpPr>
        <p:spPr bwMode="auto">
          <a:xfrm rot="16200000" flipH="1">
            <a:off x="2585758" y="3749540"/>
            <a:ext cx="416774" cy="135615"/>
          </a:xfrm>
          <a:prstGeom prst="line">
            <a:avLst/>
          </a:prstGeom>
          <a:solidFill>
            <a:srgbClr val="FFF7E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 name="Objet 129" hidden="1"/>
          <p:cNvGraphicFramePr>
            <a:graphicFrameLocks/>
          </p:cNvGraphicFramePr>
          <p:nvPr>
            <p:custDataLst>
              <p:tags r:id="rId2"/>
            </p:custDataLst>
          </p:nvPr>
        </p:nvGraphicFramePr>
        <p:xfrm>
          <a:off x="0" y="0"/>
          <a:ext cx="158750" cy="158750"/>
        </p:xfrm>
        <a:graphic>
          <a:graphicData uri="http://schemas.openxmlformats.org/presentationml/2006/ole">
            <p:oleObj spid="_x0000_s244738" name="think-cell Slide" r:id="rId47" imgW="0" imgH="0" progId="">
              <p:embed/>
            </p:oleObj>
          </a:graphicData>
        </a:graphic>
      </p:graphicFrame>
      <p:pic>
        <p:nvPicPr>
          <p:cNvPr id="100" name="Picture 6" descr="http://www.d-maps.com/m/paysloire/paysloire08.gif"/>
          <p:cNvPicPr>
            <a:picLocks noChangeAspect="1" noChangeArrowheads="1"/>
          </p:cNvPicPr>
          <p:nvPr>
            <p:custDataLst>
              <p:tags r:id="rId3"/>
            </p:custDataLst>
          </p:nvPr>
        </p:nvPicPr>
        <p:blipFill>
          <a:blip r:embed="rId48">
            <a:lum/>
          </a:blip>
          <a:srcRect l="2336" t="4993" r="5846" b="11123"/>
          <a:stretch>
            <a:fillRect/>
          </a:stretch>
        </p:blipFill>
        <p:spPr bwMode="auto">
          <a:xfrm>
            <a:off x="2249217" y="2429613"/>
            <a:ext cx="2780708" cy="2605525"/>
          </a:xfrm>
          <a:prstGeom prst="rect">
            <a:avLst/>
          </a:prstGeom>
          <a:noFill/>
          <a:ln w="9525">
            <a:noFill/>
            <a:miter lim="800000"/>
            <a:headEnd/>
            <a:tailEnd/>
          </a:ln>
        </p:spPr>
      </p:pic>
      <p:sp>
        <p:nvSpPr>
          <p:cNvPr id="2" name="Titre 1"/>
          <p:cNvSpPr>
            <a:spLocks noGrp="1"/>
          </p:cNvSpPr>
          <p:nvPr>
            <p:ph type="title"/>
            <p:custDataLst>
              <p:tags r:id="rId4"/>
            </p:custDataLst>
          </p:nvPr>
        </p:nvSpPr>
        <p:spPr>
          <a:xfrm>
            <a:off x="250825" y="35625"/>
            <a:ext cx="8642350" cy="692150"/>
          </a:xfrm>
        </p:spPr>
        <p:txBody>
          <a:bodyPr/>
          <a:lstStyle/>
          <a:p>
            <a:pPr>
              <a:lnSpc>
                <a:spcPct val="100000"/>
              </a:lnSpc>
            </a:pPr>
            <a:r>
              <a:rPr lang="fr-FR" dirty="0" smtClean="0">
                <a:latin typeface="Calibri" pitchFamily="34" charset="0"/>
              </a:rPr>
              <a:t>Cartographies des forces en présence</a:t>
            </a:r>
            <a:br>
              <a:rPr lang="fr-FR" dirty="0" smtClean="0">
                <a:latin typeface="Calibri" pitchFamily="34" charset="0"/>
              </a:rPr>
            </a:br>
            <a:r>
              <a:rPr lang="fr-FR" sz="2000" b="0" i="1" dirty="0" smtClean="0">
                <a:solidFill>
                  <a:schemeClr val="accent3"/>
                </a:solidFill>
              </a:rPr>
              <a:t>L’excellence en Bretagne &amp; Pays de la Loire – Zoom par thème</a:t>
            </a:r>
            <a:endParaRPr lang="fr-FR" sz="2000" b="0" i="1" dirty="0">
              <a:solidFill>
                <a:schemeClr val="accent3"/>
              </a:solidFill>
            </a:endParaRPr>
          </a:p>
        </p:txBody>
      </p:sp>
      <p:sp>
        <p:nvSpPr>
          <p:cNvPr id="47" name="Espace réservé du numéro de diapositive 3"/>
          <p:cNvSpPr txBox="1">
            <a:spLocks/>
          </p:cNvSpPr>
          <p:nvPr>
            <p:custDataLst>
              <p:tags r:id="rId5"/>
            </p:custDataLst>
          </p:nvPr>
        </p:nvSpPr>
        <p:spPr>
          <a:xfrm>
            <a:off x="7723948" y="597021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r" defTabSz="914400" rtl="0" eaLnBrk="0" fontAlgn="auto" latinLnBrk="0" hangingPunct="0">
              <a:lnSpc>
                <a:spcPct val="100000"/>
              </a:lnSpc>
              <a:spcBef>
                <a:spcPct val="0"/>
              </a:spcBef>
              <a:spcAft>
                <a:spcPts val="0"/>
              </a:spcAft>
              <a:buClrTx/>
              <a:buSzTx/>
              <a:buFontTx/>
              <a:buNone/>
              <a:tabLst/>
              <a:defRPr/>
            </a:pPr>
            <a:fld id="{CCECA78F-AE1C-49A7-9F72-3661A9FB331E}" type="slidenum">
              <a:rPr kumimoji="0" lang="fr-FR" sz="1200" b="0" i="0" u="none" strike="noStrike" kern="1200" cap="none" spc="0" normalizeH="0" baseline="0" noProof="0" smtClean="0">
                <a:ln>
                  <a:noFill/>
                </a:ln>
                <a:solidFill>
                  <a:srgbClr val="254375"/>
                </a:solidFill>
                <a:effectLst/>
                <a:uLnTx/>
                <a:uFillTx/>
                <a:latin typeface="+mn-lt"/>
                <a:ea typeface="+mn-ea"/>
                <a:cs typeface="+mn-cs"/>
              </a:rPr>
              <a:pPr marL="0" marR="0" lvl="0" indent="0" algn="r" defTabSz="914400" rtl="0" eaLnBrk="0" fontAlgn="auto" latinLnBrk="0" hangingPunct="0">
                <a:lnSpc>
                  <a:spcPct val="100000"/>
                </a:lnSpc>
                <a:spcBef>
                  <a:spcPct val="0"/>
                </a:spcBef>
                <a:spcAft>
                  <a:spcPts val="0"/>
                </a:spcAft>
                <a:buClrTx/>
                <a:buSzTx/>
                <a:buFontTx/>
                <a:buNone/>
                <a:tabLst/>
                <a:defRPr/>
              </a:pPr>
              <a:t>15</a:t>
            </a:fld>
            <a:endParaRPr kumimoji="0" lang="fr-FR" sz="1200" b="0" i="0" u="none" strike="noStrike" kern="1200" cap="none" spc="0" normalizeH="0" baseline="0" noProof="0" dirty="0">
              <a:ln>
                <a:noFill/>
              </a:ln>
              <a:solidFill>
                <a:srgbClr val="254375"/>
              </a:solidFill>
              <a:effectLst/>
              <a:uLnTx/>
              <a:uFillTx/>
              <a:latin typeface="+mn-lt"/>
              <a:ea typeface="+mn-ea"/>
              <a:cs typeface="+mn-cs"/>
            </a:endParaRPr>
          </a:p>
        </p:txBody>
      </p:sp>
      <p:sp>
        <p:nvSpPr>
          <p:cNvPr id="71" name="ZoneTexte 119"/>
          <p:cNvSpPr txBox="1">
            <a:spLocks noChangeArrowheads="1"/>
          </p:cNvSpPr>
          <p:nvPr>
            <p:custDataLst>
              <p:tags r:id="rId6"/>
            </p:custDataLst>
          </p:nvPr>
        </p:nvSpPr>
        <p:spPr bwMode="auto">
          <a:xfrm>
            <a:off x="337168" y="1336041"/>
            <a:ext cx="5303603" cy="571500"/>
          </a:xfrm>
          <a:prstGeom prst="rect">
            <a:avLst/>
          </a:prstGeom>
          <a:noFill/>
          <a:ln w="9525">
            <a:noFill/>
            <a:miter lim="800000"/>
            <a:headEnd/>
            <a:tailEnd/>
          </a:ln>
        </p:spPr>
        <p:txBody>
          <a:bodyPr lIns="36000" tIns="36000" rIns="36000" bIns="36000" anchor="ctr"/>
          <a:lstStyle/>
          <a:p>
            <a:pPr>
              <a:buClr>
                <a:schemeClr val="accent2"/>
              </a:buClr>
            </a:pPr>
            <a:r>
              <a:rPr lang="fr-FR" sz="1200" dirty="0">
                <a:latin typeface="+mn-lt"/>
              </a:rPr>
              <a:t>Effectifs de recherche </a:t>
            </a:r>
            <a:r>
              <a:rPr lang="fr-FR" sz="1200" dirty="0" smtClean="0">
                <a:latin typeface="+mn-lt"/>
              </a:rPr>
              <a:t>localisés : 757           375 ETP Bretagne</a:t>
            </a:r>
          </a:p>
          <a:p>
            <a:pPr>
              <a:buClr>
                <a:schemeClr val="accent2"/>
              </a:buClr>
            </a:pPr>
            <a:r>
              <a:rPr lang="fr-FR" sz="1200" dirty="0" smtClean="0">
                <a:latin typeface="+mn-lt"/>
              </a:rPr>
              <a:t>			     382 ETP Pays de la Loire</a:t>
            </a:r>
            <a:endParaRPr lang="fr-FR" sz="1200" dirty="0">
              <a:latin typeface="+mn-lt"/>
            </a:endParaRPr>
          </a:p>
        </p:txBody>
      </p:sp>
      <p:pic>
        <p:nvPicPr>
          <p:cNvPr id="69" name="Picture 3"/>
          <p:cNvPicPr>
            <a:picLocks noChangeAspect="1" noChangeArrowheads="1"/>
          </p:cNvPicPr>
          <p:nvPr>
            <p:custDataLst>
              <p:tags r:id="rId7"/>
            </p:custDataLst>
          </p:nvPr>
        </p:nvPicPr>
        <p:blipFill>
          <a:blip r:embed="rId49">
            <a:lum bright="42000"/>
          </a:blip>
          <a:srcRect/>
          <a:stretch>
            <a:fillRect/>
          </a:stretch>
        </p:blipFill>
        <p:spPr bwMode="auto">
          <a:xfrm>
            <a:off x="394715" y="1732313"/>
            <a:ext cx="3143250" cy="2246313"/>
          </a:xfrm>
          <a:prstGeom prst="rect">
            <a:avLst/>
          </a:prstGeom>
          <a:noFill/>
          <a:ln w="9525">
            <a:noFill/>
            <a:miter lim="800000"/>
            <a:headEnd/>
            <a:tailEnd/>
          </a:ln>
        </p:spPr>
      </p:pic>
      <p:sp>
        <p:nvSpPr>
          <p:cNvPr id="70" name="Rectangle 69"/>
          <p:cNvSpPr/>
          <p:nvPr>
            <p:custDataLst>
              <p:tags r:id="rId8"/>
            </p:custDataLst>
          </p:nvPr>
        </p:nvSpPr>
        <p:spPr bwMode="auto">
          <a:xfrm>
            <a:off x="313376" y="1386238"/>
            <a:ext cx="8462489" cy="3660775"/>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72" name="Ellipse 71"/>
          <p:cNvSpPr/>
          <p:nvPr>
            <p:custDataLst>
              <p:tags r:id="rId9"/>
            </p:custDataLst>
          </p:nvPr>
        </p:nvSpPr>
        <p:spPr bwMode="auto">
          <a:xfrm>
            <a:off x="2286642" y="2791688"/>
            <a:ext cx="879391" cy="817273"/>
          </a:xfrm>
          <a:prstGeom prst="ellips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bg1"/>
              </a:solidFill>
              <a:latin typeface="Calibri" pitchFamily="34" charset="0"/>
            </a:endParaRPr>
          </a:p>
        </p:txBody>
      </p:sp>
      <p:sp>
        <p:nvSpPr>
          <p:cNvPr id="74" name="Rectangle 73"/>
          <p:cNvSpPr/>
          <p:nvPr>
            <p:custDataLst>
              <p:tags r:id="rId10"/>
            </p:custDataLst>
          </p:nvPr>
        </p:nvSpPr>
        <p:spPr bwMode="auto">
          <a:xfrm>
            <a:off x="356260" y="2261776"/>
            <a:ext cx="809605" cy="267668"/>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Brest</a:t>
            </a:r>
          </a:p>
        </p:txBody>
      </p:sp>
      <p:sp>
        <p:nvSpPr>
          <p:cNvPr id="75" name="Rectangle 74"/>
          <p:cNvSpPr/>
          <p:nvPr>
            <p:custDataLst>
              <p:tags r:id="rId11"/>
            </p:custDataLst>
          </p:nvPr>
        </p:nvSpPr>
        <p:spPr bwMode="auto">
          <a:xfrm>
            <a:off x="2675027" y="2434442"/>
            <a:ext cx="946953" cy="504391"/>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tx1"/>
                </a:solidFill>
              </a:rPr>
              <a:t>Rennes</a:t>
            </a:r>
          </a:p>
        </p:txBody>
      </p:sp>
      <p:sp>
        <p:nvSpPr>
          <p:cNvPr id="89" name="Titre 1"/>
          <p:cNvSpPr txBox="1">
            <a:spLocks/>
          </p:cNvSpPr>
          <p:nvPr>
            <p:custDataLst>
              <p:tags r:id="rId12"/>
            </p:custDataLst>
          </p:nvPr>
        </p:nvSpPr>
        <p:spPr bwMode="auto">
          <a:xfrm>
            <a:off x="308367" y="1040514"/>
            <a:ext cx="5047403" cy="348899"/>
          </a:xfrm>
          <a:prstGeom prst="rect">
            <a:avLst/>
          </a:prstGeom>
          <a:solidFill>
            <a:srgbClr val="7030A0"/>
          </a:solidFill>
          <a:ln w="9525" cap="flat" cmpd="sng" algn="ctr">
            <a:noFill/>
            <a:prstDash val="solid"/>
            <a:miter lim="800000"/>
            <a:headEnd/>
            <a:tailEnd/>
          </a:ln>
          <a:effectLst>
            <a:outerShdw blurRad="50800" dist="38100" dir="2700000">
              <a:srgbClr val="000000">
                <a:alpha val="43000"/>
              </a:srgbClr>
            </a:outerShdw>
          </a:effectLst>
        </p:spPr>
        <p:txBody>
          <a:bodyPr anchor="ctr" anchorCtr="1"/>
          <a:lstStyle/>
          <a:p>
            <a:pPr algn="ctr" eaLnBrk="0" fontAlgn="auto" hangingPunct="0">
              <a:spcBef>
                <a:spcPts val="0"/>
              </a:spcBef>
              <a:spcAft>
                <a:spcPts val="0"/>
              </a:spcAft>
              <a:defRPr/>
            </a:pPr>
            <a:r>
              <a:rPr lang="fr-FR" b="1" dirty="0" smtClean="0">
                <a:solidFill>
                  <a:schemeClr val="bg1"/>
                </a:solidFill>
                <a:latin typeface="Calibri" pitchFamily="34" charset="0"/>
                <a:cs typeface="Lucida Sans"/>
              </a:rPr>
              <a:t>Chimie et physique des matériaux</a:t>
            </a:r>
            <a:endParaRPr lang="fr-FR" b="1" dirty="0">
              <a:solidFill>
                <a:schemeClr val="bg1"/>
              </a:solidFill>
              <a:latin typeface="Calibri" pitchFamily="34" charset="0"/>
              <a:cs typeface="Lucida Sans"/>
            </a:endParaRPr>
          </a:p>
        </p:txBody>
      </p:sp>
      <p:sp>
        <p:nvSpPr>
          <p:cNvPr id="98" name="Rectangle 97"/>
          <p:cNvSpPr/>
          <p:nvPr>
            <p:custDataLst>
              <p:tags r:id="rId13"/>
            </p:custDataLst>
          </p:nvPr>
        </p:nvSpPr>
        <p:spPr bwMode="auto">
          <a:xfrm>
            <a:off x="311401" y="5058869"/>
            <a:ext cx="8462489" cy="1187551"/>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24" name="Ellipse 23"/>
          <p:cNvSpPr/>
          <p:nvPr/>
        </p:nvSpPr>
        <p:spPr bwMode="auto">
          <a:xfrm>
            <a:off x="773297" y="2559316"/>
            <a:ext cx="284735" cy="298973"/>
          </a:xfrm>
          <a:prstGeom prst="ellips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tx1"/>
              </a:solidFill>
              <a:latin typeface="Calibri" pitchFamily="34" charset="0"/>
            </a:endParaRPr>
          </a:p>
        </p:txBody>
      </p:sp>
      <p:sp>
        <p:nvSpPr>
          <p:cNvPr id="25" name="ZoneTexte 158"/>
          <p:cNvSpPr txBox="1">
            <a:spLocks noChangeArrowheads="1"/>
          </p:cNvSpPr>
          <p:nvPr/>
        </p:nvSpPr>
        <p:spPr bwMode="auto">
          <a:xfrm>
            <a:off x="822275" y="2619198"/>
            <a:ext cx="293537" cy="23020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21</a:t>
            </a:r>
            <a:endParaRPr lang="fr-FR" sz="1200" b="1" dirty="0">
              <a:solidFill>
                <a:schemeClr val="bg1"/>
              </a:solidFill>
              <a:latin typeface="Calibri" pitchFamily="34" charset="0"/>
            </a:endParaRPr>
          </a:p>
        </p:txBody>
      </p:sp>
      <p:sp>
        <p:nvSpPr>
          <p:cNvPr id="26" name="Ellipse 25"/>
          <p:cNvSpPr/>
          <p:nvPr/>
        </p:nvSpPr>
        <p:spPr bwMode="auto">
          <a:xfrm>
            <a:off x="1590715" y="2022948"/>
            <a:ext cx="284735" cy="298973"/>
          </a:xfrm>
          <a:prstGeom prst="ellips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tx1"/>
              </a:solidFill>
              <a:latin typeface="Calibri" pitchFamily="34" charset="0"/>
            </a:endParaRPr>
          </a:p>
        </p:txBody>
      </p:sp>
      <p:sp>
        <p:nvSpPr>
          <p:cNvPr id="27" name="ZoneTexte 158"/>
          <p:cNvSpPr txBox="1">
            <a:spLocks noChangeArrowheads="1"/>
          </p:cNvSpPr>
          <p:nvPr/>
        </p:nvSpPr>
        <p:spPr bwMode="auto">
          <a:xfrm>
            <a:off x="1639693" y="2082830"/>
            <a:ext cx="293537" cy="23020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17</a:t>
            </a:r>
            <a:endParaRPr lang="fr-FR" sz="1200" b="1" dirty="0">
              <a:solidFill>
                <a:schemeClr val="bg1"/>
              </a:solidFill>
              <a:latin typeface="Calibri" pitchFamily="34" charset="0"/>
            </a:endParaRPr>
          </a:p>
        </p:txBody>
      </p:sp>
      <p:sp>
        <p:nvSpPr>
          <p:cNvPr id="28" name="Rectangle 27"/>
          <p:cNvSpPr/>
          <p:nvPr>
            <p:custDataLst>
              <p:tags r:id="rId14"/>
            </p:custDataLst>
          </p:nvPr>
        </p:nvSpPr>
        <p:spPr bwMode="auto">
          <a:xfrm>
            <a:off x="1262290" y="1772910"/>
            <a:ext cx="1160276" cy="174644"/>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tx1"/>
                </a:solidFill>
              </a:rPr>
              <a:t>Lannion</a:t>
            </a:r>
            <a:endParaRPr lang="fr-FR" sz="1200" b="1" dirty="0">
              <a:solidFill>
                <a:schemeClr val="tx1"/>
              </a:solidFill>
            </a:endParaRPr>
          </a:p>
        </p:txBody>
      </p:sp>
      <p:sp>
        <p:nvSpPr>
          <p:cNvPr id="29" name="ZoneTexte 158"/>
          <p:cNvSpPr txBox="1">
            <a:spLocks noChangeArrowheads="1"/>
          </p:cNvSpPr>
          <p:nvPr/>
        </p:nvSpPr>
        <p:spPr bwMode="auto">
          <a:xfrm>
            <a:off x="2611490" y="3090259"/>
            <a:ext cx="293537" cy="23020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274</a:t>
            </a:r>
            <a:endParaRPr lang="fr-FR" sz="1200" b="1" dirty="0">
              <a:solidFill>
                <a:schemeClr val="bg1"/>
              </a:solidFill>
              <a:latin typeface="Calibri" pitchFamily="34" charset="0"/>
            </a:endParaRPr>
          </a:p>
        </p:txBody>
      </p:sp>
      <p:sp>
        <p:nvSpPr>
          <p:cNvPr id="30" name="Ellipse 29"/>
          <p:cNvSpPr/>
          <p:nvPr>
            <p:custDataLst>
              <p:tags r:id="rId15"/>
            </p:custDataLst>
          </p:nvPr>
        </p:nvSpPr>
        <p:spPr bwMode="auto">
          <a:xfrm>
            <a:off x="1536185" y="3218192"/>
            <a:ext cx="418989" cy="409245"/>
          </a:xfrm>
          <a:prstGeom prst="ellips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bg1"/>
              </a:solidFill>
              <a:latin typeface="Calibri" pitchFamily="34" charset="0"/>
            </a:endParaRPr>
          </a:p>
        </p:txBody>
      </p:sp>
      <p:sp>
        <p:nvSpPr>
          <p:cNvPr id="32" name="ZoneTexte 158"/>
          <p:cNvSpPr txBox="1">
            <a:spLocks noChangeArrowheads="1"/>
          </p:cNvSpPr>
          <p:nvPr/>
        </p:nvSpPr>
        <p:spPr bwMode="auto">
          <a:xfrm>
            <a:off x="1663443" y="3305988"/>
            <a:ext cx="293537" cy="23020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59</a:t>
            </a:r>
            <a:endParaRPr lang="fr-FR" sz="1200" b="1" dirty="0">
              <a:solidFill>
                <a:schemeClr val="bg1"/>
              </a:solidFill>
              <a:latin typeface="Calibri" pitchFamily="34" charset="0"/>
            </a:endParaRPr>
          </a:p>
        </p:txBody>
      </p:sp>
      <p:sp>
        <p:nvSpPr>
          <p:cNvPr id="33" name="Rectangle 32"/>
          <p:cNvSpPr/>
          <p:nvPr>
            <p:custDataLst>
              <p:tags r:id="rId16"/>
            </p:custDataLst>
          </p:nvPr>
        </p:nvSpPr>
        <p:spPr bwMode="auto">
          <a:xfrm>
            <a:off x="1496291" y="3004458"/>
            <a:ext cx="950026" cy="21375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tx1"/>
                </a:solidFill>
              </a:rPr>
              <a:t>Vannes</a:t>
            </a:r>
            <a:endParaRPr lang="fr-FR" sz="1200" b="1" dirty="0">
              <a:solidFill>
                <a:schemeClr val="tx1"/>
              </a:solidFill>
            </a:endParaRPr>
          </a:p>
        </p:txBody>
      </p:sp>
      <p:sp>
        <p:nvSpPr>
          <p:cNvPr id="35" name="Ellipse 34"/>
          <p:cNvSpPr/>
          <p:nvPr>
            <p:custDataLst>
              <p:tags r:id="rId17"/>
            </p:custDataLst>
          </p:nvPr>
        </p:nvSpPr>
        <p:spPr bwMode="auto">
          <a:xfrm>
            <a:off x="2534045" y="4000992"/>
            <a:ext cx="879391" cy="817273"/>
          </a:xfrm>
          <a:prstGeom prst="ellips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279</a:t>
            </a:r>
            <a:endParaRPr lang="fr-FR" sz="1200" b="1" dirty="0">
              <a:solidFill>
                <a:schemeClr val="bg1"/>
              </a:solidFill>
              <a:latin typeface="Calibri" pitchFamily="34" charset="0"/>
            </a:endParaRPr>
          </a:p>
        </p:txBody>
      </p:sp>
      <p:sp>
        <p:nvSpPr>
          <p:cNvPr id="36" name="Rectangle 35"/>
          <p:cNvSpPr/>
          <p:nvPr>
            <p:custDataLst>
              <p:tags r:id="rId18"/>
            </p:custDataLst>
          </p:nvPr>
        </p:nvSpPr>
        <p:spPr bwMode="auto">
          <a:xfrm>
            <a:off x="2601796" y="3608120"/>
            <a:ext cx="946953" cy="504391"/>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tx1"/>
                </a:solidFill>
              </a:rPr>
              <a:t>Nantes</a:t>
            </a:r>
          </a:p>
        </p:txBody>
      </p:sp>
      <p:sp>
        <p:nvSpPr>
          <p:cNvPr id="37" name="Ellipse 36"/>
          <p:cNvSpPr/>
          <p:nvPr/>
        </p:nvSpPr>
        <p:spPr bwMode="auto">
          <a:xfrm>
            <a:off x="3892549" y="3802267"/>
            <a:ext cx="284735" cy="298973"/>
          </a:xfrm>
          <a:prstGeom prst="ellips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tx1"/>
              </a:solidFill>
              <a:latin typeface="Calibri" pitchFamily="34" charset="0"/>
            </a:endParaRPr>
          </a:p>
        </p:txBody>
      </p:sp>
      <p:sp>
        <p:nvSpPr>
          <p:cNvPr id="38" name="ZoneTexte 158"/>
          <p:cNvSpPr txBox="1">
            <a:spLocks noChangeArrowheads="1"/>
          </p:cNvSpPr>
          <p:nvPr/>
        </p:nvSpPr>
        <p:spPr bwMode="auto">
          <a:xfrm>
            <a:off x="3941525" y="3850273"/>
            <a:ext cx="293537" cy="23020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30</a:t>
            </a:r>
            <a:endParaRPr lang="fr-FR" sz="1200" b="1" dirty="0">
              <a:solidFill>
                <a:schemeClr val="bg1"/>
              </a:solidFill>
              <a:latin typeface="Calibri" pitchFamily="34" charset="0"/>
            </a:endParaRPr>
          </a:p>
        </p:txBody>
      </p:sp>
      <p:sp>
        <p:nvSpPr>
          <p:cNvPr id="39" name="Rectangle 38"/>
          <p:cNvSpPr/>
          <p:nvPr>
            <p:custDataLst>
              <p:tags r:id="rId19"/>
            </p:custDataLst>
          </p:nvPr>
        </p:nvSpPr>
        <p:spPr bwMode="auto">
          <a:xfrm>
            <a:off x="3561721" y="3439888"/>
            <a:ext cx="946953" cy="504391"/>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tx1"/>
                </a:solidFill>
              </a:rPr>
              <a:t>Angers</a:t>
            </a:r>
          </a:p>
        </p:txBody>
      </p:sp>
      <p:sp>
        <p:nvSpPr>
          <p:cNvPr id="40" name="Ellipse 39"/>
          <p:cNvSpPr/>
          <p:nvPr>
            <p:custDataLst>
              <p:tags r:id="rId20"/>
            </p:custDataLst>
          </p:nvPr>
        </p:nvSpPr>
        <p:spPr bwMode="auto">
          <a:xfrm>
            <a:off x="4134901" y="3073709"/>
            <a:ext cx="418989" cy="409245"/>
          </a:xfrm>
          <a:prstGeom prst="ellipse">
            <a:avLst/>
          </a:prstGeom>
          <a:solidFill>
            <a:srgbClr val="7030A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bg1"/>
              </a:solidFill>
              <a:latin typeface="Calibri" pitchFamily="34" charset="0"/>
            </a:endParaRPr>
          </a:p>
        </p:txBody>
      </p:sp>
      <p:sp>
        <p:nvSpPr>
          <p:cNvPr id="41" name="ZoneTexte 158"/>
          <p:cNvSpPr txBox="1">
            <a:spLocks noChangeArrowheads="1"/>
          </p:cNvSpPr>
          <p:nvPr/>
        </p:nvSpPr>
        <p:spPr bwMode="auto">
          <a:xfrm>
            <a:off x="4262159" y="3161505"/>
            <a:ext cx="293537" cy="23020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73</a:t>
            </a:r>
            <a:endParaRPr lang="fr-FR" sz="1200" b="1" dirty="0">
              <a:solidFill>
                <a:schemeClr val="bg1"/>
              </a:solidFill>
              <a:latin typeface="Calibri" pitchFamily="34" charset="0"/>
            </a:endParaRPr>
          </a:p>
        </p:txBody>
      </p:sp>
      <p:sp>
        <p:nvSpPr>
          <p:cNvPr id="42" name="Rectangle 41"/>
          <p:cNvSpPr/>
          <p:nvPr>
            <p:custDataLst>
              <p:tags r:id="rId21"/>
            </p:custDataLst>
          </p:nvPr>
        </p:nvSpPr>
        <p:spPr bwMode="auto">
          <a:xfrm>
            <a:off x="3881257" y="2788724"/>
            <a:ext cx="1153887" cy="203858"/>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tx1"/>
                </a:solidFill>
              </a:rPr>
              <a:t>Le Mans</a:t>
            </a:r>
            <a:endParaRPr lang="fr-FR" sz="1200" b="1" dirty="0">
              <a:solidFill>
                <a:schemeClr val="tx1"/>
              </a:solidFill>
            </a:endParaRPr>
          </a:p>
        </p:txBody>
      </p:sp>
      <p:sp>
        <p:nvSpPr>
          <p:cNvPr id="43" name="ZoneTexte 119"/>
          <p:cNvSpPr txBox="1">
            <a:spLocks noChangeArrowheads="1"/>
          </p:cNvSpPr>
          <p:nvPr>
            <p:custDataLst>
              <p:tags r:id="rId22"/>
            </p:custDataLst>
          </p:nvPr>
        </p:nvSpPr>
        <p:spPr bwMode="auto">
          <a:xfrm>
            <a:off x="337580" y="5117339"/>
            <a:ext cx="3961288" cy="344320"/>
          </a:xfrm>
          <a:prstGeom prst="rect">
            <a:avLst/>
          </a:prstGeom>
          <a:noFill/>
          <a:ln w="9525">
            <a:noFill/>
            <a:miter lim="800000"/>
            <a:headEnd/>
            <a:tailEnd/>
          </a:ln>
        </p:spPr>
        <p:txBody>
          <a:bodyPr lIns="36000" tIns="36000" rIns="36000" bIns="36000"/>
          <a:lstStyle/>
          <a:p>
            <a:pPr>
              <a:buClr>
                <a:schemeClr val="accent2"/>
              </a:buClr>
            </a:pPr>
            <a:r>
              <a:rPr lang="fr-FR" sz="1200" b="1" dirty="0" smtClean="0">
                <a:latin typeface="Calibri" pitchFamily="34" charset="0"/>
              </a:rPr>
              <a:t>Légende </a:t>
            </a:r>
            <a:r>
              <a:rPr lang="fr-FR" sz="1200" b="1" dirty="0">
                <a:latin typeface="Calibri" pitchFamily="34" charset="0"/>
              </a:rPr>
              <a:t>(en </a:t>
            </a:r>
            <a:r>
              <a:rPr lang="fr-FR" sz="1200" b="1" dirty="0" smtClean="0">
                <a:latin typeface="Calibri" pitchFamily="34" charset="0"/>
              </a:rPr>
              <a:t>ETP chercheurs et enseignants chercheurs)</a:t>
            </a:r>
            <a:endParaRPr lang="fr-FR" sz="1200" b="1" dirty="0">
              <a:latin typeface="Calibri" pitchFamily="34" charset="0"/>
            </a:endParaRPr>
          </a:p>
        </p:txBody>
      </p:sp>
      <p:cxnSp>
        <p:nvCxnSpPr>
          <p:cNvPr id="46" name="Connecteur droit 45"/>
          <p:cNvCxnSpPr/>
          <p:nvPr/>
        </p:nvCxnSpPr>
        <p:spPr bwMode="auto">
          <a:xfrm rot="5400000">
            <a:off x="3657599" y="5637234"/>
            <a:ext cx="878774" cy="1588"/>
          </a:xfrm>
          <a:prstGeom prst="line">
            <a:avLst/>
          </a:prstGeom>
          <a:solidFill>
            <a:srgbClr val="FFF7EF"/>
          </a:solidFill>
          <a:ln w="9525" cap="flat" cmpd="sng" algn="ctr">
            <a:solidFill>
              <a:schemeClr val="tx1"/>
            </a:solidFill>
            <a:prstDash val="dash"/>
            <a:round/>
            <a:headEnd type="none" w="med" len="med"/>
            <a:tailEnd type="none" w="med" len="med"/>
          </a:ln>
          <a:effectLst/>
        </p:spPr>
      </p:cxnSp>
      <p:sp>
        <p:nvSpPr>
          <p:cNvPr id="49" name="Triangle isocèle 48"/>
          <p:cNvSpPr/>
          <p:nvPr>
            <p:custDataLst>
              <p:tags r:id="rId23"/>
            </p:custDataLst>
          </p:nvPr>
        </p:nvSpPr>
        <p:spPr bwMode="auto">
          <a:xfrm>
            <a:off x="4235491" y="5291240"/>
            <a:ext cx="220109" cy="202219"/>
          </a:xfrm>
          <a:prstGeom prst="triangle">
            <a:avLst/>
          </a:prstGeom>
          <a:solidFill>
            <a:srgbClr val="CC66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0" name="ZoneTexte 119"/>
          <p:cNvSpPr txBox="1">
            <a:spLocks noChangeArrowheads="1"/>
          </p:cNvSpPr>
          <p:nvPr>
            <p:custDataLst>
              <p:tags r:id="rId24"/>
            </p:custDataLst>
          </p:nvPr>
        </p:nvSpPr>
        <p:spPr bwMode="auto">
          <a:xfrm>
            <a:off x="4535512" y="5264922"/>
            <a:ext cx="4228477" cy="344320"/>
          </a:xfrm>
          <a:prstGeom prst="rect">
            <a:avLst/>
          </a:prstGeom>
          <a:noFill/>
          <a:ln w="9525">
            <a:noFill/>
            <a:miter lim="800000"/>
            <a:headEnd/>
            <a:tailEnd/>
          </a:ln>
        </p:spPr>
        <p:txBody>
          <a:bodyPr lIns="36000" tIns="36000" rIns="36000" bIns="36000"/>
          <a:lstStyle/>
          <a:p>
            <a:pPr>
              <a:buClr>
                <a:schemeClr val="accent2"/>
              </a:buClr>
              <a:tabLst>
                <a:tab pos="1258888" algn="l"/>
              </a:tabLst>
            </a:pPr>
            <a:r>
              <a:rPr lang="fr-FR" sz="1100" b="1" dirty="0" err="1" smtClean="0">
                <a:latin typeface="Calibri" pitchFamily="34" charset="0"/>
              </a:rPr>
              <a:t>Labex</a:t>
            </a:r>
            <a:r>
              <a:rPr lang="fr-FR" sz="1100" b="1" dirty="0" smtClean="0">
                <a:latin typeface="Calibri" pitchFamily="34" charset="0"/>
              </a:rPr>
              <a:t> COMMAND		173 ETP Rennes ; 46 Nantes ; 16 Angers</a:t>
            </a:r>
            <a:endParaRPr lang="fr-FR" sz="1100" b="1" i="1" dirty="0">
              <a:latin typeface="Calibri" pitchFamily="34" charset="0"/>
            </a:endParaRPr>
          </a:p>
        </p:txBody>
      </p:sp>
      <p:sp>
        <p:nvSpPr>
          <p:cNvPr id="52" name="Triangle isocèle 51"/>
          <p:cNvSpPr/>
          <p:nvPr>
            <p:custDataLst>
              <p:tags r:id="rId25"/>
            </p:custDataLst>
          </p:nvPr>
        </p:nvSpPr>
        <p:spPr bwMode="auto">
          <a:xfrm>
            <a:off x="2749098" y="2845782"/>
            <a:ext cx="252000" cy="252000"/>
          </a:xfrm>
          <a:prstGeom prst="triangle">
            <a:avLst/>
          </a:prstGeom>
          <a:solidFill>
            <a:srgbClr val="CC66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3" name="Triangle isocèle 52"/>
          <p:cNvSpPr/>
          <p:nvPr>
            <p:custDataLst>
              <p:tags r:id="rId26"/>
            </p:custDataLst>
          </p:nvPr>
        </p:nvSpPr>
        <p:spPr bwMode="auto">
          <a:xfrm>
            <a:off x="3079624" y="4090712"/>
            <a:ext cx="144000" cy="144000"/>
          </a:xfrm>
          <a:prstGeom prst="triangle">
            <a:avLst/>
          </a:prstGeom>
          <a:solidFill>
            <a:srgbClr val="CC66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5" name="Triangle isocèle 54"/>
          <p:cNvSpPr/>
          <p:nvPr>
            <p:custDataLst>
              <p:tags r:id="rId27"/>
            </p:custDataLst>
          </p:nvPr>
        </p:nvSpPr>
        <p:spPr bwMode="auto">
          <a:xfrm>
            <a:off x="4257266" y="5574265"/>
            <a:ext cx="220109" cy="202219"/>
          </a:xfrm>
          <a:prstGeom prst="triangle">
            <a:avLst/>
          </a:prstGeom>
          <a:solidFill>
            <a:srgbClr val="CCCC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6" name="ZoneTexte 119"/>
          <p:cNvSpPr txBox="1">
            <a:spLocks noChangeArrowheads="1"/>
          </p:cNvSpPr>
          <p:nvPr>
            <p:custDataLst>
              <p:tags r:id="rId28"/>
            </p:custDataLst>
          </p:nvPr>
        </p:nvSpPr>
        <p:spPr bwMode="auto">
          <a:xfrm>
            <a:off x="4545412" y="5559822"/>
            <a:ext cx="4228477" cy="344320"/>
          </a:xfrm>
          <a:prstGeom prst="rect">
            <a:avLst/>
          </a:prstGeom>
          <a:noFill/>
          <a:ln w="9525">
            <a:noFill/>
            <a:miter lim="800000"/>
            <a:headEnd/>
            <a:tailEnd/>
          </a:ln>
        </p:spPr>
        <p:txBody>
          <a:bodyPr lIns="36000" tIns="36000" rIns="36000" bIns="36000"/>
          <a:lstStyle/>
          <a:p>
            <a:pPr>
              <a:buClr>
                <a:schemeClr val="accent2"/>
              </a:buClr>
              <a:tabLst>
                <a:tab pos="1258888" algn="l"/>
              </a:tabLst>
            </a:pPr>
            <a:r>
              <a:rPr lang="fr-FR" sz="1100" b="1" dirty="0" err="1" smtClean="0">
                <a:latin typeface="Calibri" pitchFamily="34" charset="0"/>
              </a:rPr>
              <a:t>Labex</a:t>
            </a:r>
            <a:r>
              <a:rPr lang="fr-FR" sz="1100" b="1" dirty="0" smtClean="0">
                <a:latin typeface="Calibri" pitchFamily="34" charset="0"/>
              </a:rPr>
              <a:t> ARRIMAC		28 ETP Rennes ; 433 Nantes</a:t>
            </a:r>
            <a:endParaRPr lang="fr-FR" sz="1100" b="1" i="1" dirty="0">
              <a:latin typeface="Calibri" pitchFamily="34" charset="0"/>
            </a:endParaRPr>
          </a:p>
        </p:txBody>
      </p:sp>
      <p:sp>
        <p:nvSpPr>
          <p:cNvPr id="57" name="Triangle isocèle 56"/>
          <p:cNvSpPr/>
          <p:nvPr>
            <p:custDataLst>
              <p:tags r:id="rId29"/>
            </p:custDataLst>
          </p:nvPr>
        </p:nvSpPr>
        <p:spPr bwMode="auto">
          <a:xfrm>
            <a:off x="3210258" y="4209462"/>
            <a:ext cx="360000" cy="360000"/>
          </a:xfrm>
          <a:prstGeom prst="triangle">
            <a:avLst/>
          </a:prstGeom>
          <a:solidFill>
            <a:srgbClr val="CCCC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8" name="Triangle isocèle 57"/>
          <p:cNvSpPr/>
          <p:nvPr>
            <p:custDataLst>
              <p:tags r:id="rId30"/>
            </p:custDataLst>
          </p:nvPr>
        </p:nvSpPr>
        <p:spPr bwMode="auto">
          <a:xfrm>
            <a:off x="3018274" y="3067452"/>
            <a:ext cx="144000" cy="144000"/>
          </a:xfrm>
          <a:prstGeom prst="triangle">
            <a:avLst/>
          </a:prstGeom>
          <a:solidFill>
            <a:srgbClr val="CCCC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9" name="Triangle isocèle 58"/>
          <p:cNvSpPr/>
          <p:nvPr>
            <p:custDataLst>
              <p:tags r:id="rId31"/>
            </p:custDataLst>
          </p:nvPr>
        </p:nvSpPr>
        <p:spPr bwMode="auto">
          <a:xfrm>
            <a:off x="4255291" y="5821665"/>
            <a:ext cx="220109" cy="202219"/>
          </a:xfrm>
          <a:prstGeom prst="triangle">
            <a:avLst/>
          </a:prstGeom>
          <a:solidFill>
            <a:srgbClr val="9966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60" name="ZoneTexte 119"/>
          <p:cNvSpPr txBox="1">
            <a:spLocks noChangeArrowheads="1"/>
          </p:cNvSpPr>
          <p:nvPr>
            <p:custDataLst>
              <p:tags r:id="rId32"/>
            </p:custDataLst>
          </p:nvPr>
        </p:nvSpPr>
        <p:spPr bwMode="auto">
          <a:xfrm>
            <a:off x="4555312" y="5795347"/>
            <a:ext cx="4228477" cy="344320"/>
          </a:xfrm>
          <a:prstGeom prst="rect">
            <a:avLst/>
          </a:prstGeom>
          <a:noFill/>
          <a:ln w="9525">
            <a:noFill/>
            <a:miter lim="800000"/>
            <a:headEnd/>
            <a:tailEnd/>
          </a:ln>
        </p:spPr>
        <p:txBody>
          <a:bodyPr lIns="36000" tIns="36000" rIns="36000" bIns="36000"/>
          <a:lstStyle/>
          <a:p>
            <a:pPr>
              <a:buClr>
                <a:schemeClr val="accent2"/>
              </a:buClr>
              <a:tabLst>
                <a:tab pos="1258888" algn="l"/>
              </a:tabLst>
            </a:pPr>
            <a:r>
              <a:rPr lang="fr-FR" sz="1100" b="1" dirty="0" err="1" smtClean="0">
                <a:latin typeface="Calibri" pitchFamily="34" charset="0"/>
              </a:rPr>
              <a:t>Labex</a:t>
            </a:r>
            <a:r>
              <a:rPr lang="fr-FR" sz="1100" b="1" dirty="0" smtClean="0">
                <a:latin typeface="Calibri" pitchFamily="34" charset="0"/>
              </a:rPr>
              <a:t> IEAC		108 ETP Le Mans</a:t>
            </a:r>
            <a:endParaRPr lang="fr-FR" sz="1100" b="1" dirty="0">
              <a:latin typeface="Calibri" pitchFamily="34" charset="0"/>
            </a:endParaRPr>
          </a:p>
        </p:txBody>
      </p:sp>
      <p:sp>
        <p:nvSpPr>
          <p:cNvPr id="61" name="Ellipse 60"/>
          <p:cNvSpPr/>
          <p:nvPr>
            <p:custDataLst>
              <p:tags r:id="rId33"/>
            </p:custDataLst>
          </p:nvPr>
        </p:nvSpPr>
        <p:spPr bwMode="auto">
          <a:xfrm>
            <a:off x="1855645" y="5368081"/>
            <a:ext cx="879390" cy="816055"/>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150 et plus</a:t>
            </a:r>
          </a:p>
        </p:txBody>
      </p:sp>
      <p:sp>
        <p:nvSpPr>
          <p:cNvPr id="62" name="Ellipse 61"/>
          <p:cNvSpPr/>
          <p:nvPr>
            <p:custDataLst>
              <p:tags r:id="rId34"/>
            </p:custDataLst>
          </p:nvPr>
        </p:nvSpPr>
        <p:spPr bwMode="auto">
          <a:xfrm>
            <a:off x="1202995" y="5488053"/>
            <a:ext cx="585854" cy="576110"/>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100-  149</a:t>
            </a:r>
          </a:p>
        </p:txBody>
      </p:sp>
      <p:sp>
        <p:nvSpPr>
          <p:cNvPr id="63" name="Ellipse 62"/>
          <p:cNvSpPr/>
          <p:nvPr>
            <p:custDataLst>
              <p:tags r:id="rId35"/>
            </p:custDataLst>
          </p:nvPr>
        </p:nvSpPr>
        <p:spPr bwMode="auto">
          <a:xfrm>
            <a:off x="706891" y="5571486"/>
            <a:ext cx="418989" cy="409245"/>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50-99</a:t>
            </a:r>
          </a:p>
        </p:txBody>
      </p:sp>
      <p:grpSp>
        <p:nvGrpSpPr>
          <p:cNvPr id="64" name="Groupe 63"/>
          <p:cNvGrpSpPr/>
          <p:nvPr>
            <p:custDataLst>
              <p:tags r:id="rId36"/>
            </p:custDataLst>
          </p:nvPr>
        </p:nvGrpSpPr>
        <p:grpSpPr>
          <a:xfrm>
            <a:off x="359640" y="5625128"/>
            <a:ext cx="306890" cy="301961"/>
            <a:chOff x="8090477" y="2740066"/>
            <a:chExt cx="307984" cy="303037"/>
          </a:xfrm>
        </p:grpSpPr>
        <p:sp>
          <p:nvSpPr>
            <p:cNvPr id="65" name="Ellipse 64"/>
            <p:cNvSpPr/>
            <p:nvPr/>
          </p:nvSpPr>
          <p:spPr bwMode="auto">
            <a:xfrm>
              <a:off x="8090477" y="2740066"/>
              <a:ext cx="285750" cy="300038"/>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800" b="1" dirty="0">
                <a:solidFill>
                  <a:schemeClr val="tx1"/>
                </a:solidFill>
                <a:latin typeface="Calibri" pitchFamily="34" charset="0"/>
              </a:endParaRPr>
            </a:p>
          </p:txBody>
        </p:sp>
        <p:sp>
          <p:nvSpPr>
            <p:cNvPr id="66" name="ZoneTexte 158"/>
            <p:cNvSpPr txBox="1">
              <a:spLocks noChangeArrowheads="1"/>
            </p:cNvSpPr>
            <p:nvPr/>
          </p:nvSpPr>
          <p:spPr bwMode="auto">
            <a:xfrm>
              <a:off x="8103878" y="2812082"/>
              <a:ext cx="294583" cy="231021"/>
            </a:xfrm>
            <a:prstGeom prst="rect">
              <a:avLst/>
            </a:prstGeom>
            <a:noFill/>
            <a:ln w="9525">
              <a:noFill/>
              <a:miter lim="800000"/>
              <a:headEnd/>
              <a:tailEnd/>
            </a:ln>
          </p:spPr>
          <p:txBody>
            <a:bodyPr wrap="none" lIns="36000" tIns="36000" rIns="36000" bIns="36000" anchor="ctr"/>
            <a:lstStyle/>
            <a:p>
              <a:pPr>
                <a:buClr>
                  <a:schemeClr val="accent2"/>
                </a:buClr>
              </a:pPr>
              <a:r>
                <a:rPr lang="fr-FR" sz="800" b="1" dirty="0">
                  <a:latin typeface="Calibri" pitchFamily="34" charset="0"/>
                </a:rPr>
                <a:t>&lt;50</a:t>
              </a:r>
            </a:p>
          </p:txBody>
        </p:sp>
      </p:grpSp>
      <p:sp>
        <p:nvSpPr>
          <p:cNvPr id="67" name="ZoneTexte 66"/>
          <p:cNvSpPr txBox="1"/>
          <p:nvPr>
            <p:custDataLst>
              <p:tags r:id="rId37"/>
            </p:custDataLst>
          </p:nvPr>
        </p:nvSpPr>
        <p:spPr>
          <a:xfrm>
            <a:off x="3177971" y="5302804"/>
            <a:ext cx="907144"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+ 300 ETP chercheurs</a:t>
            </a:r>
          </a:p>
        </p:txBody>
      </p:sp>
      <p:sp>
        <p:nvSpPr>
          <p:cNvPr id="68" name="ZoneTexte 67"/>
          <p:cNvSpPr txBox="1"/>
          <p:nvPr>
            <p:custDataLst>
              <p:tags r:id="rId38"/>
            </p:custDataLst>
          </p:nvPr>
        </p:nvSpPr>
        <p:spPr>
          <a:xfrm>
            <a:off x="3195981" y="5572360"/>
            <a:ext cx="936636"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Entre 100 et 300 ETP chercheurs</a:t>
            </a:r>
          </a:p>
        </p:txBody>
      </p:sp>
      <p:sp>
        <p:nvSpPr>
          <p:cNvPr id="73" name="ZoneTexte 72"/>
          <p:cNvSpPr txBox="1"/>
          <p:nvPr>
            <p:custDataLst>
              <p:tags r:id="rId39"/>
            </p:custDataLst>
          </p:nvPr>
        </p:nvSpPr>
        <p:spPr>
          <a:xfrm>
            <a:off x="3206863" y="5853652"/>
            <a:ext cx="866377"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Moins de 100 ETP chercheurs</a:t>
            </a:r>
          </a:p>
        </p:txBody>
      </p:sp>
      <p:sp>
        <p:nvSpPr>
          <p:cNvPr id="81" name="Triangle isocèle 80"/>
          <p:cNvSpPr/>
          <p:nvPr>
            <p:custDataLst>
              <p:tags r:id="rId40"/>
            </p:custDataLst>
          </p:nvPr>
        </p:nvSpPr>
        <p:spPr bwMode="auto">
          <a:xfrm>
            <a:off x="2796935" y="5355771"/>
            <a:ext cx="360000" cy="360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000" b="1" dirty="0" smtClean="0">
              <a:solidFill>
                <a:schemeClr val="tx1"/>
              </a:solidFill>
              <a:latin typeface="Arial" charset="0"/>
            </a:endParaRPr>
          </a:p>
        </p:txBody>
      </p:sp>
      <p:sp>
        <p:nvSpPr>
          <p:cNvPr id="82" name="Triangle isocèle 81"/>
          <p:cNvSpPr/>
          <p:nvPr>
            <p:custDataLst>
              <p:tags r:id="rId41"/>
            </p:custDataLst>
          </p:nvPr>
        </p:nvSpPr>
        <p:spPr bwMode="auto">
          <a:xfrm>
            <a:off x="2854511" y="5739831"/>
            <a:ext cx="252000" cy="252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sp>
        <p:nvSpPr>
          <p:cNvPr id="83" name="Triangle isocèle 82"/>
          <p:cNvSpPr/>
          <p:nvPr>
            <p:custDataLst>
              <p:tags r:id="rId42"/>
            </p:custDataLst>
          </p:nvPr>
        </p:nvSpPr>
        <p:spPr bwMode="auto">
          <a:xfrm>
            <a:off x="2935157" y="6043311"/>
            <a:ext cx="144000" cy="144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sp>
        <p:nvSpPr>
          <p:cNvPr id="84" name="Triangle isocèle 83"/>
          <p:cNvSpPr/>
          <p:nvPr>
            <p:custDataLst>
              <p:tags r:id="rId43"/>
            </p:custDataLst>
          </p:nvPr>
        </p:nvSpPr>
        <p:spPr bwMode="auto">
          <a:xfrm>
            <a:off x="4490818" y="3052735"/>
            <a:ext cx="252000" cy="252000"/>
          </a:xfrm>
          <a:prstGeom prst="triangle">
            <a:avLst/>
          </a:prstGeom>
          <a:solidFill>
            <a:srgbClr val="9966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85" name="Triangle isocèle 84"/>
          <p:cNvSpPr/>
          <p:nvPr>
            <p:custDataLst>
              <p:tags r:id="rId44"/>
            </p:custDataLst>
          </p:nvPr>
        </p:nvSpPr>
        <p:spPr bwMode="auto">
          <a:xfrm>
            <a:off x="4205800" y="3803725"/>
            <a:ext cx="144000" cy="144000"/>
          </a:xfrm>
          <a:prstGeom prst="triangle">
            <a:avLst/>
          </a:prstGeom>
          <a:solidFill>
            <a:srgbClr val="CC66FF"/>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cxnSp>
        <p:nvCxnSpPr>
          <p:cNvPr id="87" name="Connecteur droit 86"/>
          <p:cNvCxnSpPr>
            <a:stCxn id="72" idx="4"/>
            <a:endCxn id="35" idx="0"/>
          </p:cNvCxnSpPr>
          <p:nvPr/>
        </p:nvCxnSpPr>
        <p:spPr bwMode="auto">
          <a:xfrm rot="16200000" flipH="1">
            <a:off x="2654024" y="3681274"/>
            <a:ext cx="392031" cy="247403"/>
          </a:xfrm>
          <a:prstGeom prst="line">
            <a:avLst/>
          </a:prstGeom>
          <a:solidFill>
            <a:srgbClr val="FFF7EF"/>
          </a:solidFill>
          <a:ln w="9525" cap="flat" cmpd="sng" algn="ctr">
            <a:solidFill>
              <a:schemeClr val="tx1"/>
            </a:solidFill>
            <a:prstDash val="solid"/>
            <a:round/>
            <a:headEnd type="none" w="med" len="med"/>
            <a:tailEnd type="none" w="med" len="med"/>
          </a:ln>
          <a:effectLst/>
        </p:spPr>
      </p:cxnSp>
      <p:cxnSp>
        <p:nvCxnSpPr>
          <p:cNvPr id="90" name="Connecteur droit 89"/>
          <p:cNvCxnSpPr>
            <a:stCxn id="72" idx="6"/>
            <a:endCxn id="40" idx="2"/>
          </p:cNvCxnSpPr>
          <p:nvPr/>
        </p:nvCxnSpPr>
        <p:spPr bwMode="auto">
          <a:xfrm>
            <a:off x="3166033" y="3200325"/>
            <a:ext cx="968868" cy="78007"/>
          </a:xfrm>
          <a:prstGeom prst="line">
            <a:avLst/>
          </a:prstGeom>
          <a:solidFill>
            <a:srgbClr val="FFF7EF"/>
          </a:solidFill>
          <a:ln w="9525" cap="flat" cmpd="sng" algn="ctr">
            <a:solidFill>
              <a:schemeClr val="tx1"/>
            </a:solidFill>
            <a:prstDash val="solid"/>
            <a:round/>
            <a:headEnd type="none" w="med" len="med"/>
            <a:tailEnd type="none" w="med" len="med"/>
          </a:ln>
          <a:effectLst/>
        </p:spPr>
      </p:cxnSp>
      <p:cxnSp>
        <p:nvCxnSpPr>
          <p:cNvPr id="92" name="Connecteur droit 91"/>
          <p:cNvCxnSpPr>
            <a:stCxn id="40" idx="3"/>
            <a:endCxn id="37" idx="0"/>
          </p:cNvCxnSpPr>
          <p:nvPr/>
        </p:nvCxnSpPr>
        <p:spPr bwMode="auto">
          <a:xfrm rot="5400000">
            <a:off x="3925966" y="3531972"/>
            <a:ext cx="379246" cy="161344"/>
          </a:xfrm>
          <a:prstGeom prst="line">
            <a:avLst/>
          </a:prstGeom>
          <a:solidFill>
            <a:srgbClr val="FFF7EF"/>
          </a:solidFill>
          <a:ln w="9525" cap="flat" cmpd="sng" algn="ctr">
            <a:solidFill>
              <a:schemeClr val="tx1"/>
            </a:solidFill>
            <a:prstDash val="solid"/>
            <a:round/>
            <a:headEnd type="none" w="med" len="med"/>
            <a:tailEnd type="none" w="med" len="med"/>
          </a:ln>
          <a:effectLst/>
        </p:spPr>
      </p:cxnSp>
      <p:cxnSp>
        <p:nvCxnSpPr>
          <p:cNvPr id="95" name="Connecteur droit 94"/>
          <p:cNvCxnSpPr>
            <a:stCxn id="37" idx="2"/>
          </p:cNvCxnSpPr>
          <p:nvPr/>
        </p:nvCxnSpPr>
        <p:spPr bwMode="auto">
          <a:xfrm rot="10800000" flipV="1">
            <a:off x="3348843" y="3951754"/>
            <a:ext cx="543707" cy="192734"/>
          </a:xfrm>
          <a:prstGeom prst="line">
            <a:avLst/>
          </a:prstGeom>
          <a:solidFill>
            <a:srgbClr val="FFF7E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 name="Objet 129" hidden="1"/>
          <p:cNvGraphicFramePr>
            <a:graphicFrameLocks/>
          </p:cNvGraphicFramePr>
          <p:nvPr>
            <p:custDataLst>
              <p:tags r:id="rId2"/>
            </p:custDataLst>
          </p:nvPr>
        </p:nvGraphicFramePr>
        <p:xfrm>
          <a:off x="0" y="0"/>
          <a:ext cx="158750" cy="158750"/>
        </p:xfrm>
        <a:graphic>
          <a:graphicData uri="http://schemas.openxmlformats.org/presentationml/2006/ole">
            <p:oleObj spid="_x0000_s245762" name="think-cell Slide" r:id="rId42" imgW="0" imgH="0" progId="">
              <p:embed/>
            </p:oleObj>
          </a:graphicData>
        </a:graphic>
      </p:graphicFrame>
      <p:pic>
        <p:nvPicPr>
          <p:cNvPr id="100" name="Picture 6" descr="http://www.d-maps.com/m/paysloire/paysloire08.gif"/>
          <p:cNvPicPr>
            <a:picLocks noChangeAspect="1" noChangeArrowheads="1"/>
          </p:cNvPicPr>
          <p:nvPr>
            <p:custDataLst>
              <p:tags r:id="rId3"/>
            </p:custDataLst>
          </p:nvPr>
        </p:nvPicPr>
        <p:blipFill>
          <a:blip r:embed="rId43">
            <a:lum/>
          </a:blip>
          <a:srcRect l="2336" t="4993" r="5846" b="11123"/>
          <a:stretch>
            <a:fillRect/>
          </a:stretch>
        </p:blipFill>
        <p:spPr bwMode="auto">
          <a:xfrm>
            <a:off x="2249217" y="2429613"/>
            <a:ext cx="2780708" cy="2605525"/>
          </a:xfrm>
          <a:prstGeom prst="rect">
            <a:avLst/>
          </a:prstGeom>
          <a:noFill/>
          <a:ln w="9525">
            <a:noFill/>
            <a:miter lim="800000"/>
            <a:headEnd/>
            <a:tailEnd/>
          </a:ln>
        </p:spPr>
      </p:pic>
      <p:sp>
        <p:nvSpPr>
          <p:cNvPr id="2" name="Titre 1"/>
          <p:cNvSpPr>
            <a:spLocks noGrp="1"/>
          </p:cNvSpPr>
          <p:nvPr>
            <p:ph type="title"/>
            <p:custDataLst>
              <p:tags r:id="rId4"/>
            </p:custDataLst>
          </p:nvPr>
        </p:nvSpPr>
        <p:spPr>
          <a:xfrm>
            <a:off x="250825" y="35625"/>
            <a:ext cx="8642350" cy="692150"/>
          </a:xfrm>
        </p:spPr>
        <p:txBody>
          <a:bodyPr/>
          <a:lstStyle/>
          <a:p>
            <a:pPr>
              <a:lnSpc>
                <a:spcPct val="100000"/>
              </a:lnSpc>
            </a:pPr>
            <a:r>
              <a:rPr lang="fr-FR" dirty="0" smtClean="0">
                <a:latin typeface="Calibri" pitchFamily="34" charset="0"/>
              </a:rPr>
              <a:t>Cartographies des forces en présence</a:t>
            </a:r>
            <a:br>
              <a:rPr lang="fr-FR" dirty="0" smtClean="0">
                <a:latin typeface="Calibri" pitchFamily="34" charset="0"/>
              </a:rPr>
            </a:br>
            <a:r>
              <a:rPr lang="fr-FR" sz="2000" b="0" i="1" dirty="0" smtClean="0">
                <a:solidFill>
                  <a:schemeClr val="accent3"/>
                </a:solidFill>
              </a:rPr>
              <a:t>L’excellence en Bretagne &amp; Pays de la Loire – Zoom par thème</a:t>
            </a:r>
            <a:endParaRPr lang="fr-FR" sz="2000" b="0" i="1" dirty="0">
              <a:solidFill>
                <a:schemeClr val="accent3"/>
              </a:solidFill>
            </a:endParaRPr>
          </a:p>
        </p:txBody>
      </p:sp>
      <p:sp>
        <p:nvSpPr>
          <p:cNvPr id="47" name="Espace réservé du numéro de diapositive 3"/>
          <p:cNvSpPr txBox="1">
            <a:spLocks/>
          </p:cNvSpPr>
          <p:nvPr>
            <p:custDataLst>
              <p:tags r:id="rId5"/>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r" defTabSz="914400" rtl="0" eaLnBrk="0" fontAlgn="auto" latinLnBrk="0" hangingPunct="0">
              <a:lnSpc>
                <a:spcPct val="100000"/>
              </a:lnSpc>
              <a:spcBef>
                <a:spcPct val="0"/>
              </a:spcBef>
              <a:spcAft>
                <a:spcPts val="0"/>
              </a:spcAft>
              <a:buClrTx/>
              <a:buSzTx/>
              <a:buFontTx/>
              <a:buNone/>
              <a:tabLst/>
              <a:defRPr/>
            </a:pPr>
            <a:fld id="{CCECA78F-AE1C-49A7-9F72-3661A9FB331E}" type="slidenum">
              <a:rPr kumimoji="0" lang="fr-FR" sz="1200" b="0" i="0" u="none" strike="noStrike" kern="1200" cap="none" spc="0" normalizeH="0" baseline="0" noProof="0" smtClean="0">
                <a:ln>
                  <a:noFill/>
                </a:ln>
                <a:solidFill>
                  <a:srgbClr val="254375"/>
                </a:solidFill>
                <a:effectLst/>
                <a:uLnTx/>
                <a:uFillTx/>
                <a:latin typeface="+mn-lt"/>
                <a:ea typeface="+mn-ea"/>
                <a:cs typeface="+mn-cs"/>
              </a:rPr>
              <a:pPr marL="0" marR="0" lvl="0" indent="0" algn="r" defTabSz="914400" rtl="0" eaLnBrk="0" fontAlgn="auto" latinLnBrk="0" hangingPunct="0">
                <a:lnSpc>
                  <a:spcPct val="100000"/>
                </a:lnSpc>
                <a:spcBef>
                  <a:spcPct val="0"/>
                </a:spcBef>
                <a:spcAft>
                  <a:spcPts val="0"/>
                </a:spcAft>
                <a:buClrTx/>
                <a:buSzTx/>
                <a:buFontTx/>
                <a:buNone/>
                <a:tabLst/>
                <a:defRPr/>
              </a:pPr>
              <a:t>16</a:t>
            </a:fld>
            <a:endParaRPr kumimoji="0" lang="fr-FR" sz="1200" b="0" i="0" u="none" strike="noStrike" kern="1200" cap="none" spc="0" normalizeH="0" baseline="0" noProof="0" dirty="0">
              <a:ln>
                <a:noFill/>
              </a:ln>
              <a:solidFill>
                <a:srgbClr val="254375"/>
              </a:solidFill>
              <a:effectLst/>
              <a:uLnTx/>
              <a:uFillTx/>
              <a:latin typeface="+mn-lt"/>
              <a:ea typeface="+mn-ea"/>
              <a:cs typeface="+mn-cs"/>
            </a:endParaRPr>
          </a:p>
        </p:txBody>
      </p:sp>
      <p:sp>
        <p:nvSpPr>
          <p:cNvPr id="71" name="ZoneTexte 119"/>
          <p:cNvSpPr txBox="1">
            <a:spLocks noChangeArrowheads="1"/>
          </p:cNvSpPr>
          <p:nvPr>
            <p:custDataLst>
              <p:tags r:id="rId6"/>
            </p:custDataLst>
          </p:nvPr>
        </p:nvSpPr>
        <p:spPr bwMode="auto">
          <a:xfrm>
            <a:off x="337168" y="1193541"/>
            <a:ext cx="5303603" cy="860892"/>
          </a:xfrm>
          <a:prstGeom prst="rect">
            <a:avLst/>
          </a:prstGeom>
          <a:noFill/>
          <a:ln w="9525">
            <a:noFill/>
            <a:miter lim="800000"/>
            <a:headEnd/>
            <a:tailEnd/>
          </a:ln>
        </p:spPr>
        <p:txBody>
          <a:bodyPr lIns="36000" tIns="36000" rIns="36000" bIns="36000" anchor="ctr"/>
          <a:lstStyle/>
          <a:p>
            <a:pPr>
              <a:buClr>
                <a:schemeClr val="accent2"/>
              </a:buClr>
            </a:pPr>
            <a:r>
              <a:rPr lang="fr-FR" sz="1200" dirty="0">
                <a:latin typeface="+mn-lt"/>
              </a:rPr>
              <a:t>Effectifs de recherche </a:t>
            </a:r>
            <a:r>
              <a:rPr lang="fr-FR" sz="1200" dirty="0" smtClean="0">
                <a:latin typeface="+mn-lt"/>
              </a:rPr>
              <a:t>localisés : 1008     669 ETP Bretagne</a:t>
            </a:r>
          </a:p>
          <a:p>
            <a:pPr>
              <a:buClr>
                <a:schemeClr val="accent2"/>
              </a:buClr>
            </a:pPr>
            <a:r>
              <a:rPr lang="fr-FR" sz="1200" dirty="0" smtClean="0">
                <a:latin typeface="+mn-lt"/>
              </a:rPr>
              <a:t>			 339 ETP Pays de la Loire</a:t>
            </a:r>
          </a:p>
        </p:txBody>
      </p:sp>
      <p:pic>
        <p:nvPicPr>
          <p:cNvPr id="69" name="Picture 3"/>
          <p:cNvPicPr>
            <a:picLocks noChangeAspect="1" noChangeArrowheads="1"/>
          </p:cNvPicPr>
          <p:nvPr>
            <p:custDataLst>
              <p:tags r:id="rId7"/>
            </p:custDataLst>
          </p:nvPr>
        </p:nvPicPr>
        <p:blipFill>
          <a:blip r:embed="rId44">
            <a:lum bright="42000"/>
          </a:blip>
          <a:srcRect/>
          <a:stretch>
            <a:fillRect/>
          </a:stretch>
        </p:blipFill>
        <p:spPr bwMode="auto">
          <a:xfrm>
            <a:off x="394715" y="1732313"/>
            <a:ext cx="3143250" cy="2246313"/>
          </a:xfrm>
          <a:prstGeom prst="rect">
            <a:avLst/>
          </a:prstGeom>
          <a:noFill/>
          <a:ln w="9525">
            <a:noFill/>
            <a:miter lim="800000"/>
            <a:headEnd/>
            <a:tailEnd/>
          </a:ln>
        </p:spPr>
      </p:pic>
      <p:sp>
        <p:nvSpPr>
          <p:cNvPr id="70" name="Rectangle 69"/>
          <p:cNvSpPr/>
          <p:nvPr>
            <p:custDataLst>
              <p:tags r:id="rId8"/>
            </p:custDataLst>
          </p:nvPr>
        </p:nvSpPr>
        <p:spPr bwMode="auto">
          <a:xfrm>
            <a:off x="313376" y="1386238"/>
            <a:ext cx="8462489" cy="3660775"/>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72" name="Ellipse 71"/>
          <p:cNvSpPr/>
          <p:nvPr>
            <p:custDataLst>
              <p:tags r:id="rId9"/>
            </p:custDataLst>
          </p:nvPr>
        </p:nvSpPr>
        <p:spPr bwMode="auto">
          <a:xfrm>
            <a:off x="2286642" y="2791688"/>
            <a:ext cx="879391" cy="817273"/>
          </a:xfrm>
          <a:prstGeom prst="ellips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bg1"/>
              </a:solidFill>
              <a:latin typeface="Calibri" pitchFamily="34" charset="0"/>
            </a:endParaRPr>
          </a:p>
        </p:txBody>
      </p:sp>
      <p:sp>
        <p:nvSpPr>
          <p:cNvPr id="74" name="Rectangle 73"/>
          <p:cNvSpPr/>
          <p:nvPr>
            <p:custDataLst>
              <p:tags r:id="rId10"/>
            </p:custDataLst>
          </p:nvPr>
        </p:nvSpPr>
        <p:spPr bwMode="auto">
          <a:xfrm>
            <a:off x="249382" y="2261776"/>
            <a:ext cx="916483" cy="267668"/>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Brest</a:t>
            </a:r>
          </a:p>
        </p:txBody>
      </p:sp>
      <p:sp>
        <p:nvSpPr>
          <p:cNvPr id="75" name="Rectangle 74"/>
          <p:cNvSpPr/>
          <p:nvPr>
            <p:custDataLst>
              <p:tags r:id="rId11"/>
            </p:custDataLst>
          </p:nvPr>
        </p:nvSpPr>
        <p:spPr bwMode="auto">
          <a:xfrm>
            <a:off x="2306892" y="2268188"/>
            <a:ext cx="946953" cy="504391"/>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Rennes </a:t>
            </a:r>
          </a:p>
        </p:txBody>
      </p:sp>
      <p:sp>
        <p:nvSpPr>
          <p:cNvPr id="89" name="Titre 1"/>
          <p:cNvSpPr txBox="1">
            <a:spLocks/>
          </p:cNvSpPr>
          <p:nvPr>
            <p:custDataLst>
              <p:tags r:id="rId12"/>
            </p:custDataLst>
          </p:nvPr>
        </p:nvSpPr>
        <p:spPr bwMode="auto">
          <a:xfrm>
            <a:off x="308367" y="1040514"/>
            <a:ext cx="5047403" cy="348899"/>
          </a:xfrm>
          <a:prstGeom prst="rect">
            <a:avLst/>
          </a:prstGeom>
          <a:solidFill>
            <a:schemeClr val="bg1">
              <a:lumMod val="50000"/>
            </a:schemeClr>
          </a:solidFill>
          <a:ln w="9525" cap="flat" cmpd="sng" algn="ctr">
            <a:noFill/>
            <a:prstDash val="solid"/>
            <a:miter lim="800000"/>
            <a:headEnd/>
            <a:tailEnd/>
          </a:ln>
          <a:effectLst>
            <a:outerShdw blurRad="50800" dist="38100" dir="2700000">
              <a:srgbClr val="000000">
                <a:alpha val="43000"/>
              </a:srgbClr>
            </a:outerShdw>
          </a:effectLst>
        </p:spPr>
        <p:txBody>
          <a:bodyPr anchor="ctr" anchorCtr="1"/>
          <a:lstStyle/>
          <a:p>
            <a:pPr algn="ctr" eaLnBrk="0" fontAlgn="auto" hangingPunct="0">
              <a:spcBef>
                <a:spcPts val="0"/>
              </a:spcBef>
              <a:spcAft>
                <a:spcPts val="0"/>
              </a:spcAft>
              <a:defRPr/>
            </a:pPr>
            <a:r>
              <a:rPr lang="fr-FR" b="1" dirty="0" smtClean="0">
                <a:solidFill>
                  <a:schemeClr val="bg1"/>
                </a:solidFill>
                <a:latin typeface="Calibri" pitchFamily="34" charset="0"/>
                <a:cs typeface="Lucida Sans"/>
              </a:rPr>
              <a:t>Mathématiques &amp; STIC</a:t>
            </a:r>
            <a:endParaRPr lang="fr-FR" b="1" dirty="0">
              <a:solidFill>
                <a:schemeClr val="bg1"/>
              </a:solidFill>
              <a:latin typeface="Calibri" pitchFamily="34" charset="0"/>
              <a:cs typeface="Lucida Sans"/>
            </a:endParaRPr>
          </a:p>
        </p:txBody>
      </p:sp>
      <p:sp>
        <p:nvSpPr>
          <p:cNvPr id="98" name="Rectangle 97"/>
          <p:cNvSpPr/>
          <p:nvPr>
            <p:custDataLst>
              <p:tags r:id="rId13"/>
            </p:custDataLst>
          </p:nvPr>
        </p:nvSpPr>
        <p:spPr bwMode="auto">
          <a:xfrm>
            <a:off x="311401" y="5058869"/>
            <a:ext cx="8462489" cy="1187551"/>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25" name="ZoneTexte 158"/>
          <p:cNvSpPr txBox="1">
            <a:spLocks noChangeArrowheads="1"/>
          </p:cNvSpPr>
          <p:nvPr/>
        </p:nvSpPr>
        <p:spPr bwMode="auto">
          <a:xfrm>
            <a:off x="822275" y="2619198"/>
            <a:ext cx="293537" cy="23020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21</a:t>
            </a:r>
            <a:endParaRPr lang="fr-FR" sz="1200" b="1" dirty="0">
              <a:solidFill>
                <a:schemeClr val="bg1"/>
              </a:solidFill>
              <a:latin typeface="Calibri" pitchFamily="34" charset="0"/>
            </a:endParaRPr>
          </a:p>
        </p:txBody>
      </p:sp>
      <p:sp>
        <p:nvSpPr>
          <p:cNvPr id="28" name="Rectangle 27"/>
          <p:cNvSpPr/>
          <p:nvPr/>
        </p:nvSpPr>
        <p:spPr bwMode="auto">
          <a:xfrm>
            <a:off x="1425040" y="1867912"/>
            <a:ext cx="1092530" cy="150893"/>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tx1"/>
                </a:solidFill>
              </a:rPr>
              <a:t>Lannion</a:t>
            </a:r>
            <a:endParaRPr lang="fr-FR" sz="1200" b="1" dirty="0">
              <a:solidFill>
                <a:schemeClr val="tx1"/>
              </a:solidFill>
            </a:endParaRPr>
          </a:p>
        </p:txBody>
      </p:sp>
      <p:sp>
        <p:nvSpPr>
          <p:cNvPr id="29" name="ZoneTexte 158"/>
          <p:cNvSpPr txBox="1">
            <a:spLocks noChangeArrowheads="1"/>
          </p:cNvSpPr>
          <p:nvPr/>
        </p:nvSpPr>
        <p:spPr bwMode="auto">
          <a:xfrm>
            <a:off x="2611490" y="3090259"/>
            <a:ext cx="293537" cy="23020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379</a:t>
            </a:r>
            <a:endParaRPr lang="fr-FR" sz="1200" b="1" dirty="0">
              <a:solidFill>
                <a:schemeClr val="bg1"/>
              </a:solidFill>
              <a:latin typeface="Calibri" pitchFamily="34" charset="0"/>
            </a:endParaRPr>
          </a:p>
        </p:txBody>
      </p:sp>
      <p:sp>
        <p:nvSpPr>
          <p:cNvPr id="32" name="ZoneTexte 158"/>
          <p:cNvSpPr txBox="1">
            <a:spLocks noChangeArrowheads="1"/>
          </p:cNvSpPr>
          <p:nvPr/>
        </p:nvSpPr>
        <p:spPr bwMode="auto">
          <a:xfrm>
            <a:off x="1663443" y="3305988"/>
            <a:ext cx="293537" cy="23020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55</a:t>
            </a:r>
            <a:endParaRPr lang="fr-FR" sz="1200" b="1" dirty="0">
              <a:solidFill>
                <a:schemeClr val="bg1"/>
              </a:solidFill>
              <a:latin typeface="Calibri" pitchFamily="34" charset="0"/>
            </a:endParaRPr>
          </a:p>
        </p:txBody>
      </p:sp>
      <p:sp>
        <p:nvSpPr>
          <p:cNvPr id="33" name="Rectangle 32"/>
          <p:cNvSpPr/>
          <p:nvPr/>
        </p:nvSpPr>
        <p:spPr bwMode="auto">
          <a:xfrm>
            <a:off x="1389416" y="2945083"/>
            <a:ext cx="902525" cy="225629"/>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Vannes / </a:t>
            </a:r>
          </a:p>
          <a:p>
            <a:pPr algn="ctr">
              <a:spcBef>
                <a:spcPts val="0"/>
              </a:spcBef>
              <a:buClr>
                <a:srgbClr val="CC0000"/>
              </a:buClr>
              <a:buSzPct val="75000"/>
              <a:defRPr/>
            </a:pPr>
            <a:r>
              <a:rPr lang="fr-FR" sz="1200" b="1" dirty="0" smtClean="0">
                <a:solidFill>
                  <a:schemeClr val="tx1"/>
                </a:solidFill>
              </a:rPr>
              <a:t>Lorient</a:t>
            </a:r>
            <a:endParaRPr lang="fr-FR" sz="1200" b="1" dirty="0">
              <a:solidFill>
                <a:schemeClr val="tx1"/>
              </a:solidFill>
            </a:endParaRPr>
          </a:p>
        </p:txBody>
      </p:sp>
      <p:sp>
        <p:nvSpPr>
          <p:cNvPr id="34" name="Ellipse 33"/>
          <p:cNvSpPr/>
          <p:nvPr>
            <p:custDataLst>
              <p:tags r:id="rId14"/>
            </p:custDataLst>
          </p:nvPr>
        </p:nvSpPr>
        <p:spPr bwMode="auto">
          <a:xfrm>
            <a:off x="690376" y="2540993"/>
            <a:ext cx="585854" cy="576110"/>
          </a:xfrm>
          <a:prstGeom prst="ellips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157</a:t>
            </a:r>
            <a:endParaRPr lang="fr-FR" sz="1200" b="1" dirty="0">
              <a:solidFill>
                <a:schemeClr val="bg1"/>
              </a:solidFill>
              <a:latin typeface="Calibri" pitchFamily="34" charset="0"/>
            </a:endParaRPr>
          </a:p>
        </p:txBody>
      </p:sp>
      <p:sp>
        <p:nvSpPr>
          <p:cNvPr id="35" name="Ellipse 34"/>
          <p:cNvSpPr/>
          <p:nvPr>
            <p:custDataLst>
              <p:tags r:id="rId15"/>
            </p:custDataLst>
          </p:nvPr>
        </p:nvSpPr>
        <p:spPr bwMode="auto">
          <a:xfrm>
            <a:off x="1652960" y="2088057"/>
            <a:ext cx="484598" cy="409245"/>
          </a:xfrm>
          <a:prstGeom prst="ellips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69</a:t>
            </a:r>
            <a:endParaRPr lang="fr-FR" sz="1200" b="1" dirty="0">
              <a:solidFill>
                <a:schemeClr val="bg1"/>
              </a:solidFill>
              <a:latin typeface="Calibri" pitchFamily="34" charset="0"/>
            </a:endParaRPr>
          </a:p>
        </p:txBody>
      </p:sp>
      <p:sp>
        <p:nvSpPr>
          <p:cNvPr id="37" name="Ellipse 36"/>
          <p:cNvSpPr/>
          <p:nvPr>
            <p:custDataLst>
              <p:tags r:id="rId16"/>
            </p:custDataLst>
          </p:nvPr>
        </p:nvSpPr>
        <p:spPr bwMode="auto">
          <a:xfrm>
            <a:off x="2617172" y="4000992"/>
            <a:ext cx="879391" cy="817273"/>
          </a:xfrm>
          <a:prstGeom prst="ellips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239</a:t>
            </a:r>
            <a:endParaRPr lang="fr-FR" sz="1200" b="1" dirty="0">
              <a:solidFill>
                <a:schemeClr val="bg1"/>
              </a:solidFill>
              <a:latin typeface="Calibri" pitchFamily="34" charset="0"/>
            </a:endParaRPr>
          </a:p>
        </p:txBody>
      </p:sp>
      <p:sp>
        <p:nvSpPr>
          <p:cNvPr id="38" name="Rectangle 37"/>
          <p:cNvSpPr/>
          <p:nvPr>
            <p:custDataLst>
              <p:tags r:id="rId17"/>
            </p:custDataLst>
          </p:nvPr>
        </p:nvSpPr>
        <p:spPr bwMode="auto">
          <a:xfrm>
            <a:off x="2803686" y="3441868"/>
            <a:ext cx="946953" cy="504391"/>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tx1"/>
                </a:solidFill>
              </a:rPr>
              <a:t>Nantes</a:t>
            </a:r>
            <a:endParaRPr lang="fr-FR" sz="1200" b="1" dirty="0">
              <a:solidFill>
                <a:schemeClr val="tx1"/>
              </a:solidFill>
            </a:endParaRPr>
          </a:p>
        </p:txBody>
      </p:sp>
      <p:sp>
        <p:nvSpPr>
          <p:cNvPr id="39" name="Ellipse 38"/>
          <p:cNvSpPr/>
          <p:nvPr>
            <p:custDataLst>
              <p:tags r:id="rId18"/>
            </p:custDataLst>
          </p:nvPr>
        </p:nvSpPr>
        <p:spPr bwMode="auto">
          <a:xfrm>
            <a:off x="3754891" y="3845605"/>
            <a:ext cx="418989" cy="409245"/>
          </a:xfrm>
          <a:prstGeom prst="ellips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bg1"/>
              </a:solidFill>
              <a:latin typeface="Calibri" pitchFamily="34" charset="0"/>
            </a:endParaRPr>
          </a:p>
        </p:txBody>
      </p:sp>
      <p:sp>
        <p:nvSpPr>
          <p:cNvPr id="40" name="ZoneTexte 158"/>
          <p:cNvSpPr txBox="1">
            <a:spLocks noChangeArrowheads="1"/>
          </p:cNvSpPr>
          <p:nvPr/>
        </p:nvSpPr>
        <p:spPr bwMode="auto">
          <a:xfrm>
            <a:off x="3846524" y="3933401"/>
            <a:ext cx="293537" cy="23020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100</a:t>
            </a:r>
            <a:endParaRPr lang="fr-FR" sz="1200" b="1" dirty="0">
              <a:solidFill>
                <a:schemeClr val="bg1"/>
              </a:solidFill>
              <a:latin typeface="Calibri" pitchFamily="34" charset="0"/>
            </a:endParaRPr>
          </a:p>
        </p:txBody>
      </p:sp>
      <p:sp>
        <p:nvSpPr>
          <p:cNvPr id="41" name="Rectangle 40"/>
          <p:cNvSpPr/>
          <p:nvPr/>
        </p:nvSpPr>
        <p:spPr bwMode="auto">
          <a:xfrm>
            <a:off x="3703122" y="3619996"/>
            <a:ext cx="821377" cy="251360"/>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Angers</a:t>
            </a:r>
            <a:endParaRPr lang="fr-FR" sz="1200" b="1" dirty="0">
              <a:solidFill>
                <a:schemeClr val="tx1"/>
              </a:solidFill>
            </a:endParaRPr>
          </a:p>
        </p:txBody>
      </p:sp>
      <p:sp>
        <p:nvSpPr>
          <p:cNvPr id="42" name="ZoneTexte 119"/>
          <p:cNvSpPr txBox="1">
            <a:spLocks noChangeArrowheads="1"/>
          </p:cNvSpPr>
          <p:nvPr>
            <p:custDataLst>
              <p:tags r:id="rId19"/>
            </p:custDataLst>
          </p:nvPr>
        </p:nvSpPr>
        <p:spPr bwMode="auto">
          <a:xfrm>
            <a:off x="337580" y="5117339"/>
            <a:ext cx="3961288" cy="344320"/>
          </a:xfrm>
          <a:prstGeom prst="rect">
            <a:avLst/>
          </a:prstGeom>
          <a:noFill/>
          <a:ln w="9525">
            <a:noFill/>
            <a:miter lim="800000"/>
            <a:headEnd/>
            <a:tailEnd/>
          </a:ln>
        </p:spPr>
        <p:txBody>
          <a:bodyPr lIns="36000" tIns="36000" rIns="36000" bIns="36000"/>
          <a:lstStyle/>
          <a:p>
            <a:pPr>
              <a:buClr>
                <a:schemeClr val="accent2"/>
              </a:buClr>
            </a:pPr>
            <a:r>
              <a:rPr lang="fr-FR" sz="1200" b="1" dirty="0" smtClean="0">
                <a:latin typeface="Calibri" pitchFamily="34" charset="0"/>
              </a:rPr>
              <a:t>Légende </a:t>
            </a:r>
            <a:r>
              <a:rPr lang="fr-FR" sz="1200" b="1" dirty="0">
                <a:latin typeface="Calibri" pitchFamily="34" charset="0"/>
              </a:rPr>
              <a:t>(en </a:t>
            </a:r>
            <a:r>
              <a:rPr lang="fr-FR" sz="1200" b="1" dirty="0" smtClean="0">
                <a:latin typeface="Calibri" pitchFamily="34" charset="0"/>
              </a:rPr>
              <a:t>ETP chercheurs et enseignants chercheurs)</a:t>
            </a:r>
            <a:endParaRPr lang="fr-FR" sz="1200" b="1" dirty="0">
              <a:latin typeface="Calibri" pitchFamily="34" charset="0"/>
            </a:endParaRPr>
          </a:p>
        </p:txBody>
      </p:sp>
      <p:sp>
        <p:nvSpPr>
          <p:cNvPr id="44" name="Triangle isocèle 43"/>
          <p:cNvSpPr/>
          <p:nvPr>
            <p:custDataLst>
              <p:tags r:id="rId20"/>
            </p:custDataLst>
          </p:nvPr>
        </p:nvSpPr>
        <p:spPr bwMode="auto">
          <a:xfrm>
            <a:off x="4225591" y="5212935"/>
            <a:ext cx="220109" cy="202219"/>
          </a:xfrm>
          <a:prstGeom prst="triangle">
            <a:avLst/>
          </a:prstGeom>
          <a:solidFill>
            <a:schemeClr val="bg1">
              <a:lumMod val="65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cxnSp>
        <p:nvCxnSpPr>
          <p:cNvPr id="45" name="Connecteur droit 44"/>
          <p:cNvCxnSpPr/>
          <p:nvPr/>
        </p:nvCxnSpPr>
        <p:spPr bwMode="auto">
          <a:xfrm rot="5400000">
            <a:off x="3657599" y="5664530"/>
            <a:ext cx="878774" cy="1588"/>
          </a:xfrm>
          <a:prstGeom prst="line">
            <a:avLst/>
          </a:prstGeom>
          <a:solidFill>
            <a:srgbClr val="FFF7EF"/>
          </a:solidFill>
          <a:ln w="9525" cap="flat" cmpd="sng" algn="ctr">
            <a:solidFill>
              <a:schemeClr val="tx1"/>
            </a:solidFill>
            <a:prstDash val="dash"/>
            <a:round/>
            <a:headEnd type="none" w="med" len="med"/>
            <a:tailEnd type="none" w="med" len="med"/>
          </a:ln>
          <a:effectLst/>
        </p:spPr>
      </p:cxnSp>
      <p:sp>
        <p:nvSpPr>
          <p:cNvPr id="46" name="ZoneTexte 119"/>
          <p:cNvSpPr txBox="1">
            <a:spLocks noChangeArrowheads="1"/>
          </p:cNvSpPr>
          <p:nvPr>
            <p:custDataLst>
              <p:tags r:id="rId21"/>
            </p:custDataLst>
          </p:nvPr>
        </p:nvSpPr>
        <p:spPr bwMode="auto">
          <a:xfrm>
            <a:off x="4537487" y="5186617"/>
            <a:ext cx="4020533" cy="344320"/>
          </a:xfrm>
          <a:prstGeom prst="rect">
            <a:avLst/>
          </a:prstGeom>
          <a:noFill/>
          <a:ln w="9525">
            <a:noFill/>
            <a:miter lim="800000"/>
            <a:headEnd/>
            <a:tailEnd/>
          </a:ln>
        </p:spPr>
        <p:txBody>
          <a:bodyPr lIns="36000" tIns="36000" rIns="36000" bIns="36000"/>
          <a:lstStyle/>
          <a:p>
            <a:pPr>
              <a:buClr>
                <a:schemeClr val="accent2"/>
              </a:buClr>
              <a:tabLst>
                <a:tab pos="1258888" algn="l"/>
              </a:tabLst>
            </a:pPr>
            <a:r>
              <a:rPr lang="fr-FR" sz="1100" b="1" dirty="0" err="1" smtClean="0">
                <a:latin typeface="Calibri" pitchFamily="34" charset="0"/>
              </a:rPr>
              <a:t>Labex</a:t>
            </a:r>
            <a:r>
              <a:rPr lang="fr-FR" sz="1100" b="1" dirty="0" smtClean="0">
                <a:latin typeface="Calibri" pitchFamily="34" charset="0"/>
              </a:rPr>
              <a:t> MARENA		</a:t>
            </a:r>
            <a:r>
              <a:rPr lang="fr-FR" sz="1100" b="1" i="1" dirty="0" smtClean="0">
                <a:latin typeface="Calibri" pitchFamily="34" charset="0"/>
              </a:rPr>
              <a:t>effectifs ND</a:t>
            </a:r>
            <a:endParaRPr lang="fr-FR" sz="1100" b="1" i="1" dirty="0">
              <a:latin typeface="Calibri" pitchFamily="34" charset="0"/>
            </a:endParaRPr>
          </a:p>
        </p:txBody>
      </p:sp>
      <p:sp>
        <p:nvSpPr>
          <p:cNvPr id="48" name="Triangle isocèle 47"/>
          <p:cNvSpPr/>
          <p:nvPr>
            <p:custDataLst>
              <p:tags r:id="rId22"/>
            </p:custDataLst>
          </p:nvPr>
        </p:nvSpPr>
        <p:spPr bwMode="auto">
          <a:xfrm>
            <a:off x="4235491" y="5484085"/>
            <a:ext cx="220109" cy="202219"/>
          </a:xfrm>
          <a:prstGeom prst="triangle">
            <a:avLst/>
          </a:prstGeom>
          <a:solidFill>
            <a:schemeClr val="bg1">
              <a:lumMod val="85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49" name="ZoneTexte 119"/>
          <p:cNvSpPr txBox="1">
            <a:spLocks noChangeArrowheads="1"/>
          </p:cNvSpPr>
          <p:nvPr>
            <p:custDataLst>
              <p:tags r:id="rId23"/>
            </p:custDataLst>
          </p:nvPr>
        </p:nvSpPr>
        <p:spPr bwMode="auto">
          <a:xfrm>
            <a:off x="4535512" y="5457767"/>
            <a:ext cx="4228477" cy="344320"/>
          </a:xfrm>
          <a:prstGeom prst="rect">
            <a:avLst/>
          </a:prstGeom>
          <a:noFill/>
          <a:ln w="9525">
            <a:noFill/>
            <a:miter lim="800000"/>
            <a:headEnd/>
            <a:tailEnd/>
          </a:ln>
        </p:spPr>
        <p:txBody>
          <a:bodyPr lIns="36000" tIns="36000" rIns="36000" bIns="36000"/>
          <a:lstStyle/>
          <a:p>
            <a:pPr>
              <a:buClr>
                <a:schemeClr val="accent2"/>
              </a:buClr>
              <a:tabLst>
                <a:tab pos="1258888" algn="l"/>
              </a:tabLst>
            </a:pPr>
            <a:r>
              <a:rPr lang="fr-FR" sz="1100" b="1" dirty="0" err="1" smtClean="0">
                <a:latin typeface="Calibri" pitchFamily="34" charset="0"/>
              </a:rPr>
              <a:t>Labex</a:t>
            </a:r>
            <a:r>
              <a:rPr lang="fr-FR" sz="1100" b="1" dirty="0" smtClean="0">
                <a:latin typeface="Calibri" pitchFamily="34" charset="0"/>
              </a:rPr>
              <a:t> COMIN		</a:t>
            </a:r>
            <a:r>
              <a:rPr lang="fr-FR" sz="1100" b="1" i="1" dirty="0" smtClean="0">
                <a:latin typeface="Calibri" pitchFamily="34" charset="0"/>
              </a:rPr>
              <a:t>effectifs ND</a:t>
            </a:r>
            <a:endParaRPr lang="fr-FR" sz="1100" b="1" i="1" dirty="0">
              <a:latin typeface="Calibri" pitchFamily="34" charset="0"/>
            </a:endParaRPr>
          </a:p>
        </p:txBody>
      </p:sp>
      <p:sp>
        <p:nvSpPr>
          <p:cNvPr id="50" name="Triangle isocèle 49"/>
          <p:cNvSpPr/>
          <p:nvPr>
            <p:custDataLst>
              <p:tags r:id="rId24"/>
            </p:custDataLst>
          </p:nvPr>
        </p:nvSpPr>
        <p:spPr bwMode="auto">
          <a:xfrm>
            <a:off x="3000452" y="2907141"/>
            <a:ext cx="360000" cy="360000"/>
          </a:xfrm>
          <a:prstGeom prst="triangle">
            <a:avLst/>
          </a:prstGeom>
          <a:solidFill>
            <a:schemeClr val="bg1">
              <a:lumMod val="65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2" name="Triangle isocèle 51"/>
          <p:cNvSpPr/>
          <p:nvPr>
            <p:custDataLst>
              <p:tags r:id="rId25"/>
            </p:custDataLst>
          </p:nvPr>
        </p:nvSpPr>
        <p:spPr bwMode="auto">
          <a:xfrm>
            <a:off x="3319109" y="4294574"/>
            <a:ext cx="252000" cy="252000"/>
          </a:xfrm>
          <a:prstGeom prst="triangle">
            <a:avLst/>
          </a:prstGeom>
          <a:solidFill>
            <a:schemeClr val="bg1">
              <a:lumMod val="65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7" name="Ellipse 56"/>
          <p:cNvSpPr/>
          <p:nvPr>
            <p:custDataLst>
              <p:tags r:id="rId26"/>
            </p:custDataLst>
          </p:nvPr>
        </p:nvSpPr>
        <p:spPr bwMode="auto">
          <a:xfrm>
            <a:off x="1855645" y="5368081"/>
            <a:ext cx="879390" cy="816055"/>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150 et plus</a:t>
            </a:r>
          </a:p>
        </p:txBody>
      </p:sp>
      <p:sp>
        <p:nvSpPr>
          <p:cNvPr id="58" name="Ellipse 57"/>
          <p:cNvSpPr/>
          <p:nvPr>
            <p:custDataLst>
              <p:tags r:id="rId27"/>
            </p:custDataLst>
          </p:nvPr>
        </p:nvSpPr>
        <p:spPr bwMode="auto">
          <a:xfrm>
            <a:off x="1202995" y="5488053"/>
            <a:ext cx="585854" cy="576110"/>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100-  149</a:t>
            </a:r>
          </a:p>
        </p:txBody>
      </p:sp>
      <p:sp>
        <p:nvSpPr>
          <p:cNvPr id="59" name="Ellipse 58"/>
          <p:cNvSpPr/>
          <p:nvPr>
            <p:custDataLst>
              <p:tags r:id="rId28"/>
            </p:custDataLst>
          </p:nvPr>
        </p:nvSpPr>
        <p:spPr bwMode="auto">
          <a:xfrm>
            <a:off x="706891" y="5571486"/>
            <a:ext cx="418989" cy="409245"/>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50-99</a:t>
            </a:r>
          </a:p>
        </p:txBody>
      </p:sp>
      <p:grpSp>
        <p:nvGrpSpPr>
          <p:cNvPr id="60" name="Groupe 59"/>
          <p:cNvGrpSpPr/>
          <p:nvPr>
            <p:custDataLst>
              <p:tags r:id="rId29"/>
            </p:custDataLst>
          </p:nvPr>
        </p:nvGrpSpPr>
        <p:grpSpPr>
          <a:xfrm>
            <a:off x="359640" y="5625128"/>
            <a:ext cx="306890" cy="301961"/>
            <a:chOff x="8090477" y="2740066"/>
            <a:chExt cx="307984" cy="303037"/>
          </a:xfrm>
        </p:grpSpPr>
        <p:sp>
          <p:nvSpPr>
            <p:cNvPr id="61" name="Ellipse 60"/>
            <p:cNvSpPr/>
            <p:nvPr/>
          </p:nvSpPr>
          <p:spPr bwMode="auto">
            <a:xfrm>
              <a:off x="8090477" y="2740066"/>
              <a:ext cx="285750" cy="300038"/>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800" b="1" dirty="0">
                <a:solidFill>
                  <a:schemeClr val="tx1"/>
                </a:solidFill>
                <a:latin typeface="Calibri" pitchFamily="34" charset="0"/>
              </a:endParaRPr>
            </a:p>
          </p:txBody>
        </p:sp>
        <p:sp>
          <p:nvSpPr>
            <p:cNvPr id="62" name="ZoneTexte 158"/>
            <p:cNvSpPr txBox="1">
              <a:spLocks noChangeArrowheads="1"/>
            </p:cNvSpPr>
            <p:nvPr/>
          </p:nvSpPr>
          <p:spPr bwMode="auto">
            <a:xfrm>
              <a:off x="8103878" y="2812082"/>
              <a:ext cx="294583" cy="231021"/>
            </a:xfrm>
            <a:prstGeom prst="rect">
              <a:avLst/>
            </a:prstGeom>
            <a:noFill/>
            <a:ln w="9525">
              <a:noFill/>
              <a:miter lim="800000"/>
              <a:headEnd/>
              <a:tailEnd/>
            </a:ln>
          </p:spPr>
          <p:txBody>
            <a:bodyPr wrap="none" lIns="36000" tIns="36000" rIns="36000" bIns="36000" anchor="ctr"/>
            <a:lstStyle/>
            <a:p>
              <a:pPr>
                <a:buClr>
                  <a:schemeClr val="accent2"/>
                </a:buClr>
              </a:pPr>
              <a:r>
                <a:rPr lang="fr-FR" sz="800" b="1" dirty="0">
                  <a:latin typeface="Calibri" pitchFamily="34" charset="0"/>
                </a:rPr>
                <a:t>&lt;50</a:t>
              </a:r>
            </a:p>
          </p:txBody>
        </p:sp>
      </p:grpSp>
      <p:sp>
        <p:nvSpPr>
          <p:cNvPr id="63" name="ZoneTexte 62"/>
          <p:cNvSpPr txBox="1"/>
          <p:nvPr>
            <p:custDataLst>
              <p:tags r:id="rId30"/>
            </p:custDataLst>
          </p:nvPr>
        </p:nvSpPr>
        <p:spPr>
          <a:xfrm>
            <a:off x="3177971" y="5302804"/>
            <a:ext cx="907144"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+ 300 ETP chercheurs</a:t>
            </a:r>
          </a:p>
        </p:txBody>
      </p:sp>
      <p:sp>
        <p:nvSpPr>
          <p:cNvPr id="64" name="ZoneTexte 63"/>
          <p:cNvSpPr txBox="1"/>
          <p:nvPr>
            <p:custDataLst>
              <p:tags r:id="rId31"/>
            </p:custDataLst>
          </p:nvPr>
        </p:nvSpPr>
        <p:spPr>
          <a:xfrm>
            <a:off x="3195981" y="5572360"/>
            <a:ext cx="936636"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Entre 100 et 300 ETP chercheurs</a:t>
            </a:r>
          </a:p>
        </p:txBody>
      </p:sp>
      <p:sp>
        <p:nvSpPr>
          <p:cNvPr id="65" name="ZoneTexte 64"/>
          <p:cNvSpPr txBox="1"/>
          <p:nvPr>
            <p:custDataLst>
              <p:tags r:id="rId32"/>
            </p:custDataLst>
          </p:nvPr>
        </p:nvSpPr>
        <p:spPr>
          <a:xfrm>
            <a:off x="3206863" y="5853652"/>
            <a:ext cx="866377"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Moins de 100 ETP chercheurs</a:t>
            </a:r>
          </a:p>
        </p:txBody>
      </p:sp>
      <p:sp>
        <p:nvSpPr>
          <p:cNvPr id="66" name="Triangle isocèle 65"/>
          <p:cNvSpPr/>
          <p:nvPr>
            <p:custDataLst>
              <p:tags r:id="rId33"/>
            </p:custDataLst>
          </p:nvPr>
        </p:nvSpPr>
        <p:spPr bwMode="auto">
          <a:xfrm>
            <a:off x="2796935" y="5355771"/>
            <a:ext cx="360000" cy="360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000" b="1" dirty="0" smtClean="0">
              <a:solidFill>
                <a:schemeClr val="tx1"/>
              </a:solidFill>
              <a:latin typeface="Arial" charset="0"/>
            </a:endParaRPr>
          </a:p>
        </p:txBody>
      </p:sp>
      <p:sp>
        <p:nvSpPr>
          <p:cNvPr id="67" name="Triangle isocèle 66"/>
          <p:cNvSpPr/>
          <p:nvPr>
            <p:custDataLst>
              <p:tags r:id="rId34"/>
            </p:custDataLst>
          </p:nvPr>
        </p:nvSpPr>
        <p:spPr bwMode="auto">
          <a:xfrm>
            <a:off x="2854511" y="5739831"/>
            <a:ext cx="252000" cy="252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sp>
        <p:nvSpPr>
          <p:cNvPr id="68" name="Triangle isocèle 67"/>
          <p:cNvSpPr/>
          <p:nvPr>
            <p:custDataLst>
              <p:tags r:id="rId35"/>
            </p:custDataLst>
          </p:nvPr>
        </p:nvSpPr>
        <p:spPr bwMode="auto">
          <a:xfrm>
            <a:off x="2935157" y="6043311"/>
            <a:ext cx="144000" cy="144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sp>
        <p:nvSpPr>
          <p:cNvPr id="73" name="Triangle isocèle 72"/>
          <p:cNvSpPr/>
          <p:nvPr>
            <p:custDataLst>
              <p:tags r:id="rId36"/>
            </p:custDataLst>
          </p:nvPr>
        </p:nvSpPr>
        <p:spPr bwMode="auto">
          <a:xfrm>
            <a:off x="728311" y="2938804"/>
            <a:ext cx="252000" cy="252000"/>
          </a:xfrm>
          <a:prstGeom prst="triangle">
            <a:avLst/>
          </a:prstGeom>
          <a:solidFill>
            <a:schemeClr val="bg1">
              <a:lumMod val="85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81" name="Triangle isocèle 80"/>
          <p:cNvSpPr/>
          <p:nvPr>
            <p:custDataLst>
              <p:tags r:id="rId37"/>
            </p:custDataLst>
          </p:nvPr>
        </p:nvSpPr>
        <p:spPr bwMode="auto">
          <a:xfrm>
            <a:off x="1013316" y="2903181"/>
            <a:ext cx="252000" cy="252000"/>
          </a:xfrm>
          <a:prstGeom prst="triangle">
            <a:avLst/>
          </a:prstGeom>
          <a:solidFill>
            <a:schemeClr val="bg1">
              <a:lumMod val="65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82" name="Triangle isocèle 81"/>
          <p:cNvSpPr/>
          <p:nvPr>
            <p:custDataLst>
              <p:tags r:id="rId38"/>
            </p:custDataLst>
          </p:nvPr>
        </p:nvSpPr>
        <p:spPr bwMode="auto">
          <a:xfrm>
            <a:off x="2673889" y="2723070"/>
            <a:ext cx="360000" cy="360000"/>
          </a:xfrm>
          <a:prstGeom prst="triangle">
            <a:avLst/>
          </a:prstGeom>
          <a:solidFill>
            <a:schemeClr val="bg1">
              <a:lumMod val="85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cxnSp>
        <p:nvCxnSpPr>
          <p:cNvPr id="84" name="Connecteur droit 83"/>
          <p:cNvCxnSpPr>
            <a:stCxn id="34" idx="5"/>
          </p:cNvCxnSpPr>
          <p:nvPr/>
        </p:nvCxnSpPr>
        <p:spPr bwMode="auto">
          <a:xfrm rot="16200000" flipH="1">
            <a:off x="1500005" y="2723163"/>
            <a:ext cx="1040502" cy="1659644"/>
          </a:xfrm>
          <a:prstGeom prst="line">
            <a:avLst/>
          </a:prstGeom>
          <a:solidFill>
            <a:srgbClr val="FFF7EF"/>
          </a:solidFill>
          <a:ln w="9525" cap="flat" cmpd="sng" algn="ctr">
            <a:solidFill>
              <a:schemeClr val="tx1"/>
            </a:solidFill>
            <a:prstDash val="solid"/>
            <a:round/>
            <a:headEnd type="none" w="med" len="med"/>
            <a:tailEnd type="none" w="med" len="med"/>
          </a:ln>
          <a:effectLst/>
        </p:spPr>
      </p:cxnSp>
      <p:sp>
        <p:nvSpPr>
          <p:cNvPr id="30" name="Ellipse 29"/>
          <p:cNvSpPr/>
          <p:nvPr>
            <p:custDataLst>
              <p:tags r:id="rId39"/>
            </p:custDataLst>
          </p:nvPr>
        </p:nvSpPr>
        <p:spPr bwMode="auto">
          <a:xfrm>
            <a:off x="1536185" y="3218192"/>
            <a:ext cx="470745" cy="409245"/>
          </a:xfrm>
          <a:prstGeom prst="ellipse">
            <a:avLst/>
          </a:prstGeom>
          <a:solidFill>
            <a:schemeClr val="bg1">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55</a:t>
            </a:r>
            <a:endParaRPr lang="fr-FR" sz="1200" b="1" dirty="0">
              <a:solidFill>
                <a:schemeClr val="bg1"/>
              </a:solidFill>
              <a:latin typeface="Calibri" pitchFamily="34" charset="0"/>
            </a:endParaRPr>
          </a:p>
        </p:txBody>
      </p:sp>
      <p:cxnSp>
        <p:nvCxnSpPr>
          <p:cNvPr id="86" name="Connecteur droit 85"/>
          <p:cNvCxnSpPr>
            <a:stCxn id="72" idx="1"/>
            <a:endCxn id="34" idx="6"/>
          </p:cNvCxnSpPr>
          <p:nvPr/>
        </p:nvCxnSpPr>
        <p:spPr bwMode="auto">
          <a:xfrm rot="16200000" flipV="1">
            <a:off x="1804665" y="2300614"/>
            <a:ext cx="82327" cy="1139196"/>
          </a:xfrm>
          <a:prstGeom prst="line">
            <a:avLst/>
          </a:prstGeom>
          <a:solidFill>
            <a:srgbClr val="FFF7EF"/>
          </a:solidFill>
          <a:ln w="9525" cap="flat" cmpd="sng" algn="ctr">
            <a:solidFill>
              <a:schemeClr val="tx1"/>
            </a:solidFill>
            <a:prstDash val="solid"/>
            <a:round/>
            <a:headEnd type="none" w="med" len="med"/>
            <a:tailEnd type="none" w="med" len="med"/>
          </a:ln>
          <a:effectLst/>
        </p:spPr>
      </p:cxnSp>
      <p:cxnSp>
        <p:nvCxnSpPr>
          <p:cNvPr id="88" name="Connecteur droit 87"/>
          <p:cNvCxnSpPr>
            <a:endCxn id="37" idx="0"/>
          </p:cNvCxnSpPr>
          <p:nvPr/>
        </p:nvCxnSpPr>
        <p:spPr bwMode="auto">
          <a:xfrm rot="16200000" flipH="1">
            <a:off x="2758030" y="3702153"/>
            <a:ext cx="414641" cy="183036"/>
          </a:xfrm>
          <a:prstGeom prst="line">
            <a:avLst/>
          </a:prstGeom>
          <a:solidFill>
            <a:srgbClr val="FFF7E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 name="Objet 129" hidden="1"/>
          <p:cNvGraphicFramePr>
            <a:graphicFrameLocks/>
          </p:cNvGraphicFramePr>
          <p:nvPr>
            <p:custDataLst>
              <p:tags r:id="rId2"/>
            </p:custDataLst>
          </p:nvPr>
        </p:nvGraphicFramePr>
        <p:xfrm>
          <a:off x="0" y="0"/>
          <a:ext cx="158750" cy="158750"/>
        </p:xfrm>
        <a:graphic>
          <a:graphicData uri="http://schemas.openxmlformats.org/presentationml/2006/ole">
            <p:oleObj spid="_x0000_s246786" name="think-cell Slide" r:id="rId34" imgW="0" imgH="0" progId="">
              <p:embed/>
            </p:oleObj>
          </a:graphicData>
        </a:graphic>
      </p:graphicFrame>
      <p:pic>
        <p:nvPicPr>
          <p:cNvPr id="100" name="Picture 6" descr="http://www.d-maps.com/m/paysloire/paysloire08.gif"/>
          <p:cNvPicPr>
            <a:picLocks noChangeAspect="1" noChangeArrowheads="1"/>
          </p:cNvPicPr>
          <p:nvPr>
            <p:custDataLst>
              <p:tags r:id="rId3"/>
            </p:custDataLst>
          </p:nvPr>
        </p:nvPicPr>
        <p:blipFill>
          <a:blip r:embed="rId35">
            <a:lum/>
          </a:blip>
          <a:srcRect l="2336" t="4993" r="5846" b="11123"/>
          <a:stretch>
            <a:fillRect/>
          </a:stretch>
        </p:blipFill>
        <p:spPr bwMode="auto">
          <a:xfrm>
            <a:off x="2249217" y="2429613"/>
            <a:ext cx="2780708" cy="2605525"/>
          </a:xfrm>
          <a:prstGeom prst="rect">
            <a:avLst/>
          </a:prstGeom>
          <a:noFill/>
          <a:ln w="9525">
            <a:noFill/>
            <a:miter lim="800000"/>
            <a:headEnd/>
            <a:tailEnd/>
          </a:ln>
        </p:spPr>
      </p:pic>
      <p:sp>
        <p:nvSpPr>
          <p:cNvPr id="2" name="Titre 1"/>
          <p:cNvSpPr>
            <a:spLocks noGrp="1"/>
          </p:cNvSpPr>
          <p:nvPr>
            <p:ph type="title"/>
            <p:custDataLst>
              <p:tags r:id="rId4"/>
            </p:custDataLst>
          </p:nvPr>
        </p:nvSpPr>
        <p:spPr>
          <a:xfrm>
            <a:off x="250825" y="35625"/>
            <a:ext cx="8642350" cy="692150"/>
          </a:xfrm>
        </p:spPr>
        <p:txBody>
          <a:bodyPr/>
          <a:lstStyle/>
          <a:p>
            <a:pPr>
              <a:lnSpc>
                <a:spcPct val="100000"/>
              </a:lnSpc>
            </a:pPr>
            <a:r>
              <a:rPr lang="fr-FR" dirty="0" smtClean="0">
                <a:latin typeface="Calibri" pitchFamily="34" charset="0"/>
              </a:rPr>
              <a:t>Cartographies des forces en présence</a:t>
            </a:r>
            <a:br>
              <a:rPr lang="fr-FR" dirty="0" smtClean="0">
                <a:latin typeface="Calibri" pitchFamily="34" charset="0"/>
              </a:rPr>
            </a:br>
            <a:r>
              <a:rPr lang="fr-FR" sz="2000" b="0" i="1" dirty="0" smtClean="0">
                <a:solidFill>
                  <a:schemeClr val="accent3"/>
                </a:solidFill>
              </a:rPr>
              <a:t>L’excellence en Bretagne &amp; Pays de la Loire – Zoom par thème</a:t>
            </a:r>
            <a:endParaRPr lang="fr-FR" sz="2000" b="0" i="1" dirty="0">
              <a:solidFill>
                <a:schemeClr val="accent3"/>
              </a:solidFill>
            </a:endParaRPr>
          </a:p>
        </p:txBody>
      </p:sp>
      <p:sp>
        <p:nvSpPr>
          <p:cNvPr id="47" name="Espace réservé du numéro de diapositive 3"/>
          <p:cNvSpPr txBox="1">
            <a:spLocks/>
          </p:cNvSpPr>
          <p:nvPr>
            <p:custDataLst>
              <p:tags r:id="rId5"/>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r" defTabSz="914400" rtl="0" eaLnBrk="0" fontAlgn="auto" latinLnBrk="0" hangingPunct="0">
              <a:lnSpc>
                <a:spcPct val="100000"/>
              </a:lnSpc>
              <a:spcBef>
                <a:spcPct val="0"/>
              </a:spcBef>
              <a:spcAft>
                <a:spcPts val="0"/>
              </a:spcAft>
              <a:buClrTx/>
              <a:buSzTx/>
              <a:buFontTx/>
              <a:buNone/>
              <a:tabLst/>
              <a:defRPr/>
            </a:pPr>
            <a:fld id="{CCECA78F-AE1C-49A7-9F72-3661A9FB331E}" type="slidenum">
              <a:rPr kumimoji="0" lang="fr-FR" sz="1200" b="0" i="0" u="none" strike="noStrike" kern="1200" cap="none" spc="0" normalizeH="0" baseline="0" noProof="0" smtClean="0">
                <a:ln>
                  <a:noFill/>
                </a:ln>
                <a:solidFill>
                  <a:srgbClr val="254375"/>
                </a:solidFill>
                <a:effectLst/>
                <a:uLnTx/>
                <a:uFillTx/>
                <a:latin typeface="+mn-lt"/>
                <a:ea typeface="+mn-ea"/>
                <a:cs typeface="+mn-cs"/>
              </a:rPr>
              <a:pPr marL="0" marR="0" lvl="0" indent="0" algn="r" defTabSz="914400" rtl="0" eaLnBrk="0" fontAlgn="auto" latinLnBrk="0" hangingPunct="0">
                <a:lnSpc>
                  <a:spcPct val="100000"/>
                </a:lnSpc>
                <a:spcBef>
                  <a:spcPct val="0"/>
                </a:spcBef>
                <a:spcAft>
                  <a:spcPts val="0"/>
                </a:spcAft>
                <a:buClrTx/>
                <a:buSzTx/>
                <a:buFontTx/>
                <a:buNone/>
                <a:tabLst/>
                <a:defRPr/>
              </a:pPr>
              <a:t>17</a:t>
            </a:fld>
            <a:endParaRPr kumimoji="0" lang="fr-FR" sz="1200" b="0" i="0" u="none" strike="noStrike" kern="1200" cap="none" spc="0" normalizeH="0" baseline="0" noProof="0" dirty="0">
              <a:ln>
                <a:noFill/>
              </a:ln>
              <a:solidFill>
                <a:srgbClr val="254375"/>
              </a:solidFill>
              <a:effectLst/>
              <a:uLnTx/>
              <a:uFillTx/>
              <a:latin typeface="+mn-lt"/>
              <a:ea typeface="+mn-ea"/>
              <a:cs typeface="+mn-cs"/>
            </a:endParaRPr>
          </a:p>
        </p:txBody>
      </p:sp>
      <p:sp>
        <p:nvSpPr>
          <p:cNvPr id="71" name="ZoneTexte 119"/>
          <p:cNvSpPr txBox="1">
            <a:spLocks noChangeArrowheads="1"/>
          </p:cNvSpPr>
          <p:nvPr>
            <p:custDataLst>
              <p:tags r:id="rId6"/>
            </p:custDataLst>
          </p:nvPr>
        </p:nvSpPr>
        <p:spPr bwMode="auto">
          <a:xfrm>
            <a:off x="337168" y="1336041"/>
            <a:ext cx="5303603" cy="599635"/>
          </a:xfrm>
          <a:prstGeom prst="rect">
            <a:avLst/>
          </a:prstGeom>
          <a:noFill/>
          <a:ln w="9525">
            <a:noFill/>
            <a:miter lim="800000"/>
            <a:headEnd/>
            <a:tailEnd/>
          </a:ln>
        </p:spPr>
        <p:txBody>
          <a:bodyPr lIns="36000" tIns="36000" rIns="36000" bIns="36000" anchor="ctr"/>
          <a:lstStyle/>
          <a:p>
            <a:pPr>
              <a:buClr>
                <a:schemeClr val="accent2"/>
              </a:buClr>
            </a:pPr>
            <a:r>
              <a:rPr lang="fr-FR" sz="1200" dirty="0">
                <a:latin typeface="+mn-lt"/>
              </a:rPr>
              <a:t>Effectifs de recherche </a:t>
            </a:r>
            <a:r>
              <a:rPr lang="fr-FR" sz="1200" dirty="0" smtClean="0">
                <a:latin typeface="+mn-lt"/>
              </a:rPr>
              <a:t>localisés : 415,5     315,5 ETP Bretagne</a:t>
            </a:r>
          </a:p>
          <a:p>
            <a:pPr>
              <a:buClr>
                <a:schemeClr val="accent2"/>
              </a:buClr>
            </a:pPr>
            <a:r>
              <a:rPr lang="fr-FR" sz="1200" dirty="0" smtClean="0">
                <a:latin typeface="+mn-lt"/>
              </a:rPr>
              <a:t>			   110 ETP Pays de la Loire</a:t>
            </a:r>
          </a:p>
        </p:txBody>
      </p:sp>
      <p:pic>
        <p:nvPicPr>
          <p:cNvPr id="69" name="Picture 3"/>
          <p:cNvPicPr>
            <a:picLocks noChangeAspect="1" noChangeArrowheads="1"/>
          </p:cNvPicPr>
          <p:nvPr>
            <p:custDataLst>
              <p:tags r:id="rId7"/>
            </p:custDataLst>
          </p:nvPr>
        </p:nvPicPr>
        <p:blipFill>
          <a:blip r:embed="rId36">
            <a:lum bright="42000"/>
          </a:blip>
          <a:srcRect/>
          <a:stretch>
            <a:fillRect/>
          </a:stretch>
        </p:blipFill>
        <p:spPr bwMode="auto">
          <a:xfrm>
            <a:off x="394715" y="1732313"/>
            <a:ext cx="3143250" cy="2246313"/>
          </a:xfrm>
          <a:prstGeom prst="rect">
            <a:avLst/>
          </a:prstGeom>
          <a:noFill/>
          <a:ln w="9525">
            <a:noFill/>
            <a:miter lim="800000"/>
            <a:headEnd/>
            <a:tailEnd/>
          </a:ln>
        </p:spPr>
      </p:pic>
      <p:sp>
        <p:nvSpPr>
          <p:cNvPr id="70" name="Rectangle 69"/>
          <p:cNvSpPr/>
          <p:nvPr>
            <p:custDataLst>
              <p:tags r:id="rId8"/>
            </p:custDataLst>
          </p:nvPr>
        </p:nvSpPr>
        <p:spPr bwMode="auto">
          <a:xfrm>
            <a:off x="313376" y="1386238"/>
            <a:ext cx="8462489" cy="3660775"/>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72" name="Ellipse 71"/>
          <p:cNvSpPr/>
          <p:nvPr>
            <p:custDataLst>
              <p:tags r:id="rId9"/>
            </p:custDataLst>
          </p:nvPr>
        </p:nvSpPr>
        <p:spPr bwMode="auto">
          <a:xfrm>
            <a:off x="445967" y="2613559"/>
            <a:ext cx="879391" cy="817273"/>
          </a:xfrm>
          <a:prstGeom prst="ellipse">
            <a:avLst/>
          </a:prstGeom>
          <a:solidFill>
            <a:schemeClr val="accent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bg1"/>
              </a:solidFill>
              <a:latin typeface="Calibri" pitchFamily="34" charset="0"/>
            </a:endParaRPr>
          </a:p>
        </p:txBody>
      </p:sp>
      <p:sp>
        <p:nvSpPr>
          <p:cNvPr id="74" name="Rectangle 73"/>
          <p:cNvSpPr/>
          <p:nvPr>
            <p:custDataLst>
              <p:tags r:id="rId10"/>
            </p:custDataLst>
          </p:nvPr>
        </p:nvSpPr>
        <p:spPr bwMode="auto">
          <a:xfrm>
            <a:off x="285009" y="3484932"/>
            <a:ext cx="938150" cy="410173"/>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Brest / </a:t>
            </a:r>
          </a:p>
          <a:p>
            <a:pPr algn="ctr">
              <a:spcBef>
                <a:spcPts val="0"/>
              </a:spcBef>
              <a:buClr>
                <a:srgbClr val="CC0000"/>
              </a:buClr>
              <a:buSzPct val="75000"/>
              <a:defRPr/>
            </a:pPr>
            <a:r>
              <a:rPr lang="fr-FR" sz="1200" b="1" dirty="0" smtClean="0">
                <a:solidFill>
                  <a:schemeClr val="tx1"/>
                </a:solidFill>
              </a:rPr>
              <a:t>Plouzané</a:t>
            </a:r>
            <a:endParaRPr lang="fr-FR" sz="1200" b="1" dirty="0">
              <a:solidFill>
                <a:schemeClr val="tx1"/>
              </a:solidFill>
            </a:endParaRPr>
          </a:p>
        </p:txBody>
      </p:sp>
      <p:sp>
        <p:nvSpPr>
          <p:cNvPr id="89" name="Titre 1"/>
          <p:cNvSpPr txBox="1">
            <a:spLocks/>
          </p:cNvSpPr>
          <p:nvPr>
            <p:custDataLst>
              <p:tags r:id="rId11"/>
            </p:custDataLst>
          </p:nvPr>
        </p:nvSpPr>
        <p:spPr bwMode="auto">
          <a:xfrm>
            <a:off x="308368" y="1040514"/>
            <a:ext cx="4940526" cy="348899"/>
          </a:xfrm>
          <a:prstGeom prst="rect">
            <a:avLst/>
          </a:prstGeom>
          <a:solidFill>
            <a:schemeClr val="accent2">
              <a:lumMod val="50000"/>
            </a:schemeClr>
          </a:solidFill>
          <a:ln w="9525" cap="flat" cmpd="sng" algn="ctr">
            <a:noFill/>
            <a:prstDash val="solid"/>
            <a:miter lim="800000"/>
            <a:headEnd/>
            <a:tailEnd/>
          </a:ln>
          <a:effectLst>
            <a:outerShdw blurRad="50800" dist="38100" dir="2700000">
              <a:srgbClr val="000000">
                <a:alpha val="43000"/>
              </a:srgbClr>
            </a:outerShdw>
          </a:effectLst>
        </p:spPr>
        <p:txBody>
          <a:bodyPr anchor="ctr" anchorCtr="1"/>
          <a:lstStyle/>
          <a:p>
            <a:pPr algn="ctr" eaLnBrk="0" fontAlgn="auto" hangingPunct="0">
              <a:spcBef>
                <a:spcPts val="0"/>
              </a:spcBef>
              <a:spcAft>
                <a:spcPts val="0"/>
              </a:spcAft>
              <a:defRPr/>
            </a:pPr>
            <a:r>
              <a:rPr lang="fr-FR" b="1" dirty="0" smtClean="0">
                <a:solidFill>
                  <a:schemeClr val="bg1"/>
                </a:solidFill>
                <a:latin typeface="Calibri" pitchFamily="34" charset="0"/>
                <a:cs typeface="Lucida Sans"/>
              </a:rPr>
              <a:t>Mer</a:t>
            </a:r>
            <a:endParaRPr lang="fr-FR" b="1" dirty="0">
              <a:solidFill>
                <a:schemeClr val="bg1"/>
              </a:solidFill>
              <a:latin typeface="Calibri" pitchFamily="34" charset="0"/>
              <a:cs typeface="Lucida Sans"/>
            </a:endParaRPr>
          </a:p>
        </p:txBody>
      </p:sp>
      <p:sp>
        <p:nvSpPr>
          <p:cNvPr id="98" name="Rectangle 97"/>
          <p:cNvSpPr/>
          <p:nvPr>
            <p:custDataLst>
              <p:tags r:id="rId12"/>
            </p:custDataLst>
          </p:nvPr>
        </p:nvSpPr>
        <p:spPr bwMode="auto">
          <a:xfrm>
            <a:off x="311401" y="5058869"/>
            <a:ext cx="8462489" cy="1187551"/>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28" name="Rectangle 27"/>
          <p:cNvSpPr/>
          <p:nvPr/>
        </p:nvSpPr>
        <p:spPr bwMode="auto">
          <a:xfrm>
            <a:off x="466644" y="1891662"/>
            <a:ext cx="1172151" cy="162769"/>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tx1"/>
                </a:solidFill>
              </a:rPr>
              <a:t>Roscoff</a:t>
            </a:r>
            <a:endParaRPr lang="fr-FR" sz="1200" b="1" dirty="0">
              <a:solidFill>
                <a:schemeClr val="tx1"/>
              </a:solidFill>
            </a:endParaRPr>
          </a:p>
        </p:txBody>
      </p:sp>
      <p:sp>
        <p:nvSpPr>
          <p:cNvPr id="29" name="ZoneTexte 158"/>
          <p:cNvSpPr txBox="1">
            <a:spLocks noChangeArrowheads="1"/>
          </p:cNvSpPr>
          <p:nvPr/>
        </p:nvSpPr>
        <p:spPr bwMode="auto">
          <a:xfrm>
            <a:off x="735190" y="2912130"/>
            <a:ext cx="293537" cy="23020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248,5</a:t>
            </a:r>
            <a:endParaRPr lang="fr-FR" sz="1200" b="1" dirty="0">
              <a:solidFill>
                <a:schemeClr val="bg1"/>
              </a:solidFill>
              <a:latin typeface="Calibri" pitchFamily="34" charset="0"/>
            </a:endParaRPr>
          </a:p>
        </p:txBody>
      </p:sp>
      <p:sp>
        <p:nvSpPr>
          <p:cNvPr id="33" name="Rectangle 32"/>
          <p:cNvSpPr/>
          <p:nvPr/>
        </p:nvSpPr>
        <p:spPr bwMode="auto">
          <a:xfrm>
            <a:off x="1567541" y="2992583"/>
            <a:ext cx="771898" cy="201879"/>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Lorient</a:t>
            </a:r>
            <a:endParaRPr lang="fr-FR" sz="1200" b="1" dirty="0">
              <a:solidFill>
                <a:schemeClr val="tx1"/>
              </a:solidFill>
            </a:endParaRPr>
          </a:p>
        </p:txBody>
      </p:sp>
      <p:sp>
        <p:nvSpPr>
          <p:cNvPr id="35" name="Ellipse 34"/>
          <p:cNvSpPr/>
          <p:nvPr>
            <p:custDataLst>
              <p:tags r:id="rId13"/>
            </p:custDataLst>
          </p:nvPr>
        </p:nvSpPr>
        <p:spPr bwMode="auto">
          <a:xfrm>
            <a:off x="857313" y="2111808"/>
            <a:ext cx="484599" cy="409245"/>
          </a:xfrm>
          <a:prstGeom prst="ellipse">
            <a:avLst/>
          </a:prstGeom>
          <a:solidFill>
            <a:schemeClr val="accent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58</a:t>
            </a:r>
            <a:endParaRPr lang="fr-FR" sz="1200" b="1" dirty="0">
              <a:solidFill>
                <a:schemeClr val="bg1"/>
              </a:solidFill>
              <a:latin typeface="Calibri" pitchFamily="34" charset="0"/>
            </a:endParaRPr>
          </a:p>
        </p:txBody>
      </p:sp>
      <p:grpSp>
        <p:nvGrpSpPr>
          <p:cNvPr id="36" name="Groupe 90"/>
          <p:cNvGrpSpPr/>
          <p:nvPr>
            <p:custDataLst>
              <p:tags r:id="rId14"/>
            </p:custDataLst>
          </p:nvPr>
        </p:nvGrpSpPr>
        <p:grpSpPr>
          <a:xfrm>
            <a:off x="1640235" y="3188711"/>
            <a:ext cx="378107" cy="298973"/>
            <a:chOff x="8090477" y="2740066"/>
            <a:chExt cx="379453" cy="300038"/>
          </a:xfrm>
          <a:solidFill>
            <a:schemeClr val="accent2">
              <a:lumMod val="50000"/>
            </a:schemeClr>
          </a:solidFill>
        </p:grpSpPr>
        <p:sp>
          <p:nvSpPr>
            <p:cNvPr id="37" name="Ellipse 36"/>
            <p:cNvSpPr/>
            <p:nvPr/>
          </p:nvSpPr>
          <p:spPr bwMode="auto">
            <a:xfrm>
              <a:off x="8090477" y="2740066"/>
              <a:ext cx="285750" cy="300038"/>
            </a:xfrm>
            <a:prstGeom prst="ellipse">
              <a:avLst/>
            </a:prstGeom>
            <a:grp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tx1"/>
                </a:solidFill>
                <a:latin typeface="Calibri" pitchFamily="34" charset="0"/>
              </a:endParaRPr>
            </a:p>
          </p:txBody>
        </p:sp>
        <p:sp>
          <p:nvSpPr>
            <p:cNvPr id="38" name="ZoneTexte 158"/>
            <p:cNvSpPr txBox="1">
              <a:spLocks noChangeArrowheads="1"/>
            </p:cNvSpPr>
            <p:nvPr/>
          </p:nvSpPr>
          <p:spPr bwMode="auto">
            <a:xfrm>
              <a:off x="8175348" y="2800161"/>
              <a:ext cx="294582" cy="23102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9</a:t>
              </a:r>
              <a:endParaRPr lang="fr-FR" sz="1200" b="1" dirty="0">
                <a:solidFill>
                  <a:schemeClr val="bg1"/>
                </a:solidFill>
                <a:latin typeface="Calibri" pitchFamily="34" charset="0"/>
              </a:endParaRPr>
            </a:p>
          </p:txBody>
        </p:sp>
      </p:grpSp>
      <p:sp>
        <p:nvSpPr>
          <p:cNvPr id="43" name="Ellipse 42"/>
          <p:cNvSpPr/>
          <p:nvPr>
            <p:custDataLst>
              <p:tags r:id="rId15"/>
            </p:custDataLst>
          </p:nvPr>
        </p:nvSpPr>
        <p:spPr bwMode="auto">
          <a:xfrm>
            <a:off x="2733613" y="3988109"/>
            <a:ext cx="418989" cy="409245"/>
          </a:xfrm>
          <a:prstGeom prst="ellipse">
            <a:avLst/>
          </a:prstGeom>
          <a:solidFill>
            <a:schemeClr val="accent2">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bg1"/>
              </a:solidFill>
              <a:latin typeface="Calibri" pitchFamily="34" charset="0"/>
            </a:endParaRPr>
          </a:p>
        </p:txBody>
      </p:sp>
      <p:sp>
        <p:nvSpPr>
          <p:cNvPr id="44" name="ZoneTexte 158"/>
          <p:cNvSpPr txBox="1">
            <a:spLocks noChangeArrowheads="1"/>
          </p:cNvSpPr>
          <p:nvPr/>
        </p:nvSpPr>
        <p:spPr bwMode="auto">
          <a:xfrm>
            <a:off x="2825246" y="4075905"/>
            <a:ext cx="293537" cy="23020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103</a:t>
            </a:r>
            <a:endParaRPr lang="fr-FR" sz="1200" b="1" dirty="0">
              <a:solidFill>
                <a:schemeClr val="bg1"/>
              </a:solidFill>
              <a:latin typeface="Calibri" pitchFamily="34" charset="0"/>
            </a:endParaRPr>
          </a:p>
        </p:txBody>
      </p:sp>
      <p:sp>
        <p:nvSpPr>
          <p:cNvPr id="45" name="Rectangle 44"/>
          <p:cNvSpPr/>
          <p:nvPr/>
        </p:nvSpPr>
        <p:spPr bwMode="auto">
          <a:xfrm>
            <a:off x="2681844" y="3762501"/>
            <a:ext cx="857003" cy="180108"/>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Nantes</a:t>
            </a:r>
            <a:endParaRPr lang="fr-FR" sz="1200" b="1" dirty="0">
              <a:solidFill>
                <a:schemeClr val="tx1"/>
              </a:solidFill>
            </a:endParaRPr>
          </a:p>
        </p:txBody>
      </p:sp>
      <p:sp>
        <p:nvSpPr>
          <p:cNvPr id="46" name="Rectangle 45"/>
          <p:cNvSpPr/>
          <p:nvPr/>
        </p:nvSpPr>
        <p:spPr bwMode="auto">
          <a:xfrm>
            <a:off x="3631870" y="3584370"/>
            <a:ext cx="940130" cy="168233"/>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Angers</a:t>
            </a:r>
            <a:endParaRPr lang="fr-FR" sz="1200" b="1" dirty="0">
              <a:solidFill>
                <a:schemeClr val="tx1"/>
              </a:solidFill>
            </a:endParaRPr>
          </a:p>
        </p:txBody>
      </p:sp>
      <p:grpSp>
        <p:nvGrpSpPr>
          <p:cNvPr id="48" name="Groupe 90"/>
          <p:cNvGrpSpPr/>
          <p:nvPr>
            <p:custDataLst>
              <p:tags r:id="rId16"/>
            </p:custDataLst>
          </p:nvPr>
        </p:nvGrpSpPr>
        <p:grpSpPr>
          <a:xfrm>
            <a:off x="3775814" y="3804248"/>
            <a:ext cx="378107" cy="298973"/>
            <a:chOff x="8090477" y="2740066"/>
            <a:chExt cx="379453" cy="300038"/>
          </a:xfrm>
          <a:solidFill>
            <a:schemeClr val="accent2">
              <a:lumMod val="50000"/>
            </a:schemeClr>
          </a:solidFill>
        </p:grpSpPr>
        <p:sp>
          <p:nvSpPr>
            <p:cNvPr id="49" name="Ellipse 48"/>
            <p:cNvSpPr/>
            <p:nvPr/>
          </p:nvSpPr>
          <p:spPr bwMode="auto">
            <a:xfrm>
              <a:off x="8090477" y="2740066"/>
              <a:ext cx="285750" cy="300038"/>
            </a:xfrm>
            <a:prstGeom prst="ellipse">
              <a:avLst/>
            </a:prstGeom>
            <a:grp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tx1"/>
                </a:solidFill>
                <a:latin typeface="Calibri" pitchFamily="34" charset="0"/>
              </a:endParaRPr>
            </a:p>
          </p:txBody>
        </p:sp>
        <p:sp>
          <p:nvSpPr>
            <p:cNvPr id="50" name="ZoneTexte 158"/>
            <p:cNvSpPr txBox="1">
              <a:spLocks noChangeArrowheads="1"/>
            </p:cNvSpPr>
            <p:nvPr/>
          </p:nvSpPr>
          <p:spPr bwMode="auto">
            <a:xfrm>
              <a:off x="8175348" y="2800161"/>
              <a:ext cx="294582" cy="23102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7</a:t>
              </a:r>
              <a:endParaRPr lang="fr-FR" sz="1200" b="1" dirty="0">
                <a:solidFill>
                  <a:schemeClr val="bg1"/>
                </a:solidFill>
                <a:latin typeface="Calibri" pitchFamily="34" charset="0"/>
              </a:endParaRPr>
            </a:p>
          </p:txBody>
        </p:sp>
      </p:grpSp>
      <p:sp>
        <p:nvSpPr>
          <p:cNvPr id="51" name="ZoneTexte 119"/>
          <p:cNvSpPr txBox="1">
            <a:spLocks noChangeArrowheads="1"/>
          </p:cNvSpPr>
          <p:nvPr>
            <p:custDataLst>
              <p:tags r:id="rId17"/>
            </p:custDataLst>
          </p:nvPr>
        </p:nvSpPr>
        <p:spPr bwMode="auto">
          <a:xfrm>
            <a:off x="337580" y="5117339"/>
            <a:ext cx="3961288" cy="344320"/>
          </a:xfrm>
          <a:prstGeom prst="rect">
            <a:avLst/>
          </a:prstGeom>
          <a:noFill/>
          <a:ln w="9525">
            <a:noFill/>
            <a:miter lim="800000"/>
            <a:headEnd/>
            <a:tailEnd/>
          </a:ln>
        </p:spPr>
        <p:txBody>
          <a:bodyPr lIns="36000" tIns="36000" rIns="36000" bIns="36000"/>
          <a:lstStyle/>
          <a:p>
            <a:pPr>
              <a:buClr>
                <a:schemeClr val="accent2"/>
              </a:buClr>
            </a:pPr>
            <a:r>
              <a:rPr lang="fr-FR" sz="1200" b="1" dirty="0" smtClean="0">
                <a:latin typeface="Calibri" pitchFamily="34" charset="0"/>
              </a:rPr>
              <a:t>Légende </a:t>
            </a:r>
            <a:r>
              <a:rPr lang="fr-FR" sz="1200" b="1" dirty="0">
                <a:latin typeface="Calibri" pitchFamily="34" charset="0"/>
              </a:rPr>
              <a:t>(en </a:t>
            </a:r>
            <a:r>
              <a:rPr lang="fr-FR" sz="1200" b="1" dirty="0" smtClean="0">
                <a:latin typeface="Calibri" pitchFamily="34" charset="0"/>
              </a:rPr>
              <a:t>ETP chercheurs et enseignants chercheurs)</a:t>
            </a:r>
            <a:endParaRPr lang="fr-FR" sz="1200" b="1" dirty="0">
              <a:latin typeface="Calibri" pitchFamily="34" charset="0"/>
            </a:endParaRPr>
          </a:p>
        </p:txBody>
      </p:sp>
      <p:sp>
        <p:nvSpPr>
          <p:cNvPr id="53" name="Triangle isocèle 52"/>
          <p:cNvSpPr/>
          <p:nvPr>
            <p:custDataLst>
              <p:tags r:id="rId18"/>
            </p:custDataLst>
          </p:nvPr>
        </p:nvSpPr>
        <p:spPr bwMode="auto">
          <a:xfrm>
            <a:off x="4225591" y="5248560"/>
            <a:ext cx="220109" cy="202219"/>
          </a:xfrm>
          <a:prstGeom prst="triangle">
            <a:avLst/>
          </a:prstGeom>
          <a:solidFill>
            <a:schemeClr val="bg2">
              <a:lumMod val="9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cxnSp>
        <p:nvCxnSpPr>
          <p:cNvPr id="54" name="Connecteur droit 53"/>
          <p:cNvCxnSpPr/>
          <p:nvPr/>
        </p:nvCxnSpPr>
        <p:spPr bwMode="auto">
          <a:xfrm rot="5400000">
            <a:off x="3657599" y="5664530"/>
            <a:ext cx="878774" cy="1588"/>
          </a:xfrm>
          <a:prstGeom prst="line">
            <a:avLst/>
          </a:prstGeom>
          <a:solidFill>
            <a:srgbClr val="FFF7EF"/>
          </a:solidFill>
          <a:ln w="9525" cap="flat" cmpd="sng" algn="ctr">
            <a:solidFill>
              <a:schemeClr val="tx1"/>
            </a:solidFill>
            <a:prstDash val="dash"/>
            <a:round/>
            <a:headEnd type="none" w="med" len="med"/>
            <a:tailEnd type="none" w="med" len="med"/>
          </a:ln>
          <a:effectLst/>
        </p:spPr>
      </p:cxnSp>
      <p:sp>
        <p:nvSpPr>
          <p:cNvPr id="55" name="ZoneTexte 119"/>
          <p:cNvSpPr txBox="1">
            <a:spLocks noChangeArrowheads="1"/>
          </p:cNvSpPr>
          <p:nvPr>
            <p:custDataLst>
              <p:tags r:id="rId19"/>
            </p:custDataLst>
          </p:nvPr>
        </p:nvSpPr>
        <p:spPr bwMode="auto">
          <a:xfrm>
            <a:off x="4537487" y="5222242"/>
            <a:ext cx="4020533" cy="344320"/>
          </a:xfrm>
          <a:prstGeom prst="rect">
            <a:avLst/>
          </a:prstGeom>
          <a:noFill/>
          <a:ln w="9525">
            <a:noFill/>
            <a:miter lim="800000"/>
            <a:headEnd/>
            <a:tailEnd/>
          </a:ln>
        </p:spPr>
        <p:txBody>
          <a:bodyPr lIns="36000" tIns="36000" rIns="36000" bIns="36000"/>
          <a:lstStyle/>
          <a:p>
            <a:pPr>
              <a:buClr>
                <a:schemeClr val="accent2"/>
              </a:buClr>
              <a:tabLst>
                <a:tab pos="1258888" algn="l"/>
              </a:tabLst>
            </a:pPr>
            <a:r>
              <a:rPr lang="fr-FR" sz="1100" b="1" dirty="0" err="1" smtClean="0">
                <a:latin typeface="Calibri" pitchFamily="34" charset="0"/>
              </a:rPr>
              <a:t>Labex</a:t>
            </a:r>
            <a:r>
              <a:rPr lang="fr-FR" sz="1100" b="1" dirty="0" smtClean="0">
                <a:latin typeface="Calibri" pitchFamily="34" charset="0"/>
              </a:rPr>
              <a:t> Mer		267 ETP Brest ; 23 Nantes</a:t>
            </a:r>
            <a:endParaRPr lang="fr-FR" sz="1100" b="1" i="1" dirty="0">
              <a:latin typeface="Calibri" pitchFamily="34" charset="0"/>
            </a:endParaRPr>
          </a:p>
        </p:txBody>
      </p:sp>
      <p:sp>
        <p:nvSpPr>
          <p:cNvPr id="58" name="Triangle isocèle 57"/>
          <p:cNvSpPr/>
          <p:nvPr>
            <p:custDataLst>
              <p:tags r:id="rId20"/>
            </p:custDataLst>
          </p:nvPr>
        </p:nvSpPr>
        <p:spPr bwMode="auto">
          <a:xfrm>
            <a:off x="1112278" y="3051960"/>
            <a:ext cx="360000" cy="360000"/>
          </a:xfrm>
          <a:prstGeom prst="triangle">
            <a:avLst/>
          </a:prstGeom>
          <a:solidFill>
            <a:schemeClr val="bg2">
              <a:lumMod val="9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9" name="Triangle isocèle 58"/>
          <p:cNvSpPr/>
          <p:nvPr>
            <p:custDataLst>
              <p:tags r:id="rId21"/>
            </p:custDataLst>
          </p:nvPr>
        </p:nvSpPr>
        <p:spPr bwMode="auto">
          <a:xfrm>
            <a:off x="2850079" y="4282701"/>
            <a:ext cx="144000" cy="144000"/>
          </a:xfrm>
          <a:prstGeom prst="triangle">
            <a:avLst/>
          </a:prstGeom>
          <a:solidFill>
            <a:schemeClr val="bg2">
              <a:lumMod val="9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41" name="Ellipse 40"/>
          <p:cNvSpPr/>
          <p:nvPr>
            <p:custDataLst>
              <p:tags r:id="rId22"/>
            </p:custDataLst>
          </p:nvPr>
        </p:nvSpPr>
        <p:spPr bwMode="auto">
          <a:xfrm>
            <a:off x="1855645" y="5368081"/>
            <a:ext cx="879390" cy="816055"/>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150 et plus</a:t>
            </a:r>
          </a:p>
        </p:txBody>
      </p:sp>
      <p:sp>
        <p:nvSpPr>
          <p:cNvPr id="42" name="Ellipse 41"/>
          <p:cNvSpPr/>
          <p:nvPr>
            <p:custDataLst>
              <p:tags r:id="rId23"/>
            </p:custDataLst>
          </p:nvPr>
        </p:nvSpPr>
        <p:spPr bwMode="auto">
          <a:xfrm>
            <a:off x="1202995" y="5488053"/>
            <a:ext cx="585854" cy="576110"/>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100-  149</a:t>
            </a:r>
          </a:p>
        </p:txBody>
      </p:sp>
      <p:sp>
        <p:nvSpPr>
          <p:cNvPr id="56" name="Ellipse 55"/>
          <p:cNvSpPr/>
          <p:nvPr>
            <p:custDataLst>
              <p:tags r:id="rId24"/>
            </p:custDataLst>
          </p:nvPr>
        </p:nvSpPr>
        <p:spPr bwMode="auto">
          <a:xfrm>
            <a:off x="706891" y="5571486"/>
            <a:ext cx="418989" cy="409245"/>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50-99</a:t>
            </a:r>
          </a:p>
        </p:txBody>
      </p:sp>
      <p:grpSp>
        <p:nvGrpSpPr>
          <p:cNvPr id="57" name="Groupe 56"/>
          <p:cNvGrpSpPr/>
          <p:nvPr>
            <p:custDataLst>
              <p:tags r:id="rId25"/>
            </p:custDataLst>
          </p:nvPr>
        </p:nvGrpSpPr>
        <p:grpSpPr>
          <a:xfrm>
            <a:off x="359640" y="5625128"/>
            <a:ext cx="306890" cy="301961"/>
            <a:chOff x="8090477" y="2740066"/>
            <a:chExt cx="307984" cy="303037"/>
          </a:xfrm>
        </p:grpSpPr>
        <p:sp>
          <p:nvSpPr>
            <p:cNvPr id="60" name="Ellipse 59"/>
            <p:cNvSpPr/>
            <p:nvPr/>
          </p:nvSpPr>
          <p:spPr bwMode="auto">
            <a:xfrm>
              <a:off x="8090477" y="2740066"/>
              <a:ext cx="285750" cy="300038"/>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800" b="1" dirty="0">
                <a:solidFill>
                  <a:schemeClr val="tx1"/>
                </a:solidFill>
                <a:latin typeface="Calibri" pitchFamily="34" charset="0"/>
              </a:endParaRPr>
            </a:p>
          </p:txBody>
        </p:sp>
        <p:sp>
          <p:nvSpPr>
            <p:cNvPr id="61" name="ZoneTexte 158"/>
            <p:cNvSpPr txBox="1">
              <a:spLocks noChangeArrowheads="1"/>
            </p:cNvSpPr>
            <p:nvPr/>
          </p:nvSpPr>
          <p:spPr bwMode="auto">
            <a:xfrm>
              <a:off x="8103878" y="2812082"/>
              <a:ext cx="294583" cy="231021"/>
            </a:xfrm>
            <a:prstGeom prst="rect">
              <a:avLst/>
            </a:prstGeom>
            <a:noFill/>
            <a:ln w="9525">
              <a:noFill/>
              <a:miter lim="800000"/>
              <a:headEnd/>
              <a:tailEnd/>
            </a:ln>
          </p:spPr>
          <p:txBody>
            <a:bodyPr wrap="none" lIns="36000" tIns="36000" rIns="36000" bIns="36000" anchor="ctr"/>
            <a:lstStyle/>
            <a:p>
              <a:pPr>
                <a:buClr>
                  <a:schemeClr val="accent2"/>
                </a:buClr>
              </a:pPr>
              <a:r>
                <a:rPr lang="fr-FR" sz="800" b="1" dirty="0">
                  <a:latin typeface="Calibri" pitchFamily="34" charset="0"/>
                </a:rPr>
                <a:t>&lt;50</a:t>
              </a:r>
            </a:p>
          </p:txBody>
        </p:sp>
      </p:grpSp>
      <p:sp>
        <p:nvSpPr>
          <p:cNvPr id="62" name="ZoneTexte 61"/>
          <p:cNvSpPr txBox="1"/>
          <p:nvPr>
            <p:custDataLst>
              <p:tags r:id="rId26"/>
            </p:custDataLst>
          </p:nvPr>
        </p:nvSpPr>
        <p:spPr>
          <a:xfrm>
            <a:off x="3177971" y="5302804"/>
            <a:ext cx="907144"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+ 300 ETP chercheurs</a:t>
            </a:r>
          </a:p>
        </p:txBody>
      </p:sp>
      <p:sp>
        <p:nvSpPr>
          <p:cNvPr id="63" name="ZoneTexte 62"/>
          <p:cNvSpPr txBox="1"/>
          <p:nvPr>
            <p:custDataLst>
              <p:tags r:id="rId27"/>
            </p:custDataLst>
          </p:nvPr>
        </p:nvSpPr>
        <p:spPr>
          <a:xfrm>
            <a:off x="3195981" y="5572360"/>
            <a:ext cx="936636"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Entre 100 et 300 ETP chercheurs</a:t>
            </a:r>
          </a:p>
        </p:txBody>
      </p:sp>
      <p:sp>
        <p:nvSpPr>
          <p:cNvPr id="64" name="ZoneTexte 63"/>
          <p:cNvSpPr txBox="1"/>
          <p:nvPr>
            <p:custDataLst>
              <p:tags r:id="rId28"/>
            </p:custDataLst>
          </p:nvPr>
        </p:nvSpPr>
        <p:spPr>
          <a:xfrm>
            <a:off x="3206863" y="5853652"/>
            <a:ext cx="866377"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Moins de 100 ETP chercheurs</a:t>
            </a:r>
          </a:p>
        </p:txBody>
      </p:sp>
      <p:sp>
        <p:nvSpPr>
          <p:cNvPr id="65" name="Triangle isocèle 64"/>
          <p:cNvSpPr/>
          <p:nvPr>
            <p:custDataLst>
              <p:tags r:id="rId29"/>
            </p:custDataLst>
          </p:nvPr>
        </p:nvSpPr>
        <p:spPr bwMode="auto">
          <a:xfrm>
            <a:off x="2796935" y="5355771"/>
            <a:ext cx="360000" cy="360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000" b="1" dirty="0" smtClean="0">
              <a:solidFill>
                <a:schemeClr val="tx1"/>
              </a:solidFill>
              <a:latin typeface="Arial" charset="0"/>
            </a:endParaRPr>
          </a:p>
        </p:txBody>
      </p:sp>
      <p:sp>
        <p:nvSpPr>
          <p:cNvPr id="66" name="Triangle isocèle 65"/>
          <p:cNvSpPr/>
          <p:nvPr>
            <p:custDataLst>
              <p:tags r:id="rId30"/>
            </p:custDataLst>
          </p:nvPr>
        </p:nvSpPr>
        <p:spPr bwMode="auto">
          <a:xfrm>
            <a:off x="2854511" y="5739831"/>
            <a:ext cx="252000" cy="252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sp>
        <p:nvSpPr>
          <p:cNvPr id="67" name="Triangle isocèle 66"/>
          <p:cNvSpPr/>
          <p:nvPr>
            <p:custDataLst>
              <p:tags r:id="rId31"/>
            </p:custDataLst>
          </p:nvPr>
        </p:nvSpPr>
        <p:spPr bwMode="auto">
          <a:xfrm>
            <a:off x="2935157" y="6043311"/>
            <a:ext cx="144000" cy="144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cxnSp>
        <p:nvCxnSpPr>
          <p:cNvPr id="73" name="Connecteur droit 72"/>
          <p:cNvCxnSpPr>
            <a:stCxn id="43" idx="1"/>
          </p:cNvCxnSpPr>
          <p:nvPr/>
        </p:nvCxnSpPr>
        <p:spPr bwMode="auto">
          <a:xfrm rot="16200000" flipV="1">
            <a:off x="1790093" y="3043161"/>
            <a:ext cx="675450" cy="1334311"/>
          </a:xfrm>
          <a:prstGeom prst="line">
            <a:avLst/>
          </a:prstGeom>
          <a:solidFill>
            <a:srgbClr val="FFF7E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 name="Objet 129" hidden="1"/>
          <p:cNvGraphicFramePr>
            <a:graphicFrameLocks/>
          </p:cNvGraphicFramePr>
          <p:nvPr>
            <p:custDataLst>
              <p:tags r:id="rId2"/>
            </p:custDataLst>
          </p:nvPr>
        </p:nvGraphicFramePr>
        <p:xfrm>
          <a:off x="0" y="0"/>
          <a:ext cx="158750" cy="158750"/>
        </p:xfrm>
        <a:graphic>
          <a:graphicData uri="http://schemas.openxmlformats.org/presentationml/2006/ole">
            <p:oleObj spid="_x0000_s247810" name="think-cell Slide" r:id="rId36" imgW="0" imgH="0" progId="">
              <p:embed/>
            </p:oleObj>
          </a:graphicData>
        </a:graphic>
      </p:graphicFrame>
      <p:pic>
        <p:nvPicPr>
          <p:cNvPr id="100" name="Picture 6" descr="http://www.d-maps.com/m/paysloire/paysloire08.gif"/>
          <p:cNvPicPr>
            <a:picLocks noChangeAspect="1" noChangeArrowheads="1"/>
          </p:cNvPicPr>
          <p:nvPr>
            <p:custDataLst>
              <p:tags r:id="rId3"/>
            </p:custDataLst>
          </p:nvPr>
        </p:nvPicPr>
        <p:blipFill>
          <a:blip r:embed="rId37">
            <a:lum/>
          </a:blip>
          <a:srcRect l="2336" t="4993" r="5846" b="11123"/>
          <a:stretch>
            <a:fillRect/>
          </a:stretch>
        </p:blipFill>
        <p:spPr bwMode="auto">
          <a:xfrm>
            <a:off x="2249217" y="2429613"/>
            <a:ext cx="2780708" cy="2605525"/>
          </a:xfrm>
          <a:prstGeom prst="rect">
            <a:avLst/>
          </a:prstGeom>
          <a:noFill/>
          <a:ln w="9525">
            <a:noFill/>
            <a:miter lim="800000"/>
            <a:headEnd/>
            <a:tailEnd/>
          </a:ln>
        </p:spPr>
      </p:pic>
      <p:sp>
        <p:nvSpPr>
          <p:cNvPr id="2" name="Titre 1"/>
          <p:cNvSpPr>
            <a:spLocks noGrp="1"/>
          </p:cNvSpPr>
          <p:nvPr>
            <p:ph type="title"/>
            <p:custDataLst>
              <p:tags r:id="rId4"/>
            </p:custDataLst>
          </p:nvPr>
        </p:nvSpPr>
        <p:spPr>
          <a:xfrm>
            <a:off x="250825" y="35625"/>
            <a:ext cx="8642350" cy="692150"/>
          </a:xfrm>
        </p:spPr>
        <p:txBody>
          <a:bodyPr/>
          <a:lstStyle/>
          <a:p>
            <a:pPr>
              <a:lnSpc>
                <a:spcPct val="100000"/>
              </a:lnSpc>
            </a:pPr>
            <a:r>
              <a:rPr lang="fr-FR" dirty="0" smtClean="0">
                <a:latin typeface="Calibri" pitchFamily="34" charset="0"/>
              </a:rPr>
              <a:t>Cartographies des forces en présence</a:t>
            </a:r>
            <a:br>
              <a:rPr lang="fr-FR" dirty="0" smtClean="0">
                <a:latin typeface="Calibri" pitchFamily="34" charset="0"/>
              </a:rPr>
            </a:br>
            <a:r>
              <a:rPr lang="fr-FR" sz="2000" b="0" i="1" dirty="0" smtClean="0">
                <a:solidFill>
                  <a:schemeClr val="accent3"/>
                </a:solidFill>
              </a:rPr>
              <a:t>L’excellence en Bretagne &amp; Pays de la Loire – Zoom par thème</a:t>
            </a:r>
            <a:endParaRPr lang="fr-FR" sz="2000" b="0" i="1" dirty="0">
              <a:solidFill>
                <a:schemeClr val="accent3"/>
              </a:solidFill>
            </a:endParaRPr>
          </a:p>
        </p:txBody>
      </p:sp>
      <p:sp>
        <p:nvSpPr>
          <p:cNvPr id="47" name="Espace réservé du numéro de diapositive 3"/>
          <p:cNvSpPr txBox="1">
            <a:spLocks/>
          </p:cNvSpPr>
          <p:nvPr>
            <p:custDataLst>
              <p:tags r:id="rId5"/>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r" defTabSz="914400" rtl="0" eaLnBrk="0" fontAlgn="auto" latinLnBrk="0" hangingPunct="0">
              <a:lnSpc>
                <a:spcPct val="100000"/>
              </a:lnSpc>
              <a:spcBef>
                <a:spcPct val="0"/>
              </a:spcBef>
              <a:spcAft>
                <a:spcPts val="0"/>
              </a:spcAft>
              <a:buClrTx/>
              <a:buSzTx/>
              <a:buFontTx/>
              <a:buNone/>
              <a:tabLst/>
              <a:defRPr/>
            </a:pPr>
            <a:fld id="{CCECA78F-AE1C-49A7-9F72-3661A9FB331E}" type="slidenum">
              <a:rPr kumimoji="0" lang="fr-FR" sz="1200" b="0" i="0" u="none" strike="noStrike" kern="1200" cap="none" spc="0" normalizeH="0" baseline="0" noProof="0" smtClean="0">
                <a:ln>
                  <a:noFill/>
                </a:ln>
                <a:solidFill>
                  <a:srgbClr val="254375"/>
                </a:solidFill>
                <a:effectLst/>
                <a:uLnTx/>
                <a:uFillTx/>
                <a:latin typeface="+mn-lt"/>
                <a:ea typeface="+mn-ea"/>
                <a:cs typeface="+mn-cs"/>
              </a:rPr>
              <a:pPr marL="0" marR="0" lvl="0" indent="0" algn="r" defTabSz="914400" rtl="0" eaLnBrk="0" fontAlgn="auto" latinLnBrk="0" hangingPunct="0">
                <a:lnSpc>
                  <a:spcPct val="100000"/>
                </a:lnSpc>
                <a:spcBef>
                  <a:spcPct val="0"/>
                </a:spcBef>
                <a:spcAft>
                  <a:spcPts val="0"/>
                </a:spcAft>
                <a:buClrTx/>
                <a:buSzTx/>
                <a:buFontTx/>
                <a:buNone/>
                <a:tabLst/>
                <a:defRPr/>
              </a:pPr>
              <a:t>18</a:t>
            </a:fld>
            <a:endParaRPr kumimoji="0" lang="fr-FR" sz="1200" b="0" i="0" u="none" strike="noStrike" kern="1200" cap="none" spc="0" normalizeH="0" baseline="0" noProof="0" dirty="0">
              <a:ln>
                <a:noFill/>
              </a:ln>
              <a:solidFill>
                <a:srgbClr val="254375"/>
              </a:solidFill>
              <a:effectLst/>
              <a:uLnTx/>
              <a:uFillTx/>
              <a:latin typeface="+mn-lt"/>
              <a:ea typeface="+mn-ea"/>
              <a:cs typeface="+mn-cs"/>
            </a:endParaRPr>
          </a:p>
        </p:txBody>
      </p:sp>
      <p:sp>
        <p:nvSpPr>
          <p:cNvPr id="71" name="ZoneTexte 119"/>
          <p:cNvSpPr txBox="1">
            <a:spLocks noChangeArrowheads="1"/>
          </p:cNvSpPr>
          <p:nvPr>
            <p:custDataLst>
              <p:tags r:id="rId6"/>
            </p:custDataLst>
          </p:nvPr>
        </p:nvSpPr>
        <p:spPr bwMode="auto">
          <a:xfrm>
            <a:off x="337168" y="1312291"/>
            <a:ext cx="5303603" cy="599635"/>
          </a:xfrm>
          <a:prstGeom prst="rect">
            <a:avLst/>
          </a:prstGeom>
          <a:noFill/>
          <a:ln w="9525">
            <a:noFill/>
            <a:miter lim="800000"/>
            <a:headEnd/>
            <a:tailEnd/>
          </a:ln>
        </p:spPr>
        <p:txBody>
          <a:bodyPr lIns="36000" tIns="36000" rIns="36000" bIns="36000" anchor="ctr"/>
          <a:lstStyle/>
          <a:p>
            <a:pPr>
              <a:buClr>
                <a:schemeClr val="accent2"/>
              </a:buClr>
            </a:pPr>
            <a:r>
              <a:rPr lang="fr-FR" sz="1200" dirty="0">
                <a:latin typeface="+mn-lt"/>
              </a:rPr>
              <a:t>Effectifs de recherche </a:t>
            </a:r>
            <a:r>
              <a:rPr lang="fr-FR" sz="1200" dirty="0" smtClean="0">
                <a:latin typeface="+mn-lt"/>
              </a:rPr>
              <a:t>localisés : 315	        224 ETP Bretagne</a:t>
            </a:r>
            <a:r>
              <a:rPr lang="fr-FR" sz="1200" b="1" baseline="30000" dirty="0" smtClean="0"/>
              <a:t>1</a:t>
            </a:r>
            <a:endParaRPr lang="fr-FR" sz="1200" dirty="0" smtClean="0">
              <a:latin typeface="+mn-lt"/>
            </a:endParaRPr>
          </a:p>
          <a:p>
            <a:pPr>
              <a:buClr>
                <a:schemeClr val="accent2"/>
              </a:buClr>
            </a:pPr>
            <a:r>
              <a:rPr lang="fr-FR" sz="1200" dirty="0" smtClean="0">
                <a:latin typeface="+mn-lt"/>
              </a:rPr>
              <a:t>			        91 ETP Pays de la Loire</a:t>
            </a:r>
            <a:r>
              <a:rPr lang="fr-FR" sz="1200" b="1" baseline="30000" dirty="0" smtClean="0"/>
              <a:t>1</a:t>
            </a:r>
            <a:endParaRPr lang="fr-FR" sz="1200" dirty="0" smtClean="0">
              <a:latin typeface="+mn-lt"/>
            </a:endParaRPr>
          </a:p>
        </p:txBody>
      </p:sp>
      <p:pic>
        <p:nvPicPr>
          <p:cNvPr id="69" name="Picture 3"/>
          <p:cNvPicPr>
            <a:picLocks noChangeAspect="1" noChangeArrowheads="1"/>
          </p:cNvPicPr>
          <p:nvPr>
            <p:custDataLst>
              <p:tags r:id="rId7"/>
            </p:custDataLst>
          </p:nvPr>
        </p:nvPicPr>
        <p:blipFill>
          <a:blip r:embed="rId38">
            <a:lum bright="42000"/>
          </a:blip>
          <a:srcRect/>
          <a:stretch>
            <a:fillRect/>
          </a:stretch>
        </p:blipFill>
        <p:spPr bwMode="auto">
          <a:xfrm>
            <a:off x="394715" y="1773256"/>
            <a:ext cx="3143250" cy="2246313"/>
          </a:xfrm>
          <a:prstGeom prst="rect">
            <a:avLst/>
          </a:prstGeom>
          <a:noFill/>
          <a:ln w="9525">
            <a:noFill/>
            <a:miter lim="800000"/>
            <a:headEnd/>
            <a:tailEnd/>
          </a:ln>
        </p:spPr>
      </p:pic>
      <p:sp>
        <p:nvSpPr>
          <p:cNvPr id="70" name="Rectangle 69"/>
          <p:cNvSpPr/>
          <p:nvPr>
            <p:custDataLst>
              <p:tags r:id="rId8"/>
            </p:custDataLst>
          </p:nvPr>
        </p:nvSpPr>
        <p:spPr bwMode="auto">
          <a:xfrm>
            <a:off x="313376" y="1386238"/>
            <a:ext cx="8462489" cy="3660775"/>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74" name="Rectangle 73"/>
          <p:cNvSpPr/>
          <p:nvPr>
            <p:custDataLst>
              <p:tags r:id="rId9"/>
            </p:custDataLst>
          </p:nvPr>
        </p:nvSpPr>
        <p:spPr bwMode="auto">
          <a:xfrm>
            <a:off x="0" y="1657375"/>
            <a:ext cx="1187535" cy="594503"/>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err="1" smtClean="0">
                <a:solidFill>
                  <a:schemeClr val="tx1"/>
                </a:solidFill>
              </a:rPr>
              <a:t>Ploudaniel</a:t>
            </a:r>
            <a:endParaRPr lang="fr-FR" sz="1200" b="1" dirty="0">
              <a:solidFill>
                <a:schemeClr val="tx1"/>
              </a:solidFill>
            </a:endParaRPr>
          </a:p>
        </p:txBody>
      </p:sp>
      <p:sp>
        <p:nvSpPr>
          <p:cNvPr id="89" name="Titre 1"/>
          <p:cNvSpPr txBox="1">
            <a:spLocks/>
          </p:cNvSpPr>
          <p:nvPr>
            <p:custDataLst>
              <p:tags r:id="rId10"/>
            </p:custDataLst>
          </p:nvPr>
        </p:nvSpPr>
        <p:spPr bwMode="auto">
          <a:xfrm>
            <a:off x="308367" y="1040514"/>
            <a:ext cx="5587465" cy="348899"/>
          </a:xfrm>
          <a:prstGeom prst="rect">
            <a:avLst/>
          </a:prstGeom>
          <a:solidFill>
            <a:schemeClr val="accent4">
              <a:lumMod val="25000"/>
            </a:schemeClr>
          </a:solidFill>
          <a:ln w="9525" cap="flat" cmpd="sng" algn="ctr">
            <a:noFill/>
            <a:prstDash val="solid"/>
            <a:miter lim="800000"/>
            <a:headEnd/>
            <a:tailEnd/>
          </a:ln>
          <a:effectLst>
            <a:outerShdw blurRad="50800" dist="38100" dir="2700000">
              <a:srgbClr val="000000">
                <a:alpha val="43000"/>
              </a:srgbClr>
            </a:outerShdw>
          </a:effectLst>
        </p:spPr>
        <p:txBody>
          <a:bodyPr anchor="ctr" anchorCtr="1"/>
          <a:lstStyle/>
          <a:p>
            <a:pPr algn="ctr" eaLnBrk="0" fontAlgn="auto" hangingPunct="0">
              <a:spcBef>
                <a:spcPts val="0"/>
              </a:spcBef>
              <a:spcAft>
                <a:spcPts val="0"/>
              </a:spcAft>
              <a:defRPr/>
            </a:pPr>
            <a:r>
              <a:rPr lang="fr-FR" b="1" dirty="0" smtClean="0">
                <a:solidFill>
                  <a:schemeClr val="bg1"/>
                </a:solidFill>
                <a:latin typeface="Calibri" pitchFamily="34" charset="0"/>
                <a:cs typeface="Lucida Sans"/>
              </a:rPr>
              <a:t>Agroalimentaire</a:t>
            </a:r>
            <a:endParaRPr lang="fr-FR" b="1" dirty="0">
              <a:solidFill>
                <a:schemeClr val="bg1"/>
              </a:solidFill>
              <a:latin typeface="Calibri" pitchFamily="34" charset="0"/>
              <a:cs typeface="Lucida Sans"/>
            </a:endParaRPr>
          </a:p>
        </p:txBody>
      </p:sp>
      <p:sp>
        <p:nvSpPr>
          <p:cNvPr id="98" name="Rectangle 97"/>
          <p:cNvSpPr/>
          <p:nvPr>
            <p:custDataLst>
              <p:tags r:id="rId11"/>
            </p:custDataLst>
          </p:nvPr>
        </p:nvSpPr>
        <p:spPr bwMode="auto">
          <a:xfrm>
            <a:off x="311401" y="5058869"/>
            <a:ext cx="8462489" cy="1187551"/>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28" name="Rectangle 27"/>
          <p:cNvSpPr/>
          <p:nvPr/>
        </p:nvSpPr>
        <p:spPr bwMode="auto">
          <a:xfrm>
            <a:off x="1269242" y="1792580"/>
            <a:ext cx="820819" cy="281877"/>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tx1"/>
                </a:solidFill>
              </a:rPr>
              <a:t>Lannion</a:t>
            </a:r>
            <a:endParaRPr lang="fr-FR" sz="1200" b="1" dirty="0">
              <a:solidFill>
                <a:schemeClr val="tx1"/>
              </a:solidFill>
            </a:endParaRPr>
          </a:p>
        </p:txBody>
      </p:sp>
      <p:sp>
        <p:nvSpPr>
          <p:cNvPr id="29" name="ZoneTexte 158"/>
          <p:cNvSpPr txBox="1">
            <a:spLocks noChangeArrowheads="1"/>
          </p:cNvSpPr>
          <p:nvPr/>
        </p:nvSpPr>
        <p:spPr bwMode="auto">
          <a:xfrm>
            <a:off x="735190" y="2912130"/>
            <a:ext cx="293537" cy="23020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248,5</a:t>
            </a:r>
            <a:endParaRPr lang="fr-FR" sz="1200" b="1" dirty="0">
              <a:solidFill>
                <a:schemeClr val="bg1"/>
              </a:solidFill>
              <a:latin typeface="Calibri" pitchFamily="34" charset="0"/>
            </a:endParaRPr>
          </a:p>
        </p:txBody>
      </p:sp>
      <p:sp>
        <p:nvSpPr>
          <p:cNvPr id="33" name="Rectangle 32"/>
          <p:cNvSpPr/>
          <p:nvPr/>
        </p:nvSpPr>
        <p:spPr bwMode="auto">
          <a:xfrm>
            <a:off x="2814450" y="2624448"/>
            <a:ext cx="774911" cy="200640"/>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Rennes</a:t>
            </a:r>
            <a:endParaRPr lang="fr-FR" sz="1200" b="1" dirty="0">
              <a:solidFill>
                <a:schemeClr val="tx1"/>
              </a:solidFill>
            </a:endParaRPr>
          </a:p>
        </p:txBody>
      </p:sp>
      <p:sp>
        <p:nvSpPr>
          <p:cNvPr id="35" name="Ellipse 34"/>
          <p:cNvSpPr/>
          <p:nvPr>
            <p:custDataLst>
              <p:tags r:id="rId12"/>
            </p:custDataLst>
          </p:nvPr>
        </p:nvSpPr>
        <p:spPr bwMode="auto">
          <a:xfrm>
            <a:off x="2246725" y="2147433"/>
            <a:ext cx="469179" cy="409245"/>
          </a:xfrm>
          <a:prstGeom prst="ellipse">
            <a:avLst/>
          </a:prstGeom>
          <a:solidFill>
            <a:schemeClr val="accent3">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80</a:t>
            </a:r>
            <a:endParaRPr lang="fr-FR" sz="1200" b="1" dirty="0">
              <a:solidFill>
                <a:schemeClr val="bg1"/>
              </a:solidFill>
              <a:latin typeface="Calibri" pitchFamily="34" charset="0"/>
            </a:endParaRPr>
          </a:p>
        </p:txBody>
      </p:sp>
      <p:grpSp>
        <p:nvGrpSpPr>
          <p:cNvPr id="4" name="Groupe 90"/>
          <p:cNvGrpSpPr/>
          <p:nvPr>
            <p:custDataLst>
              <p:tags r:id="rId13"/>
            </p:custDataLst>
          </p:nvPr>
        </p:nvGrpSpPr>
        <p:grpSpPr>
          <a:xfrm>
            <a:off x="666447" y="2119931"/>
            <a:ext cx="354369" cy="298973"/>
            <a:chOff x="8090477" y="2740066"/>
            <a:chExt cx="355631" cy="300038"/>
          </a:xfrm>
          <a:solidFill>
            <a:schemeClr val="accent3">
              <a:lumMod val="50000"/>
            </a:schemeClr>
          </a:solidFill>
        </p:grpSpPr>
        <p:sp>
          <p:nvSpPr>
            <p:cNvPr id="37" name="Ellipse 36"/>
            <p:cNvSpPr/>
            <p:nvPr/>
          </p:nvSpPr>
          <p:spPr bwMode="auto">
            <a:xfrm>
              <a:off x="8090477" y="2740066"/>
              <a:ext cx="285750" cy="300038"/>
            </a:xfrm>
            <a:prstGeom prst="ellipse">
              <a:avLst/>
            </a:prstGeom>
            <a:grp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tx1"/>
                </a:solidFill>
                <a:latin typeface="Calibri" pitchFamily="34" charset="0"/>
              </a:endParaRPr>
            </a:p>
          </p:txBody>
        </p:sp>
        <p:sp>
          <p:nvSpPr>
            <p:cNvPr id="38" name="ZoneTexte 158"/>
            <p:cNvSpPr txBox="1">
              <a:spLocks noChangeArrowheads="1"/>
            </p:cNvSpPr>
            <p:nvPr/>
          </p:nvSpPr>
          <p:spPr bwMode="auto">
            <a:xfrm>
              <a:off x="8151526" y="2788244"/>
              <a:ext cx="294582" cy="23102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30</a:t>
              </a:r>
              <a:endParaRPr lang="fr-FR" sz="1200" b="1" dirty="0">
                <a:solidFill>
                  <a:schemeClr val="bg1"/>
                </a:solidFill>
                <a:latin typeface="Calibri" pitchFamily="34" charset="0"/>
              </a:endParaRPr>
            </a:p>
          </p:txBody>
        </p:sp>
      </p:grpSp>
      <p:grpSp>
        <p:nvGrpSpPr>
          <p:cNvPr id="30" name="Groupe 90"/>
          <p:cNvGrpSpPr/>
          <p:nvPr>
            <p:custDataLst>
              <p:tags r:id="rId14"/>
            </p:custDataLst>
          </p:nvPr>
        </p:nvGrpSpPr>
        <p:grpSpPr>
          <a:xfrm>
            <a:off x="1626371" y="2082326"/>
            <a:ext cx="354369" cy="298973"/>
            <a:chOff x="8090477" y="2740066"/>
            <a:chExt cx="355631" cy="300038"/>
          </a:xfrm>
          <a:solidFill>
            <a:schemeClr val="accent3">
              <a:lumMod val="50000"/>
            </a:schemeClr>
          </a:solidFill>
        </p:grpSpPr>
        <p:sp>
          <p:nvSpPr>
            <p:cNvPr id="31" name="Ellipse 30"/>
            <p:cNvSpPr/>
            <p:nvPr/>
          </p:nvSpPr>
          <p:spPr bwMode="auto">
            <a:xfrm>
              <a:off x="8090477" y="2740066"/>
              <a:ext cx="285750" cy="300038"/>
            </a:xfrm>
            <a:prstGeom prst="ellipse">
              <a:avLst/>
            </a:prstGeom>
            <a:grp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tx1"/>
                </a:solidFill>
                <a:latin typeface="Calibri" pitchFamily="34" charset="0"/>
              </a:endParaRPr>
            </a:p>
          </p:txBody>
        </p:sp>
        <p:sp>
          <p:nvSpPr>
            <p:cNvPr id="32" name="ZoneTexte 158"/>
            <p:cNvSpPr txBox="1">
              <a:spLocks noChangeArrowheads="1"/>
            </p:cNvSpPr>
            <p:nvPr/>
          </p:nvSpPr>
          <p:spPr bwMode="auto">
            <a:xfrm>
              <a:off x="8151526" y="2788244"/>
              <a:ext cx="294582" cy="23102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25</a:t>
              </a:r>
              <a:endParaRPr lang="fr-FR" sz="1200" b="1" dirty="0">
                <a:solidFill>
                  <a:schemeClr val="bg1"/>
                </a:solidFill>
                <a:latin typeface="Calibri" pitchFamily="34" charset="0"/>
              </a:endParaRPr>
            </a:p>
          </p:txBody>
        </p:sp>
      </p:grpSp>
      <p:sp>
        <p:nvSpPr>
          <p:cNvPr id="34" name="Rectangle 33"/>
          <p:cNvSpPr/>
          <p:nvPr/>
        </p:nvSpPr>
        <p:spPr bwMode="auto">
          <a:xfrm>
            <a:off x="2032212" y="1747186"/>
            <a:ext cx="1338785" cy="366628"/>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tx1"/>
                </a:solidFill>
              </a:rPr>
              <a:t>Saint-Brieuc / Ploufragan</a:t>
            </a:r>
            <a:endParaRPr lang="fr-FR" sz="1200" b="1" dirty="0">
              <a:solidFill>
                <a:schemeClr val="tx1"/>
              </a:solidFill>
            </a:endParaRPr>
          </a:p>
        </p:txBody>
      </p:sp>
      <p:sp>
        <p:nvSpPr>
          <p:cNvPr id="36" name="Ellipse 35"/>
          <p:cNvSpPr/>
          <p:nvPr>
            <p:custDataLst>
              <p:tags r:id="rId15"/>
            </p:custDataLst>
          </p:nvPr>
        </p:nvSpPr>
        <p:spPr bwMode="auto">
          <a:xfrm>
            <a:off x="2743510" y="2822348"/>
            <a:ext cx="477362" cy="409245"/>
          </a:xfrm>
          <a:prstGeom prst="ellipse">
            <a:avLst/>
          </a:prstGeom>
          <a:solidFill>
            <a:schemeClr val="accent3">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89</a:t>
            </a:r>
            <a:endParaRPr lang="fr-FR" sz="1200" b="1" dirty="0">
              <a:solidFill>
                <a:schemeClr val="bg1"/>
              </a:solidFill>
              <a:latin typeface="Calibri" pitchFamily="34" charset="0"/>
            </a:endParaRPr>
          </a:p>
        </p:txBody>
      </p:sp>
      <p:sp>
        <p:nvSpPr>
          <p:cNvPr id="40" name="Rectangle 39"/>
          <p:cNvSpPr/>
          <p:nvPr/>
        </p:nvSpPr>
        <p:spPr bwMode="auto">
          <a:xfrm>
            <a:off x="2139509" y="3810002"/>
            <a:ext cx="779947" cy="20598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Nantes</a:t>
            </a:r>
            <a:r>
              <a:rPr lang="fr-FR" sz="1200" b="1" baseline="30000" dirty="0" smtClean="0">
                <a:solidFill>
                  <a:schemeClr val="tx1"/>
                </a:solidFill>
              </a:rPr>
              <a:t>1</a:t>
            </a:r>
            <a:endParaRPr lang="fr-FR" sz="1200" b="1" dirty="0">
              <a:solidFill>
                <a:schemeClr val="tx1"/>
              </a:solidFill>
            </a:endParaRPr>
          </a:p>
        </p:txBody>
      </p:sp>
      <p:sp>
        <p:nvSpPr>
          <p:cNvPr id="41" name="Ellipse 40"/>
          <p:cNvSpPr/>
          <p:nvPr>
            <p:custDataLst>
              <p:tags r:id="rId16"/>
            </p:custDataLst>
          </p:nvPr>
        </p:nvSpPr>
        <p:spPr bwMode="auto">
          <a:xfrm>
            <a:off x="2667000" y="4067278"/>
            <a:ext cx="434143" cy="409245"/>
          </a:xfrm>
          <a:prstGeom prst="ellipse">
            <a:avLst/>
          </a:prstGeom>
          <a:solidFill>
            <a:schemeClr val="accent3">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70</a:t>
            </a:r>
            <a:endParaRPr lang="fr-FR" sz="1200" b="1" dirty="0">
              <a:solidFill>
                <a:schemeClr val="bg1"/>
              </a:solidFill>
              <a:latin typeface="Calibri" pitchFamily="34" charset="0"/>
            </a:endParaRPr>
          </a:p>
        </p:txBody>
      </p:sp>
      <p:sp>
        <p:nvSpPr>
          <p:cNvPr id="42" name="Rectangle 41"/>
          <p:cNvSpPr/>
          <p:nvPr/>
        </p:nvSpPr>
        <p:spPr bwMode="auto">
          <a:xfrm>
            <a:off x="3724894" y="3423064"/>
            <a:ext cx="847106" cy="199279"/>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Angers</a:t>
            </a:r>
            <a:r>
              <a:rPr lang="fr-FR" sz="1200" b="1" baseline="30000" dirty="0" smtClean="0">
                <a:solidFill>
                  <a:schemeClr val="tx1"/>
                </a:solidFill>
              </a:rPr>
              <a:t>1</a:t>
            </a:r>
            <a:endParaRPr lang="fr-FR" sz="1200" b="1" baseline="30000" dirty="0">
              <a:solidFill>
                <a:schemeClr val="tx1"/>
              </a:solidFill>
            </a:endParaRPr>
          </a:p>
        </p:txBody>
      </p:sp>
      <p:sp>
        <p:nvSpPr>
          <p:cNvPr id="43" name="Ellipse 42"/>
          <p:cNvSpPr/>
          <p:nvPr>
            <p:custDataLst>
              <p:tags r:id="rId17"/>
            </p:custDataLst>
          </p:nvPr>
        </p:nvSpPr>
        <p:spPr bwMode="auto">
          <a:xfrm>
            <a:off x="3848100" y="3838575"/>
            <a:ext cx="285750" cy="285750"/>
          </a:xfrm>
          <a:prstGeom prst="ellipse">
            <a:avLst/>
          </a:prstGeom>
          <a:solidFill>
            <a:schemeClr val="accent3">
              <a:lumMod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900" b="1" dirty="0">
              <a:solidFill>
                <a:schemeClr val="bg1"/>
              </a:solidFill>
              <a:latin typeface="Calibri" pitchFamily="34" charset="0"/>
            </a:endParaRPr>
          </a:p>
        </p:txBody>
      </p:sp>
      <p:sp>
        <p:nvSpPr>
          <p:cNvPr id="44" name="ZoneTexte 119"/>
          <p:cNvSpPr txBox="1">
            <a:spLocks noChangeArrowheads="1"/>
          </p:cNvSpPr>
          <p:nvPr>
            <p:custDataLst>
              <p:tags r:id="rId18"/>
            </p:custDataLst>
          </p:nvPr>
        </p:nvSpPr>
        <p:spPr bwMode="auto">
          <a:xfrm>
            <a:off x="337580" y="5117339"/>
            <a:ext cx="3961288" cy="344320"/>
          </a:xfrm>
          <a:prstGeom prst="rect">
            <a:avLst/>
          </a:prstGeom>
          <a:noFill/>
          <a:ln w="9525">
            <a:noFill/>
            <a:miter lim="800000"/>
            <a:headEnd/>
            <a:tailEnd/>
          </a:ln>
        </p:spPr>
        <p:txBody>
          <a:bodyPr lIns="36000" tIns="36000" rIns="36000" bIns="36000"/>
          <a:lstStyle/>
          <a:p>
            <a:pPr>
              <a:buClr>
                <a:schemeClr val="accent2"/>
              </a:buClr>
            </a:pPr>
            <a:r>
              <a:rPr lang="fr-FR" sz="1200" b="1" dirty="0" smtClean="0">
                <a:latin typeface="Calibri" pitchFamily="34" charset="0"/>
              </a:rPr>
              <a:t>Légende </a:t>
            </a:r>
            <a:r>
              <a:rPr lang="fr-FR" sz="1200" b="1" dirty="0">
                <a:latin typeface="Calibri" pitchFamily="34" charset="0"/>
              </a:rPr>
              <a:t>(en </a:t>
            </a:r>
            <a:r>
              <a:rPr lang="fr-FR" sz="1200" b="1" dirty="0" smtClean="0">
                <a:latin typeface="Calibri" pitchFamily="34" charset="0"/>
              </a:rPr>
              <a:t>ETP chercheurs et enseignants chercheurs)</a:t>
            </a:r>
            <a:endParaRPr lang="fr-FR" sz="1200" b="1" dirty="0">
              <a:latin typeface="Calibri" pitchFamily="34" charset="0"/>
            </a:endParaRPr>
          </a:p>
        </p:txBody>
      </p:sp>
      <p:cxnSp>
        <p:nvCxnSpPr>
          <p:cNvPr id="48" name="Connecteur droit 47"/>
          <p:cNvCxnSpPr/>
          <p:nvPr/>
        </p:nvCxnSpPr>
        <p:spPr bwMode="auto">
          <a:xfrm rot="5400000">
            <a:off x="3657599" y="5664530"/>
            <a:ext cx="878774" cy="1588"/>
          </a:xfrm>
          <a:prstGeom prst="line">
            <a:avLst/>
          </a:prstGeom>
          <a:solidFill>
            <a:srgbClr val="FFF7EF"/>
          </a:solidFill>
          <a:ln w="9525" cap="flat" cmpd="sng" algn="ctr">
            <a:solidFill>
              <a:schemeClr val="tx1"/>
            </a:solidFill>
            <a:prstDash val="dash"/>
            <a:round/>
            <a:headEnd type="none" w="med" len="med"/>
            <a:tailEnd type="none" w="med" len="med"/>
          </a:ln>
          <a:effectLst/>
        </p:spPr>
      </p:cxnSp>
      <p:sp>
        <p:nvSpPr>
          <p:cNvPr id="39" name="Ellipse 38"/>
          <p:cNvSpPr/>
          <p:nvPr>
            <p:custDataLst>
              <p:tags r:id="rId19"/>
            </p:custDataLst>
          </p:nvPr>
        </p:nvSpPr>
        <p:spPr bwMode="auto">
          <a:xfrm>
            <a:off x="1855645" y="5368081"/>
            <a:ext cx="879390" cy="816055"/>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150 et plus</a:t>
            </a:r>
          </a:p>
        </p:txBody>
      </p:sp>
      <p:sp>
        <p:nvSpPr>
          <p:cNvPr id="46" name="Ellipse 45"/>
          <p:cNvSpPr/>
          <p:nvPr>
            <p:custDataLst>
              <p:tags r:id="rId20"/>
            </p:custDataLst>
          </p:nvPr>
        </p:nvSpPr>
        <p:spPr bwMode="auto">
          <a:xfrm>
            <a:off x="1202995" y="5488053"/>
            <a:ext cx="585854" cy="576110"/>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100-  149</a:t>
            </a:r>
          </a:p>
        </p:txBody>
      </p:sp>
      <p:sp>
        <p:nvSpPr>
          <p:cNvPr id="49" name="Ellipse 48"/>
          <p:cNvSpPr/>
          <p:nvPr>
            <p:custDataLst>
              <p:tags r:id="rId21"/>
            </p:custDataLst>
          </p:nvPr>
        </p:nvSpPr>
        <p:spPr bwMode="auto">
          <a:xfrm>
            <a:off x="706891" y="5571486"/>
            <a:ext cx="418989" cy="409245"/>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50-99</a:t>
            </a:r>
          </a:p>
        </p:txBody>
      </p:sp>
      <p:grpSp>
        <p:nvGrpSpPr>
          <p:cNvPr id="50" name="Groupe 49"/>
          <p:cNvGrpSpPr/>
          <p:nvPr>
            <p:custDataLst>
              <p:tags r:id="rId22"/>
            </p:custDataLst>
          </p:nvPr>
        </p:nvGrpSpPr>
        <p:grpSpPr>
          <a:xfrm>
            <a:off x="359640" y="5625128"/>
            <a:ext cx="306890" cy="301961"/>
            <a:chOff x="8090477" y="2740066"/>
            <a:chExt cx="307984" cy="303037"/>
          </a:xfrm>
        </p:grpSpPr>
        <p:sp>
          <p:nvSpPr>
            <p:cNvPr id="51" name="Ellipse 50"/>
            <p:cNvSpPr/>
            <p:nvPr/>
          </p:nvSpPr>
          <p:spPr bwMode="auto">
            <a:xfrm>
              <a:off x="8090477" y="2740066"/>
              <a:ext cx="285750" cy="300038"/>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800" b="1" dirty="0">
                <a:solidFill>
                  <a:schemeClr val="tx1"/>
                </a:solidFill>
                <a:latin typeface="Calibri" pitchFamily="34" charset="0"/>
              </a:endParaRPr>
            </a:p>
          </p:txBody>
        </p:sp>
        <p:sp>
          <p:nvSpPr>
            <p:cNvPr id="52" name="ZoneTexte 158"/>
            <p:cNvSpPr txBox="1">
              <a:spLocks noChangeArrowheads="1"/>
            </p:cNvSpPr>
            <p:nvPr/>
          </p:nvSpPr>
          <p:spPr bwMode="auto">
            <a:xfrm>
              <a:off x="8103878" y="2812082"/>
              <a:ext cx="294583" cy="231021"/>
            </a:xfrm>
            <a:prstGeom prst="rect">
              <a:avLst/>
            </a:prstGeom>
            <a:noFill/>
            <a:ln w="9525">
              <a:noFill/>
              <a:miter lim="800000"/>
              <a:headEnd/>
              <a:tailEnd/>
            </a:ln>
          </p:spPr>
          <p:txBody>
            <a:bodyPr wrap="none" lIns="36000" tIns="36000" rIns="36000" bIns="36000" anchor="ctr"/>
            <a:lstStyle/>
            <a:p>
              <a:pPr>
                <a:buClr>
                  <a:schemeClr val="accent2"/>
                </a:buClr>
              </a:pPr>
              <a:r>
                <a:rPr lang="fr-FR" sz="800" b="1" dirty="0">
                  <a:latin typeface="Calibri" pitchFamily="34" charset="0"/>
                </a:rPr>
                <a:t>&lt;50</a:t>
              </a:r>
            </a:p>
          </p:txBody>
        </p:sp>
      </p:grpSp>
      <p:sp>
        <p:nvSpPr>
          <p:cNvPr id="53" name="ZoneTexte 52"/>
          <p:cNvSpPr txBox="1"/>
          <p:nvPr>
            <p:custDataLst>
              <p:tags r:id="rId23"/>
            </p:custDataLst>
          </p:nvPr>
        </p:nvSpPr>
        <p:spPr>
          <a:xfrm>
            <a:off x="3177971" y="5302804"/>
            <a:ext cx="907144"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+ 300 ETP chercheurs</a:t>
            </a:r>
          </a:p>
        </p:txBody>
      </p:sp>
      <p:sp>
        <p:nvSpPr>
          <p:cNvPr id="54" name="ZoneTexte 53"/>
          <p:cNvSpPr txBox="1"/>
          <p:nvPr>
            <p:custDataLst>
              <p:tags r:id="rId24"/>
            </p:custDataLst>
          </p:nvPr>
        </p:nvSpPr>
        <p:spPr>
          <a:xfrm>
            <a:off x="3195981" y="5572360"/>
            <a:ext cx="936636"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Entre 100 et 300 ETP chercheurs</a:t>
            </a:r>
          </a:p>
        </p:txBody>
      </p:sp>
      <p:sp>
        <p:nvSpPr>
          <p:cNvPr id="55" name="ZoneTexte 54"/>
          <p:cNvSpPr txBox="1"/>
          <p:nvPr>
            <p:custDataLst>
              <p:tags r:id="rId25"/>
            </p:custDataLst>
          </p:nvPr>
        </p:nvSpPr>
        <p:spPr>
          <a:xfrm>
            <a:off x="3206863" y="5853652"/>
            <a:ext cx="866377"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Moins de 100 ETP chercheurs</a:t>
            </a:r>
          </a:p>
        </p:txBody>
      </p:sp>
      <p:sp>
        <p:nvSpPr>
          <p:cNvPr id="56" name="Triangle isocèle 55"/>
          <p:cNvSpPr/>
          <p:nvPr>
            <p:custDataLst>
              <p:tags r:id="rId26"/>
            </p:custDataLst>
          </p:nvPr>
        </p:nvSpPr>
        <p:spPr bwMode="auto">
          <a:xfrm>
            <a:off x="2796935" y="5355771"/>
            <a:ext cx="360000" cy="360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000" b="1" dirty="0" smtClean="0">
              <a:solidFill>
                <a:schemeClr val="tx1"/>
              </a:solidFill>
              <a:latin typeface="Arial" charset="0"/>
            </a:endParaRPr>
          </a:p>
        </p:txBody>
      </p:sp>
      <p:sp>
        <p:nvSpPr>
          <p:cNvPr id="57" name="Triangle isocèle 56"/>
          <p:cNvSpPr/>
          <p:nvPr>
            <p:custDataLst>
              <p:tags r:id="rId27"/>
            </p:custDataLst>
          </p:nvPr>
        </p:nvSpPr>
        <p:spPr bwMode="auto">
          <a:xfrm>
            <a:off x="2854511" y="5739831"/>
            <a:ext cx="252000" cy="252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sp>
        <p:nvSpPr>
          <p:cNvPr id="58" name="Triangle isocèle 57"/>
          <p:cNvSpPr/>
          <p:nvPr>
            <p:custDataLst>
              <p:tags r:id="rId28"/>
            </p:custDataLst>
          </p:nvPr>
        </p:nvSpPr>
        <p:spPr bwMode="auto">
          <a:xfrm>
            <a:off x="2935157" y="6043311"/>
            <a:ext cx="144000" cy="144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sp>
        <p:nvSpPr>
          <p:cNvPr id="59" name="Triangle isocèle 58"/>
          <p:cNvSpPr/>
          <p:nvPr>
            <p:custDataLst>
              <p:tags r:id="rId29"/>
            </p:custDataLst>
          </p:nvPr>
        </p:nvSpPr>
        <p:spPr bwMode="auto">
          <a:xfrm>
            <a:off x="4225591" y="5248560"/>
            <a:ext cx="220109" cy="202219"/>
          </a:xfrm>
          <a:prstGeom prst="triangle">
            <a:avLst/>
          </a:prstGeom>
          <a:solidFill>
            <a:schemeClr val="accent4">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60" name="ZoneTexte 119"/>
          <p:cNvSpPr txBox="1">
            <a:spLocks noChangeArrowheads="1"/>
          </p:cNvSpPr>
          <p:nvPr>
            <p:custDataLst>
              <p:tags r:id="rId30"/>
            </p:custDataLst>
          </p:nvPr>
        </p:nvSpPr>
        <p:spPr bwMode="auto">
          <a:xfrm>
            <a:off x="4537487" y="5222242"/>
            <a:ext cx="4020533" cy="344320"/>
          </a:xfrm>
          <a:prstGeom prst="rect">
            <a:avLst/>
          </a:prstGeom>
          <a:noFill/>
          <a:ln w="9525">
            <a:noFill/>
            <a:miter lim="800000"/>
            <a:headEnd/>
            <a:tailEnd/>
          </a:ln>
        </p:spPr>
        <p:txBody>
          <a:bodyPr lIns="36000" tIns="36000" rIns="36000" bIns="36000"/>
          <a:lstStyle/>
          <a:p>
            <a:pPr>
              <a:buClr>
                <a:schemeClr val="accent2"/>
              </a:buClr>
              <a:tabLst>
                <a:tab pos="1258888" algn="l"/>
              </a:tabLst>
            </a:pPr>
            <a:r>
              <a:rPr lang="fr-FR" sz="1100" b="1" dirty="0" err="1" smtClean="0">
                <a:latin typeface="Calibri" pitchFamily="34" charset="0"/>
              </a:rPr>
              <a:t>Labex</a:t>
            </a:r>
            <a:r>
              <a:rPr lang="fr-FR" sz="1100" b="1" dirty="0" smtClean="0">
                <a:latin typeface="Calibri" pitchFamily="34" charset="0"/>
              </a:rPr>
              <a:t> SAFSI		</a:t>
            </a:r>
            <a:r>
              <a:rPr lang="fr-FR" sz="1100" b="1" i="1" dirty="0" smtClean="0">
                <a:latin typeface="Calibri" pitchFamily="34" charset="0"/>
              </a:rPr>
              <a:t>effectifs ND</a:t>
            </a:r>
          </a:p>
          <a:p>
            <a:pPr>
              <a:buClr>
                <a:schemeClr val="accent2"/>
              </a:buClr>
              <a:tabLst>
                <a:tab pos="1258888" algn="l"/>
              </a:tabLst>
            </a:pPr>
            <a:endParaRPr lang="fr-FR" sz="1100" b="1" i="1" dirty="0">
              <a:latin typeface="Calibri" pitchFamily="34" charset="0"/>
            </a:endParaRPr>
          </a:p>
        </p:txBody>
      </p:sp>
      <p:sp>
        <p:nvSpPr>
          <p:cNvPr id="61" name="Triangle isocèle 60"/>
          <p:cNvSpPr/>
          <p:nvPr>
            <p:custDataLst>
              <p:tags r:id="rId31"/>
            </p:custDataLst>
          </p:nvPr>
        </p:nvSpPr>
        <p:spPr bwMode="auto">
          <a:xfrm>
            <a:off x="4035709" y="3783567"/>
            <a:ext cx="144000" cy="144000"/>
          </a:xfrm>
          <a:prstGeom prst="triangle">
            <a:avLst/>
          </a:prstGeom>
          <a:solidFill>
            <a:schemeClr val="accent4">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62" name="Triangle isocèle 61"/>
          <p:cNvSpPr/>
          <p:nvPr>
            <p:custDataLst>
              <p:tags r:id="rId32"/>
            </p:custDataLst>
          </p:nvPr>
        </p:nvSpPr>
        <p:spPr bwMode="auto">
          <a:xfrm>
            <a:off x="2879720" y="4057070"/>
            <a:ext cx="144000" cy="144000"/>
          </a:xfrm>
          <a:prstGeom prst="triangle">
            <a:avLst/>
          </a:prstGeom>
          <a:solidFill>
            <a:schemeClr val="accent4">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63" name="Triangle isocèle 62"/>
          <p:cNvSpPr/>
          <p:nvPr>
            <p:custDataLst>
              <p:tags r:id="rId33"/>
            </p:custDataLst>
          </p:nvPr>
        </p:nvSpPr>
        <p:spPr bwMode="auto">
          <a:xfrm>
            <a:off x="3093476" y="2881414"/>
            <a:ext cx="252000" cy="252000"/>
          </a:xfrm>
          <a:prstGeom prst="triangle">
            <a:avLst/>
          </a:prstGeom>
          <a:solidFill>
            <a:schemeClr val="accent4">
              <a:lumMod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cxnSp>
        <p:nvCxnSpPr>
          <p:cNvPr id="67" name="Connecteur droit 66"/>
          <p:cNvCxnSpPr>
            <a:endCxn id="43" idx="1"/>
          </p:cNvCxnSpPr>
          <p:nvPr/>
        </p:nvCxnSpPr>
        <p:spPr bwMode="auto">
          <a:xfrm>
            <a:off x="3025733" y="3182588"/>
            <a:ext cx="864214" cy="697834"/>
          </a:xfrm>
          <a:prstGeom prst="line">
            <a:avLst/>
          </a:prstGeom>
          <a:solidFill>
            <a:srgbClr val="FFF7EF"/>
          </a:solidFill>
          <a:ln w="9525" cap="flat" cmpd="sng" algn="ctr">
            <a:solidFill>
              <a:schemeClr val="tx1"/>
            </a:solidFill>
            <a:prstDash val="solid"/>
            <a:round/>
            <a:headEnd type="none" w="med" len="med"/>
            <a:tailEnd type="none" w="med" len="med"/>
          </a:ln>
          <a:effectLst/>
        </p:spPr>
      </p:cxnSp>
      <p:cxnSp>
        <p:nvCxnSpPr>
          <p:cNvPr id="81" name="Connecteur droit 80"/>
          <p:cNvCxnSpPr>
            <a:stCxn id="43" idx="3"/>
            <a:endCxn id="41" idx="6"/>
          </p:cNvCxnSpPr>
          <p:nvPr/>
        </p:nvCxnSpPr>
        <p:spPr bwMode="auto">
          <a:xfrm rot="5400000">
            <a:off x="3400834" y="3782787"/>
            <a:ext cx="189423" cy="788804"/>
          </a:xfrm>
          <a:prstGeom prst="line">
            <a:avLst/>
          </a:prstGeom>
          <a:solidFill>
            <a:srgbClr val="FFF7EF"/>
          </a:solidFill>
          <a:ln w="9525" cap="flat" cmpd="sng" algn="ctr">
            <a:solidFill>
              <a:schemeClr val="tx1"/>
            </a:solidFill>
            <a:prstDash val="solid"/>
            <a:round/>
            <a:headEnd type="none" w="med" len="med"/>
            <a:tailEnd type="none" w="med" len="med"/>
          </a:ln>
          <a:effectLst/>
        </p:spPr>
      </p:cxnSp>
      <p:cxnSp>
        <p:nvCxnSpPr>
          <p:cNvPr id="83" name="Connecteur droit 82"/>
          <p:cNvCxnSpPr>
            <a:stCxn id="36" idx="4"/>
            <a:endCxn id="62" idx="0"/>
          </p:cNvCxnSpPr>
          <p:nvPr/>
        </p:nvCxnSpPr>
        <p:spPr bwMode="auto">
          <a:xfrm rot="5400000">
            <a:off x="2554218" y="3629096"/>
            <a:ext cx="825477" cy="30471"/>
          </a:xfrm>
          <a:prstGeom prst="line">
            <a:avLst/>
          </a:prstGeom>
          <a:solidFill>
            <a:srgbClr val="FFF7EF"/>
          </a:solidFill>
          <a:ln w="9525" cap="flat" cmpd="sng" algn="ctr">
            <a:solidFill>
              <a:schemeClr val="tx1"/>
            </a:solidFill>
            <a:prstDash val="solid"/>
            <a:round/>
            <a:headEnd type="none" w="med" len="med"/>
            <a:tailEnd type="none" w="med" len="med"/>
          </a:ln>
          <a:effectLst/>
        </p:spPr>
      </p:cxnSp>
      <p:sp>
        <p:nvSpPr>
          <p:cNvPr id="64" name="Rectangle 63"/>
          <p:cNvSpPr/>
          <p:nvPr/>
        </p:nvSpPr>
        <p:spPr bwMode="auto">
          <a:xfrm>
            <a:off x="4340431" y="5808642"/>
            <a:ext cx="4399807" cy="314695"/>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ts val="0"/>
              </a:spcBef>
              <a:buClr>
                <a:srgbClr val="CC0000"/>
              </a:buClr>
              <a:buSzPct val="75000"/>
              <a:defRPr/>
            </a:pPr>
            <a:r>
              <a:rPr lang="fr-FR" sz="900" baseline="30000" dirty="0" smtClean="0">
                <a:solidFill>
                  <a:schemeClr val="tx1"/>
                </a:solidFill>
              </a:rPr>
              <a:t>1 </a:t>
            </a:r>
            <a:r>
              <a:rPr lang="fr-FR" sz="900" i="1" dirty="0" smtClean="0">
                <a:latin typeface="Calibri" pitchFamily="34" charset="0"/>
              </a:rPr>
              <a:t>Les laboratoires INRA non évalués AERES ne sont pas  formellement inclus pour les Pays de la Loire. Leur estimation pour les PDL porterait à …ETP les effectifs agro d’Angers et …..ETP les effectifs agro de Nantes. Une estimation de leur potentiel a été faite sur la Bretagne</a:t>
            </a:r>
            <a:r>
              <a:rPr lang="fr-FR" sz="900" i="1" dirty="0" smtClean="0">
                <a:solidFill>
                  <a:schemeClr val="tx1"/>
                </a:solidFill>
                <a:latin typeface="Calibri" pitchFamily="34" charset="0"/>
              </a:rPr>
              <a:t>. Les ETP correspondant ont été intégrés aux chiffres Bretagne</a:t>
            </a:r>
            <a:endParaRPr lang="fr-FR" sz="900" baseline="30000" dirty="0">
              <a:solidFill>
                <a:schemeClr val="tx1"/>
              </a:solidFill>
            </a:endParaRPr>
          </a:p>
        </p:txBody>
      </p:sp>
      <p:sp>
        <p:nvSpPr>
          <p:cNvPr id="65" name="Ellipse 64"/>
          <p:cNvSpPr/>
          <p:nvPr/>
        </p:nvSpPr>
        <p:spPr bwMode="auto">
          <a:xfrm>
            <a:off x="3686175" y="3705225"/>
            <a:ext cx="590550" cy="514350"/>
          </a:xfrm>
          <a:prstGeom prst="ellipse">
            <a:avLst/>
          </a:prstGeom>
          <a:noFill/>
          <a:ln>
            <a:solidFill>
              <a:schemeClr val="accent4">
                <a:lumMod val="25000"/>
              </a:schemeClr>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66" name="Ellipse 65"/>
          <p:cNvSpPr/>
          <p:nvPr/>
        </p:nvSpPr>
        <p:spPr bwMode="auto">
          <a:xfrm>
            <a:off x="2495550" y="4000500"/>
            <a:ext cx="762000" cy="600075"/>
          </a:xfrm>
          <a:prstGeom prst="ellipse">
            <a:avLst/>
          </a:prstGeom>
          <a:noFill/>
          <a:ln>
            <a:solidFill>
              <a:schemeClr val="accent4">
                <a:lumMod val="25000"/>
              </a:schemeClr>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600" b="0" i="0" u="none" strike="noStrike" cap="none" normalizeH="0" baseline="0" dirty="0" smtClean="0">
              <a:ln>
                <a:noFill/>
              </a:ln>
              <a:solidFill>
                <a:schemeClr val="tx1"/>
              </a:solidFill>
              <a:effectLst/>
              <a:latin typeface="Arial" charset="0"/>
            </a:endParaRPr>
          </a:p>
        </p:txBody>
      </p:sp>
      <p:sp>
        <p:nvSpPr>
          <p:cNvPr id="84" name="ZoneTexte 83"/>
          <p:cNvSpPr txBox="1"/>
          <p:nvPr/>
        </p:nvSpPr>
        <p:spPr>
          <a:xfrm>
            <a:off x="3914775" y="3962400"/>
            <a:ext cx="447675" cy="219075"/>
          </a:xfrm>
          <a:prstGeom prst="rect">
            <a:avLst/>
          </a:prstGeom>
          <a:noFill/>
        </p:spPr>
        <p:txBody>
          <a:bodyPr wrap="square" lIns="36000" tIns="36000" rIns="36000" bIns="36000" rtlCol="0" anchor="ctr" anchorCtr="0">
            <a:noAutofit/>
          </a:bodyPr>
          <a:lstStyle/>
          <a:p>
            <a:pPr>
              <a:buClr>
                <a:schemeClr val="accent2"/>
              </a:buClr>
            </a:pPr>
            <a:r>
              <a:rPr lang="fr-FR" sz="1200" b="1" dirty="0" smtClean="0">
                <a:solidFill>
                  <a:schemeClr val="bg1"/>
                </a:solidFill>
                <a:latin typeface="Calibri" pitchFamily="34" charset="0"/>
              </a:rPr>
              <a:t>21</a:t>
            </a:r>
          </a:p>
          <a:p>
            <a:pPr>
              <a:buClr>
                <a:schemeClr val="accent2"/>
              </a:buClr>
            </a:pPr>
            <a:endParaRPr lang="fr-FR" sz="1200" b="1" dirty="0" err="1"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 name="Objet 129" hidden="1"/>
          <p:cNvGraphicFramePr>
            <a:graphicFrameLocks/>
          </p:cNvGraphicFramePr>
          <p:nvPr>
            <p:custDataLst>
              <p:tags r:id="rId2"/>
            </p:custDataLst>
          </p:nvPr>
        </p:nvGraphicFramePr>
        <p:xfrm>
          <a:off x="0" y="0"/>
          <a:ext cx="158750" cy="158750"/>
        </p:xfrm>
        <a:graphic>
          <a:graphicData uri="http://schemas.openxmlformats.org/presentationml/2006/ole">
            <p:oleObj spid="_x0000_s249858" name="think-cell Slide" r:id="rId29" imgW="0" imgH="0" progId="">
              <p:embed/>
            </p:oleObj>
          </a:graphicData>
        </a:graphic>
      </p:graphicFrame>
      <p:pic>
        <p:nvPicPr>
          <p:cNvPr id="100" name="Picture 6" descr="http://www.d-maps.com/m/paysloire/paysloire08.gif"/>
          <p:cNvPicPr>
            <a:picLocks noChangeAspect="1" noChangeArrowheads="1"/>
          </p:cNvPicPr>
          <p:nvPr>
            <p:custDataLst>
              <p:tags r:id="rId3"/>
            </p:custDataLst>
          </p:nvPr>
        </p:nvPicPr>
        <p:blipFill>
          <a:blip r:embed="rId30">
            <a:lum/>
          </a:blip>
          <a:srcRect l="2336" t="4993" r="5846" b="11123"/>
          <a:stretch>
            <a:fillRect/>
          </a:stretch>
        </p:blipFill>
        <p:spPr bwMode="auto">
          <a:xfrm>
            <a:off x="2249217" y="2429613"/>
            <a:ext cx="2780708" cy="2605525"/>
          </a:xfrm>
          <a:prstGeom prst="rect">
            <a:avLst/>
          </a:prstGeom>
          <a:noFill/>
          <a:ln w="9525">
            <a:noFill/>
            <a:miter lim="800000"/>
            <a:headEnd/>
            <a:tailEnd/>
          </a:ln>
        </p:spPr>
      </p:pic>
      <p:sp>
        <p:nvSpPr>
          <p:cNvPr id="2" name="Titre 1"/>
          <p:cNvSpPr>
            <a:spLocks noGrp="1"/>
          </p:cNvSpPr>
          <p:nvPr>
            <p:ph type="title"/>
            <p:custDataLst>
              <p:tags r:id="rId4"/>
            </p:custDataLst>
          </p:nvPr>
        </p:nvSpPr>
        <p:spPr>
          <a:xfrm>
            <a:off x="250825" y="35625"/>
            <a:ext cx="8642350" cy="692150"/>
          </a:xfrm>
        </p:spPr>
        <p:txBody>
          <a:bodyPr/>
          <a:lstStyle/>
          <a:p>
            <a:pPr>
              <a:lnSpc>
                <a:spcPct val="100000"/>
              </a:lnSpc>
            </a:pPr>
            <a:r>
              <a:rPr lang="fr-FR" dirty="0" smtClean="0">
                <a:latin typeface="Calibri" pitchFamily="34" charset="0"/>
              </a:rPr>
              <a:t>Cartographies des forces en présence</a:t>
            </a:r>
            <a:br>
              <a:rPr lang="fr-FR" dirty="0" smtClean="0">
                <a:latin typeface="Calibri" pitchFamily="34" charset="0"/>
              </a:rPr>
            </a:br>
            <a:r>
              <a:rPr lang="fr-FR" sz="2000" b="0" i="1" dirty="0" smtClean="0">
                <a:solidFill>
                  <a:schemeClr val="accent3"/>
                </a:solidFill>
              </a:rPr>
              <a:t>L’excellence en Bretagne &amp; Pays de la Loire – Zoom par thème</a:t>
            </a:r>
            <a:endParaRPr lang="fr-FR" sz="2000" b="0" i="1" dirty="0">
              <a:solidFill>
                <a:schemeClr val="accent3"/>
              </a:solidFill>
            </a:endParaRPr>
          </a:p>
        </p:txBody>
      </p:sp>
      <p:sp>
        <p:nvSpPr>
          <p:cNvPr id="47" name="Espace réservé du numéro de diapositive 3"/>
          <p:cNvSpPr txBox="1">
            <a:spLocks/>
          </p:cNvSpPr>
          <p:nvPr>
            <p:custDataLst>
              <p:tags r:id="rId5"/>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r" defTabSz="914400" rtl="0" eaLnBrk="0" fontAlgn="auto" latinLnBrk="0" hangingPunct="0">
              <a:lnSpc>
                <a:spcPct val="100000"/>
              </a:lnSpc>
              <a:spcBef>
                <a:spcPct val="0"/>
              </a:spcBef>
              <a:spcAft>
                <a:spcPts val="0"/>
              </a:spcAft>
              <a:buClrTx/>
              <a:buSzTx/>
              <a:buFontTx/>
              <a:buNone/>
              <a:tabLst/>
              <a:defRPr/>
            </a:pPr>
            <a:fld id="{CCECA78F-AE1C-49A7-9F72-3661A9FB331E}" type="slidenum">
              <a:rPr kumimoji="0" lang="fr-FR" sz="1200" b="0" i="0" u="none" strike="noStrike" kern="1200" cap="none" spc="0" normalizeH="0" baseline="0" noProof="0" smtClean="0">
                <a:ln>
                  <a:noFill/>
                </a:ln>
                <a:solidFill>
                  <a:srgbClr val="254375"/>
                </a:solidFill>
                <a:effectLst/>
                <a:uLnTx/>
                <a:uFillTx/>
                <a:latin typeface="+mn-lt"/>
                <a:ea typeface="+mn-ea"/>
                <a:cs typeface="+mn-cs"/>
              </a:rPr>
              <a:pPr marL="0" marR="0" lvl="0" indent="0" algn="r" defTabSz="914400" rtl="0" eaLnBrk="0" fontAlgn="auto" latinLnBrk="0" hangingPunct="0">
                <a:lnSpc>
                  <a:spcPct val="100000"/>
                </a:lnSpc>
                <a:spcBef>
                  <a:spcPct val="0"/>
                </a:spcBef>
                <a:spcAft>
                  <a:spcPts val="0"/>
                </a:spcAft>
                <a:buClrTx/>
                <a:buSzTx/>
                <a:buFontTx/>
                <a:buNone/>
                <a:tabLst/>
                <a:defRPr/>
              </a:pPr>
              <a:t>19</a:t>
            </a:fld>
            <a:endParaRPr kumimoji="0" lang="fr-FR" sz="1200" b="0" i="0" u="none" strike="noStrike" kern="1200" cap="none" spc="0" normalizeH="0" baseline="0" noProof="0" dirty="0">
              <a:ln>
                <a:noFill/>
              </a:ln>
              <a:solidFill>
                <a:srgbClr val="254375"/>
              </a:solidFill>
              <a:effectLst/>
              <a:uLnTx/>
              <a:uFillTx/>
              <a:latin typeface="+mn-lt"/>
              <a:ea typeface="+mn-ea"/>
              <a:cs typeface="+mn-cs"/>
            </a:endParaRPr>
          </a:p>
        </p:txBody>
      </p:sp>
      <p:sp>
        <p:nvSpPr>
          <p:cNvPr id="71" name="ZoneTexte 119"/>
          <p:cNvSpPr txBox="1">
            <a:spLocks noChangeArrowheads="1"/>
          </p:cNvSpPr>
          <p:nvPr>
            <p:custDataLst>
              <p:tags r:id="rId6"/>
            </p:custDataLst>
          </p:nvPr>
        </p:nvSpPr>
        <p:spPr bwMode="auto">
          <a:xfrm>
            <a:off x="337168" y="1324166"/>
            <a:ext cx="5303603" cy="599635"/>
          </a:xfrm>
          <a:prstGeom prst="rect">
            <a:avLst/>
          </a:prstGeom>
          <a:noFill/>
          <a:ln w="9525">
            <a:noFill/>
            <a:miter lim="800000"/>
            <a:headEnd/>
            <a:tailEnd/>
          </a:ln>
        </p:spPr>
        <p:txBody>
          <a:bodyPr lIns="36000" tIns="36000" rIns="36000" bIns="36000" anchor="ctr"/>
          <a:lstStyle/>
          <a:p>
            <a:pPr>
              <a:buClr>
                <a:schemeClr val="accent2"/>
              </a:buClr>
            </a:pPr>
            <a:r>
              <a:rPr lang="fr-FR" sz="1200" dirty="0">
                <a:latin typeface="+mn-lt"/>
              </a:rPr>
              <a:t>Effectifs de recherche </a:t>
            </a:r>
            <a:r>
              <a:rPr lang="fr-FR" sz="1200" dirty="0" smtClean="0">
                <a:latin typeface="+mn-lt"/>
              </a:rPr>
              <a:t>localisés : 361	     286 ETP Bretagne</a:t>
            </a:r>
          </a:p>
          <a:p>
            <a:pPr>
              <a:buClr>
                <a:schemeClr val="accent2"/>
              </a:buClr>
            </a:pPr>
            <a:r>
              <a:rPr lang="fr-FR" sz="1200" dirty="0" smtClean="0">
                <a:latin typeface="+mn-lt"/>
              </a:rPr>
              <a:t>			     75 ETP Pays de la Loire</a:t>
            </a:r>
          </a:p>
        </p:txBody>
      </p:sp>
      <p:pic>
        <p:nvPicPr>
          <p:cNvPr id="69" name="Picture 3"/>
          <p:cNvPicPr>
            <a:picLocks noChangeAspect="1" noChangeArrowheads="1"/>
          </p:cNvPicPr>
          <p:nvPr>
            <p:custDataLst>
              <p:tags r:id="rId7"/>
            </p:custDataLst>
          </p:nvPr>
        </p:nvPicPr>
        <p:blipFill>
          <a:blip r:embed="rId31">
            <a:lum bright="42000"/>
          </a:blip>
          <a:srcRect/>
          <a:stretch>
            <a:fillRect/>
          </a:stretch>
        </p:blipFill>
        <p:spPr bwMode="auto">
          <a:xfrm>
            <a:off x="394715" y="1773256"/>
            <a:ext cx="3143250" cy="2246313"/>
          </a:xfrm>
          <a:prstGeom prst="rect">
            <a:avLst/>
          </a:prstGeom>
          <a:noFill/>
          <a:ln w="9525">
            <a:noFill/>
            <a:miter lim="800000"/>
            <a:headEnd/>
            <a:tailEnd/>
          </a:ln>
        </p:spPr>
      </p:pic>
      <p:sp>
        <p:nvSpPr>
          <p:cNvPr id="70" name="Rectangle 69"/>
          <p:cNvSpPr/>
          <p:nvPr>
            <p:custDataLst>
              <p:tags r:id="rId8"/>
            </p:custDataLst>
          </p:nvPr>
        </p:nvSpPr>
        <p:spPr bwMode="auto">
          <a:xfrm>
            <a:off x="313376" y="1386238"/>
            <a:ext cx="8462489" cy="3660775"/>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89" name="Titre 1"/>
          <p:cNvSpPr txBox="1">
            <a:spLocks/>
          </p:cNvSpPr>
          <p:nvPr>
            <p:custDataLst>
              <p:tags r:id="rId9"/>
            </p:custDataLst>
          </p:nvPr>
        </p:nvSpPr>
        <p:spPr bwMode="auto">
          <a:xfrm>
            <a:off x="308367" y="1040514"/>
            <a:ext cx="4877781" cy="348899"/>
          </a:xfrm>
          <a:prstGeom prst="rect">
            <a:avLst/>
          </a:prstGeom>
          <a:solidFill>
            <a:srgbClr val="00B050"/>
          </a:solidFill>
          <a:ln w="9525" cap="flat" cmpd="sng" algn="ctr">
            <a:noFill/>
            <a:prstDash val="solid"/>
            <a:miter lim="800000"/>
            <a:headEnd/>
            <a:tailEnd/>
          </a:ln>
          <a:effectLst>
            <a:outerShdw blurRad="50800" dist="38100" dir="2700000">
              <a:srgbClr val="000000">
                <a:alpha val="43000"/>
              </a:srgbClr>
            </a:outerShdw>
          </a:effectLst>
        </p:spPr>
        <p:txBody>
          <a:bodyPr anchor="ctr" anchorCtr="1"/>
          <a:lstStyle/>
          <a:p>
            <a:pPr algn="ctr" eaLnBrk="0" fontAlgn="auto" hangingPunct="0">
              <a:spcBef>
                <a:spcPts val="0"/>
              </a:spcBef>
              <a:spcAft>
                <a:spcPts val="0"/>
              </a:spcAft>
              <a:defRPr/>
            </a:pPr>
            <a:r>
              <a:rPr lang="fr-FR" b="1" dirty="0" smtClean="0">
                <a:solidFill>
                  <a:schemeClr val="bg1"/>
                </a:solidFill>
                <a:latin typeface="Calibri" pitchFamily="34" charset="0"/>
                <a:cs typeface="Lucida Sans"/>
              </a:rPr>
              <a:t>Environnement</a:t>
            </a:r>
            <a:endParaRPr lang="fr-FR" b="1" dirty="0">
              <a:solidFill>
                <a:schemeClr val="bg1"/>
              </a:solidFill>
              <a:latin typeface="Calibri" pitchFamily="34" charset="0"/>
              <a:cs typeface="Lucida Sans"/>
            </a:endParaRPr>
          </a:p>
        </p:txBody>
      </p:sp>
      <p:sp>
        <p:nvSpPr>
          <p:cNvPr id="98" name="Rectangle 97"/>
          <p:cNvSpPr/>
          <p:nvPr>
            <p:custDataLst>
              <p:tags r:id="rId10"/>
            </p:custDataLst>
          </p:nvPr>
        </p:nvSpPr>
        <p:spPr bwMode="auto">
          <a:xfrm>
            <a:off x="311401" y="5058869"/>
            <a:ext cx="8462489" cy="1187551"/>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29" name="ZoneTexte 158"/>
          <p:cNvSpPr txBox="1">
            <a:spLocks noChangeArrowheads="1"/>
          </p:cNvSpPr>
          <p:nvPr/>
        </p:nvSpPr>
        <p:spPr bwMode="auto">
          <a:xfrm>
            <a:off x="735190" y="2912130"/>
            <a:ext cx="293537" cy="230201"/>
          </a:xfrm>
          <a:prstGeom prst="rect">
            <a:avLst/>
          </a:prstGeom>
          <a:noFill/>
          <a:ln w="9525">
            <a:noFill/>
            <a:miter lim="800000"/>
            <a:headEnd/>
            <a:tailEnd/>
          </a:ln>
        </p:spPr>
        <p:txBody>
          <a:bodyPr wrap="none" lIns="36000" tIns="36000" rIns="36000" bIns="36000" anchor="ctr"/>
          <a:lstStyle/>
          <a:p>
            <a:pPr>
              <a:buClr>
                <a:schemeClr val="accent2"/>
              </a:buClr>
            </a:pPr>
            <a:r>
              <a:rPr lang="fr-FR" sz="800" b="1" dirty="0" smtClean="0">
                <a:solidFill>
                  <a:schemeClr val="bg1"/>
                </a:solidFill>
                <a:latin typeface="Calibri" pitchFamily="34" charset="0"/>
              </a:rPr>
              <a:t>248,5</a:t>
            </a:r>
            <a:endParaRPr lang="fr-FR" sz="800" b="1" dirty="0">
              <a:solidFill>
                <a:schemeClr val="bg1"/>
              </a:solidFill>
              <a:latin typeface="Calibri" pitchFamily="34" charset="0"/>
            </a:endParaRPr>
          </a:p>
        </p:txBody>
      </p:sp>
      <p:sp>
        <p:nvSpPr>
          <p:cNvPr id="33" name="Rectangle 32"/>
          <p:cNvSpPr/>
          <p:nvPr/>
        </p:nvSpPr>
        <p:spPr bwMode="auto">
          <a:xfrm>
            <a:off x="2470246" y="2538485"/>
            <a:ext cx="961826" cy="290236"/>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Rennes</a:t>
            </a:r>
            <a:endParaRPr lang="fr-FR" sz="1200" b="1" dirty="0">
              <a:solidFill>
                <a:schemeClr val="tx1"/>
              </a:solidFill>
            </a:endParaRPr>
          </a:p>
        </p:txBody>
      </p:sp>
      <p:sp>
        <p:nvSpPr>
          <p:cNvPr id="39" name="Ellipse 38"/>
          <p:cNvSpPr/>
          <p:nvPr>
            <p:custDataLst>
              <p:tags r:id="rId11"/>
            </p:custDataLst>
          </p:nvPr>
        </p:nvSpPr>
        <p:spPr bwMode="auto">
          <a:xfrm>
            <a:off x="2286642" y="2791688"/>
            <a:ext cx="879391" cy="817273"/>
          </a:xfrm>
          <a:prstGeom prst="ellipse">
            <a:avLst/>
          </a:prstGeom>
          <a:solidFill>
            <a:srgbClr val="00B05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286</a:t>
            </a:r>
            <a:endParaRPr lang="fr-FR" sz="1200" b="1" dirty="0">
              <a:solidFill>
                <a:schemeClr val="bg1"/>
              </a:solidFill>
              <a:latin typeface="Calibri" pitchFamily="34" charset="0"/>
            </a:endParaRPr>
          </a:p>
        </p:txBody>
      </p:sp>
      <p:sp>
        <p:nvSpPr>
          <p:cNvPr id="41" name="Rectangle 40"/>
          <p:cNvSpPr/>
          <p:nvPr/>
        </p:nvSpPr>
        <p:spPr bwMode="auto">
          <a:xfrm>
            <a:off x="2646219" y="3766782"/>
            <a:ext cx="902199" cy="271243"/>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Nantes</a:t>
            </a:r>
            <a:endParaRPr lang="fr-FR" sz="1200" b="1" dirty="0">
              <a:solidFill>
                <a:schemeClr val="tx1"/>
              </a:solidFill>
            </a:endParaRPr>
          </a:p>
        </p:txBody>
      </p:sp>
      <p:sp>
        <p:nvSpPr>
          <p:cNvPr id="42" name="Ellipse 41"/>
          <p:cNvSpPr/>
          <p:nvPr>
            <p:custDataLst>
              <p:tags r:id="rId12"/>
            </p:custDataLst>
          </p:nvPr>
        </p:nvSpPr>
        <p:spPr bwMode="auto">
          <a:xfrm>
            <a:off x="2682154" y="4067278"/>
            <a:ext cx="429181" cy="409245"/>
          </a:xfrm>
          <a:prstGeom prst="ellipse">
            <a:avLst/>
          </a:prstGeom>
          <a:solidFill>
            <a:srgbClr val="00B050"/>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75</a:t>
            </a:r>
            <a:endParaRPr lang="fr-FR" sz="1200" b="1" dirty="0">
              <a:solidFill>
                <a:schemeClr val="bg1"/>
              </a:solidFill>
              <a:latin typeface="Calibri" pitchFamily="34" charset="0"/>
            </a:endParaRPr>
          </a:p>
        </p:txBody>
      </p:sp>
      <p:sp>
        <p:nvSpPr>
          <p:cNvPr id="43" name="ZoneTexte 119"/>
          <p:cNvSpPr txBox="1">
            <a:spLocks noChangeArrowheads="1"/>
          </p:cNvSpPr>
          <p:nvPr>
            <p:custDataLst>
              <p:tags r:id="rId13"/>
            </p:custDataLst>
          </p:nvPr>
        </p:nvSpPr>
        <p:spPr bwMode="auto">
          <a:xfrm>
            <a:off x="337580" y="5117339"/>
            <a:ext cx="3961288" cy="344320"/>
          </a:xfrm>
          <a:prstGeom prst="rect">
            <a:avLst/>
          </a:prstGeom>
          <a:noFill/>
          <a:ln w="9525">
            <a:noFill/>
            <a:miter lim="800000"/>
            <a:headEnd/>
            <a:tailEnd/>
          </a:ln>
        </p:spPr>
        <p:txBody>
          <a:bodyPr lIns="36000" tIns="36000" rIns="36000" bIns="36000"/>
          <a:lstStyle/>
          <a:p>
            <a:pPr>
              <a:buClr>
                <a:schemeClr val="accent2"/>
              </a:buClr>
            </a:pPr>
            <a:r>
              <a:rPr lang="fr-FR" sz="1200" b="1" dirty="0" smtClean="0">
                <a:latin typeface="Calibri" pitchFamily="34" charset="0"/>
              </a:rPr>
              <a:t>Légende </a:t>
            </a:r>
            <a:r>
              <a:rPr lang="fr-FR" sz="1200" b="1" dirty="0">
                <a:latin typeface="Calibri" pitchFamily="34" charset="0"/>
              </a:rPr>
              <a:t>(en </a:t>
            </a:r>
            <a:r>
              <a:rPr lang="fr-FR" sz="1200" b="1" dirty="0" smtClean="0">
                <a:latin typeface="Calibri" pitchFamily="34" charset="0"/>
              </a:rPr>
              <a:t>ETP chercheurs et enseignants chercheurs)</a:t>
            </a:r>
            <a:endParaRPr lang="fr-FR" sz="1200" b="1" dirty="0">
              <a:latin typeface="Calibri" pitchFamily="34" charset="0"/>
            </a:endParaRPr>
          </a:p>
        </p:txBody>
      </p:sp>
      <p:sp>
        <p:nvSpPr>
          <p:cNvPr id="45" name="Triangle isocèle 44"/>
          <p:cNvSpPr/>
          <p:nvPr>
            <p:custDataLst>
              <p:tags r:id="rId14"/>
            </p:custDataLst>
          </p:nvPr>
        </p:nvSpPr>
        <p:spPr bwMode="auto">
          <a:xfrm>
            <a:off x="4225591" y="5248560"/>
            <a:ext cx="220109" cy="202219"/>
          </a:xfrm>
          <a:prstGeom prst="triangle">
            <a:avLst/>
          </a:prstGeom>
          <a:solidFill>
            <a:schemeClr val="accent5">
              <a:lumMod val="60000"/>
              <a:lumOff val="4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cxnSp>
        <p:nvCxnSpPr>
          <p:cNvPr id="46" name="Connecteur droit 45"/>
          <p:cNvCxnSpPr/>
          <p:nvPr/>
        </p:nvCxnSpPr>
        <p:spPr bwMode="auto">
          <a:xfrm rot="5400000">
            <a:off x="3657599" y="5664530"/>
            <a:ext cx="878774" cy="1588"/>
          </a:xfrm>
          <a:prstGeom prst="line">
            <a:avLst/>
          </a:prstGeom>
          <a:solidFill>
            <a:srgbClr val="FFF7EF"/>
          </a:solidFill>
          <a:ln w="9525" cap="flat" cmpd="sng" algn="ctr">
            <a:solidFill>
              <a:schemeClr val="tx1"/>
            </a:solidFill>
            <a:prstDash val="dash"/>
            <a:round/>
            <a:headEnd type="none" w="med" len="med"/>
            <a:tailEnd type="none" w="med" len="med"/>
          </a:ln>
          <a:effectLst/>
        </p:spPr>
      </p:cxnSp>
      <p:sp>
        <p:nvSpPr>
          <p:cNvPr id="48" name="ZoneTexte 119"/>
          <p:cNvSpPr txBox="1">
            <a:spLocks noChangeArrowheads="1"/>
          </p:cNvSpPr>
          <p:nvPr>
            <p:custDataLst>
              <p:tags r:id="rId15"/>
            </p:custDataLst>
          </p:nvPr>
        </p:nvSpPr>
        <p:spPr bwMode="auto">
          <a:xfrm>
            <a:off x="4537487" y="5222242"/>
            <a:ext cx="4020533" cy="344320"/>
          </a:xfrm>
          <a:prstGeom prst="rect">
            <a:avLst/>
          </a:prstGeom>
          <a:noFill/>
          <a:ln w="9525">
            <a:noFill/>
            <a:miter lim="800000"/>
            <a:headEnd/>
            <a:tailEnd/>
          </a:ln>
        </p:spPr>
        <p:txBody>
          <a:bodyPr lIns="36000" tIns="36000" rIns="36000" bIns="36000"/>
          <a:lstStyle/>
          <a:p>
            <a:pPr>
              <a:buClr>
                <a:schemeClr val="accent2"/>
              </a:buClr>
            </a:pPr>
            <a:r>
              <a:rPr lang="fr-FR" sz="1100" b="1" dirty="0" err="1" smtClean="0">
                <a:latin typeface="Calibri" pitchFamily="34" charset="0"/>
              </a:rPr>
              <a:t>Labex</a:t>
            </a:r>
            <a:r>
              <a:rPr lang="fr-FR" sz="1100" b="1" dirty="0" smtClean="0">
                <a:latin typeface="Calibri" pitchFamily="34" charset="0"/>
              </a:rPr>
              <a:t> Environnement Santé		354 ETP Rennes</a:t>
            </a:r>
            <a:endParaRPr lang="fr-FR" sz="1100" b="1" i="1" dirty="0">
              <a:latin typeface="Calibri" pitchFamily="34" charset="0"/>
            </a:endParaRPr>
          </a:p>
        </p:txBody>
      </p:sp>
      <p:sp>
        <p:nvSpPr>
          <p:cNvPr id="51" name="Triangle isocèle 50"/>
          <p:cNvSpPr/>
          <p:nvPr>
            <p:custDataLst>
              <p:tags r:id="rId16"/>
            </p:custDataLst>
          </p:nvPr>
        </p:nvSpPr>
        <p:spPr bwMode="auto">
          <a:xfrm>
            <a:off x="2897295" y="3029802"/>
            <a:ext cx="360000" cy="360000"/>
          </a:xfrm>
          <a:prstGeom prst="triangle">
            <a:avLst/>
          </a:prstGeom>
          <a:solidFill>
            <a:schemeClr val="accent5">
              <a:lumMod val="60000"/>
              <a:lumOff val="4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30" name="Ellipse 29"/>
          <p:cNvSpPr/>
          <p:nvPr>
            <p:custDataLst>
              <p:tags r:id="rId17"/>
            </p:custDataLst>
          </p:nvPr>
        </p:nvSpPr>
        <p:spPr bwMode="auto">
          <a:xfrm>
            <a:off x="1855645" y="5368081"/>
            <a:ext cx="879390" cy="816055"/>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150 et plus</a:t>
            </a:r>
          </a:p>
        </p:txBody>
      </p:sp>
      <p:sp>
        <p:nvSpPr>
          <p:cNvPr id="31" name="Ellipse 30"/>
          <p:cNvSpPr/>
          <p:nvPr>
            <p:custDataLst>
              <p:tags r:id="rId18"/>
            </p:custDataLst>
          </p:nvPr>
        </p:nvSpPr>
        <p:spPr bwMode="auto">
          <a:xfrm>
            <a:off x="1202995" y="5488053"/>
            <a:ext cx="585854" cy="576110"/>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100-  149</a:t>
            </a:r>
          </a:p>
        </p:txBody>
      </p:sp>
      <p:sp>
        <p:nvSpPr>
          <p:cNvPr id="32" name="Ellipse 31"/>
          <p:cNvSpPr/>
          <p:nvPr>
            <p:custDataLst>
              <p:tags r:id="rId19"/>
            </p:custDataLst>
          </p:nvPr>
        </p:nvSpPr>
        <p:spPr bwMode="auto">
          <a:xfrm>
            <a:off x="706891" y="5571486"/>
            <a:ext cx="418989" cy="409245"/>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50-99</a:t>
            </a:r>
          </a:p>
        </p:txBody>
      </p:sp>
      <p:grpSp>
        <p:nvGrpSpPr>
          <p:cNvPr id="34" name="Groupe 33"/>
          <p:cNvGrpSpPr/>
          <p:nvPr>
            <p:custDataLst>
              <p:tags r:id="rId20"/>
            </p:custDataLst>
          </p:nvPr>
        </p:nvGrpSpPr>
        <p:grpSpPr>
          <a:xfrm>
            <a:off x="359640" y="5625128"/>
            <a:ext cx="306890" cy="301961"/>
            <a:chOff x="8090477" y="2740066"/>
            <a:chExt cx="307984" cy="303037"/>
          </a:xfrm>
        </p:grpSpPr>
        <p:sp>
          <p:nvSpPr>
            <p:cNvPr id="35" name="Ellipse 34"/>
            <p:cNvSpPr/>
            <p:nvPr/>
          </p:nvSpPr>
          <p:spPr bwMode="auto">
            <a:xfrm>
              <a:off x="8090477" y="2740066"/>
              <a:ext cx="285750" cy="300038"/>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800" b="1" dirty="0">
                <a:solidFill>
                  <a:schemeClr val="tx1"/>
                </a:solidFill>
                <a:latin typeface="Calibri" pitchFamily="34" charset="0"/>
              </a:endParaRPr>
            </a:p>
          </p:txBody>
        </p:sp>
        <p:sp>
          <p:nvSpPr>
            <p:cNvPr id="36" name="ZoneTexte 158"/>
            <p:cNvSpPr txBox="1">
              <a:spLocks noChangeArrowheads="1"/>
            </p:cNvSpPr>
            <p:nvPr/>
          </p:nvSpPr>
          <p:spPr bwMode="auto">
            <a:xfrm>
              <a:off x="8103878" y="2812082"/>
              <a:ext cx="294583" cy="231021"/>
            </a:xfrm>
            <a:prstGeom prst="rect">
              <a:avLst/>
            </a:prstGeom>
            <a:noFill/>
            <a:ln w="9525">
              <a:noFill/>
              <a:miter lim="800000"/>
              <a:headEnd/>
              <a:tailEnd/>
            </a:ln>
          </p:spPr>
          <p:txBody>
            <a:bodyPr wrap="none" lIns="36000" tIns="36000" rIns="36000" bIns="36000" anchor="ctr"/>
            <a:lstStyle/>
            <a:p>
              <a:pPr>
                <a:buClr>
                  <a:schemeClr val="accent2"/>
                </a:buClr>
              </a:pPr>
              <a:r>
                <a:rPr lang="fr-FR" sz="800" b="1" dirty="0">
                  <a:latin typeface="Calibri" pitchFamily="34" charset="0"/>
                </a:rPr>
                <a:t>&lt;50</a:t>
              </a:r>
            </a:p>
          </p:txBody>
        </p:sp>
      </p:grpSp>
      <p:sp>
        <p:nvSpPr>
          <p:cNvPr id="37" name="ZoneTexte 36"/>
          <p:cNvSpPr txBox="1"/>
          <p:nvPr>
            <p:custDataLst>
              <p:tags r:id="rId21"/>
            </p:custDataLst>
          </p:nvPr>
        </p:nvSpPr>
        <p:spPr>
          <a:xfrm>
            <a:off x="3177971" y="5302804"/>
            <a:ext cx="907144"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+ 300 ETP chercheurs</a:t>
            </a:r>
          </a:p>
        </p:txBody>
      </p:sp>
      <p:sp>
        <p:nvSpPr>
          <p:cNvPr id="38" name="ZoneTexte 37"/>
          <p:cNvSpPr txBox="1"/>
          <p:nvPr>
            <p:custDataLst>
              <p:tags r:id="rId22"/>
            </p:custDataLst>
          </p:nvPr>
        </p:nvSpPr>
        <p:spPr>
          <a:xfrm>
            <a:off x="3195981" y="5572360"/>
            <a:ext cx="936636"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Entre 100 et 300 ETP chercheurs</a:t>
            </a:r>
          </a:p>
        </p:txBody>
      </p:sp>
      <p:sp>
        <p:nvSpPr>
          <p:cNvPr id="40" name="ZoneTexte 39"/>
          <p:cNvSpPr txBox="1"/>
          <p:nvPr>
            <p:custDataLst>
              <p:tags r:id="rId23"/>
            </p:custDataLst>
          </p:nvPr>
        </p:nvSpPr>
        <p:spPr>
          <a:xfrm>
            <a:off x="3206863" y="5853652"/>
            <a:ext cx="866377"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Moins de 100 ETP chercheurs</a:t>
            </a:r>
          </a:p>
        </p:txBody>
      </p:sp>
      <p:sp>
        <p:nvSpPr>
          <p:cNvPr id="49" name="Triangle isocèle 48"/>
          <p:cNvSpPr/>
          <p:nvPr>
            <p:custDataLst>
              <p:tags r:id="rId24"/>
            </p:custDataLst>
          </p:nvPr>
        </p:nvSpPr>
        <p:spPr bwMode="auto">
          <a:xfrm>
            <a:off x="2796935" y="5355771"/>
            <a:ext cx="361904" cy="351928"/>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000" b="1" dirty="0" smtClean="0">
              <a:solidFill>
                <a:schemeClr val="tx1"/>
              </a:solidFill>
              <a:latin typeface="Arial" charset="0"/>
            </a:endParaRPr>
          </a:p>
        </p:txBody>
      </p:sp>
      <p:sp>
        <p:nvSpPr>
          <p:cNvPr id="50" name="Triangle isocèle 49"/>
          <p:cNvSpPr/>
          <p:nvPr>
            <p:custDataLst>
              <p:tags r:id="rId25"/>
            </p:custDataLst>
          </p:nvPr>
        </p:nvSpPr>
        <p:spPr bwMode="auto">
          <a:xfrm>
            <a:off x="2854511" y="5739831"/>
            <a:ext cx="278256" cy="245716"/>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sp>
        <p:nvSpPr>
          <p:cNvPr id="52" name="Triangle isocèle 51"/>
          <p:cNvSpPr/>
          <p:nvPr>
            <p:custDataLst>
              <p:tags r:id="rId26"/>
            </p:custDataLst>
          </p:nvPr>
        </p:nvSpPr>
        <p:spPr bwMode="auto">
          <a:xfrm>
            <a:off x="2935157" y="6043311"/>
            <a:ext cx="174124" cy="152184"/>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lstStyle/>
          <a:p>
            <a:r>
              <a:rPr lang="fr-FR" dirty="0" smtClean="0"/>
              <a:t> Rappel des éléments clés de l’appel à projets Initiative d’Excellence</a:t>
            </a:r>
          </a:p>
          <a:p>
            <a:endParaRPr lang="fr-FR" dirty="0" smtClean="0"/>
          </a:p>
          <a:p>
            <a:endParaRPr lang="fr-FR" dirty="0" smtClean="0"/>
          </a:p>
          <a:p>
            <a:endParaRPr lang="fr-FR" dirty="0" smtClean="0"/>
          </a:p>
          <a:p>
            <a:r>
              <a:rPr lang="fr-FR" dirty="0" smtClean="0"/>
              <a:t>Premiers éléments du projet d’</a:t>
            </a:r>
            <a:r>
              <a:rPr lang="fr-FR" dirty="0" err="1" smtClean="0"/>
              <a:t>Idex</a:t>
            </a:r>
            <a:r>
              <a:rPr lang="fr-FR" dirty="0" smtClean="0"/>
              <a:t> Bretagne – Pays de la Loire</a:t>
            </a:r>
          </a:p>
          <a:p>
            <a:endParaRPr lang="fr-FR" dirty="0" smtClean="0"/>
          </a:p>
          <a:p>
            <a:endParaRPr lang="fr-FR" dirty="0" smtClean="0"/>
          </a:p>
          <a:p>
            <a:endParaRPr lang="fr-FR" dirty="0" smtClean="0"/>
          </a:p>
          <a:p>
            <a:endParaRPr lang="fr-FR" dirty="0" smtClean="0"/>
          </a:p>
          <a:p>
            <a:r>
              <a:rPr lang="fr-FR" dirty="0" smtClean="0"/>
              <a:t>Calendrier de travail et contributions potentielles</a:t>
            </a:r>
            <a:endParaRPr lang="fr-FR" dirty="0"/>
          </a:p>
        </p:txBody>
      </p:sp>
      <p:sp>
        <p:nvSpPr>
          <p:cNvPr id="4" name="Espace réservé du numéro de diapositive 3"/>
          <p:cNvSpPr>
            <a:spLocks noGrp="1"/>
          </p:cNvSpPr>
          <p:nvPr>
            <p:ph type="sldNum" sz="quarter" idx="10"/>
          </p:nvPr>
        </p:nvSpPr>
        <p:spPr/>
        <p:txBody>
          <a:bodyPr/>
          <a:lstStyle/>
          <a:p>
            <a:pPr>
              <a:defRPr/>
            </a:pPr>
            <a:fld id="{EC2CBC56-1F8B-4E3F-AD5A-A475B3A9AF36}" type="slidenum">
              <a:rPr lang="fr-FR" smtClean="0"/>
              <a:pPr>
                <a:defRPr/>
              </a:pPr>
              <a:t>2</a:t>
            </a:fld>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 name="Objet 129" hidden="1"/>
          <p:cNvGraphicFramePr>
            <a:graphicFrameLocks/>
          </p:cNvGraphicFramePr>
          <p:nvPr>
            <p:custDataLst>
              <p:tags r:id="rId2"/>
            </p:custDataLst>
          </p:nvPr>
        </p:nvGraphicFramePr>
        <p:xfrm>
          <a:off x="0" y="0"/>
          <a:ext cx="158750" cy="158750"/>
        </p:xfrm>
        <a:graphic>
          <a:graphicData uri="http://schemas.openxmlformats.org/presentationml/2006/ole">
            <p:oleObj spid="_x0000_s250882" name="think-cell Slide" r:id="rId36" imgW="0" imgH="0" progId="">
              <p:embed/>
            </p:oleObj>
          </a:graphicData>
        </a:graphic>
      </p:graphicFrame>
      <p:pic>
        <p:nvPicPr>
          <p:cNvPr id="100" name="Picture 6" descr="http://www.d-maps.com/m/paysloire/paysloire08.gif"/>
          <p:cNvPicPr>
            <a:picLocks noChangeAspect="1" noChangeArrowheads="1"/>
          </p:cNvPicPr>
          <p:nvPr>
            <p:custDataLst>
              <p:tags r:id="rId3"/>
            </p:custDataLst>
          </p:nvPr>
        </p:nvPicPr>
        <p:blipFill>
          <a:blip r:embed="rId37">
            <a:lum/>
          </a:blip>
          <a:srcRect l="2336" t="4993" r="5846" b="11123"/>
          <a:stretch>
            <a:fillRect/>
          </a:stretch>
        </p:blipFill>
        <p:spPr bwMode="auto">
          <a:xfrm>
            <a:off x="2249217" y="2429613"/>
            <a:ext cx="2780708" cy="2605525"/>
          </a:xfrm>
          <a:prstGeom prst="rect">
            <a:avLst/>
          </a:prstGeom>
          <a:noFill/>
          <a:ln w="9525">
            <a:noFill/>
            <a:miter lim="800000"/>
            <a:headEnd/>
            <a:tailEnd/>
          </a:ln>
        </p:spPr>
      </p:pic>
      <p:sp>
        <p:nvSpPr>
          <p:cNvPr id="2" name="Titre 1"/>
          <p:cNvSpPr>
            <a:spLocks noGrp="1"/>
          </p:cNvSpPr>
          <p:nvPr>
            <p:ph type="title"/>
            <p:custDataLst>
              <p:tags r:id="rId4"/>
            </p:custDataLst>
          </p:nvPr>
        </p:nvSpPr>
        <p:spPr>
          <a:xfrm>
            <a:off x="250825" y="35625"/>
            <a:ext cx="8642350" cy="692150"/>
          </a:xfrm>
        </p:spPr>
        <p:txBody>
          <a:bodyPr/>
          <a:lstStyle/>
          <a:p>
            <a:pPr>
              <a:lnSpc>
                <a:spcPct val="100000"/>
              </a:lnSpc>
            </a:pPr>
            <a:r>
              <a:rPr lang="fr-FR" dirty="0" smtClean="0">
                <a:latin typeface="Calibri" pitchFamily="34" charset="0"/>
              </a:rPr>
              <a:t>Cartographies des forces en présence</a:t>
            </a:r>
            <a:br>
              <a:rPr lang="fr-FR" dirty="0" smtClean="0">
                <a:latin typeface="Calibri" pitchFamily="34" charset="0"/>
              </a:rPr>
            </a:br>
            <a:r>
              <a:rPr lang="fr-FR" sz="2000" b="0" i="1" dirty="0" smtClean="0">
                <a:solidFill>
                  <a:schemeClr val="accent3"/>
                </a:solidFill>
              </a:rPr>
              <a:t>L’excellence en Bretagne &amp; Pays de la Loire – Zoom par thème</a:t>
            </a:r>
            <a:endParaRPr lang="fr-FR" sz="2000" b="0" i="1" dirty="0">
              <a:solidFill>
                <a:schemeClr val="accent3"/>
              </a:solidFill>
            </a:endParaRPr>
          </a:p>
        </p:txBody>
      </p:sp>
      <p:sp>
        <p:nvSpPr>
          <p:cNvPr id="47" name="Espace réservé du numéro de diapositive 3"/>
          <p:cNvSpPr txBox="1">
            <a:spLocks/>
          </p:cNvSpPr>
          <p:nvPr>
            <p:custDataLst>
              <p:tags r:id="rId5"/>
            </p:custDataLst>
          </p:nvPr>
        </p:nvSpPr>
        <p:spPr>
          <a:xfrm>
            <a:off x="7723948" y="6379652"/>
            <a:ext cx="1143000" cy="2619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r" defTabSz="914400" rtl="0" eaLnBrk="0" fontAlgn="auto" latinLnBrk="0" hangingPunct="0">
              <a:lnSpc>
                <a:spcPct val="100000"/>
              </a:lnSpc>
              <a:spcBef>
                <a:spcPct val="0"/>
              </a:spcBef>
              <a:spcAft>
                <a:spcPts val="0"/>
              </a:spcAft>
              <a:buClrTx/>
              <a:buSzTx/>
              <a:buFontTx/>
              <a:buNone/>
              <a:tabLst/>
              <a:defRPr/>
            </a:pPr>
            <a:fld id="{CCECA78F-AE1C-49A7-9F72-3661A9FB331E}" type="slidenum">
              <a:rPr kumimoji="0" lang="fr-FR" sz="1200" b="0" i="0" u="none" strike="noStrike" kern="1200" cap="none" spc="0" normalizeH="0" baseline="0" noProof="0" smtClean="0">
                <a:ln>
                  <a:noFill/>
                </a:ln>
                <a:solidFill>
                  <a:srgbClr val="254375"/>
                </a:solidFill>
                <a:effectLst/>
                <a:uLnTx/>
                <a:uFillTx/>
                <a:latin typeface="+mn-lt"/>
                <a:ea typeface="+mn-ea"/>
                <a:cs typeface="+mn-cs"/>
              </a:rPr>
              <a:pPr marL="0" marR="0" lvl="0" indent="0" algn="r" defTabSz="914400" rtl="0" eaLnBrk="0" fontAlgn="auto" latinLnBrk="0" hangingPunct="0">
                <a:lnSpc>
                  <a:spcPct val="100000"/>
                </a:lnSpc>
                <a:spcBef>
                  <a:spcPct val="0"/>
                </a:spcBef>
                <a:spcAft>
                  <a:spcPts val="0"/>
                </a:spcAft>
                <a:buClrTx/>
                <a:buSzTx/>
                <a:buFontTx/>
                <a:buNone/>
                <a:tabLst/>
                <a:defRPr/>
              </a:pPr>
              <a:t>20</a:t>
            </a:fld>
            <a:endParaRPr kumimoji="0" lang="fr-FR" sz="1200" b="0" i="0" u="none" strike="noStrike" kern="1200" cap="none" spc="0" normalizeH="0" baseline="0" noProof="0" dirty="0">
              <a:ln>
                <a:noFill/>
              </a:ln>
              <a:solidFill>
                <a:srgbClr val="254375"/>
              </a:solidFill>
              <a:effectLst/>
              <a:uLnTx/>
              <a:uFillTx/>
              <a:latin typeface="+mn-lt"/>
              <a:ea typeface="+mn-ea"/>
              <a:cs typeface="+mn-cs"/>
            </a:endParaRPr>
          </a:p>
        </p:txBody>
      </p:sp>
      <p:sp>
        <p:nvSpPr>
          <p:cNvPr id="71" name="ZoneTexte 119"/>
          <p:cNvSpPr txBox="1">
            <a:spLocks noChangeArrowheads="1"/>
          </p:cNvSpPr>
          <p:nvPr>
            <p:custDataLst>
              <p:tags r:id="rId6"/>
            </p:custDataLst>
          </p:nvPr>
        </p:nvSpPr>
        <p:spPr bwMode="auto">
          <a:xfrm>
            <a:off x="337168" y="1324166"/>
            <a:ext cx="5303603" cy="599635"/>
          </a:xfrm>
          <a:prstGeom prst="rect">
            <a:avLst/>
          </a:prstGeom>
          <a:noFill/>
          <a:ln w="9525">
            <a:noFill/>
            <a:miter lim="800000"/>
            <a:headEnd/>
            <a:tailEnd/>
          </a:ln>
        </p:spPr>
        <p:txBody>
          <a:bodyPr lIns="36000" tIns="36000" rIns="36000" bIns="36000" anchor="ctr"/>
          <a:lstStyle/>
          <a:p>
            <a:pPr>
              <a:buClr>
                <a:schemeClr val="accent2"/>
              </a:buClr>
            </a:pPr>
            <a:r>
              <a:rPr lang="fr-FR" sz="1200" dirty="0">
                <a:latin typeface="+mn-lt"/>
              </a:rPr>
              <a:t>Effectifs de recherche </a:t>
            </a:r>
            <a:r>
              <a:rPr lang="fr-FR" sz="1200" dirty="0" smtClean="0">
                <a:latin typeface="+mn-lt"/>
              </a:rPr>
              <a:t>localisés : 1028      618 ETP Bretagne</a:t>
            </a:r>
          </a:p>
          <a:p>
            <a:pPr>
              <a:buClr>
                <a:schemeClr val="accent2"/>
              </a:buClr>
            </a:pPr>
            <a:r>
              <a:rPr lang="fr-FR" sz="1200" dirty="0" smtClean="0">
                <a:latin typeface="+mn-lt"/>
              </a:rPr>
              <a:t>			  410 ETP Pays de la Loire</a:t>
            </a:r>
          </a:p>
        </p:txBody>
      </p:sp>
      <p:pic>
        <p:nvPicPr>
          <p:cNvPr id="69" name="Picture 3"/>
          <p:cNvPicPr>
            <a:picLocks noChangeAspect="1" noChangeArrowheads="1"/>
          </p:cNvPicPr>
          <p:nvPr>
            <p:custDataLst>
              <p:tags r:id="rId7"/>
            </p:custDataLst>
          </p:nvPr>
        </p:nvPicPr>
        <p:blipFill>
          <a:blip r:embed="rId38">
            <a:lum bright="42000"/>
          </a:blip>
          <a:srcRect/>
          <a:stretch>
            <a:fillRect/>
          </a:stretch>
        </p:blipFill>
        <p:spPr bwMode="auto">
          <a:xfrm>
            <a:off x="394715" y="1732313"/>
            <a:ext cx="3143250" cy="2246313"/>
          </a:xfrm>
          <a:prstGeom prst="rect">
            <a:avLst/>
          </a:prstGeom>
          <a:noFill/>
          <a:ln w="9525">
            <a:noFill/>
            <a:miter lim="800000"/>
            <a:headEnd/>
            <a:tailEnd/>
          </a:ln>
        </p:spPr>
      </p:pic>
      <p:sp>
        <p:nvSpPr>
          <p:cNvPr id="70" name="Rectangle 69"/>
          <p:cNvSpPr/>
          <p:nvPr>
            <p:custDataLst>
              <p:tags r:id="rId8"/>
            </p:custDataLst>
          </p:nvPr>
        </p:nvSpPr>
        <p:spPr bwMode="auto">
          <a:xfrm>
            <a:off x="313376" y="1386238"/>
            <a:ext cx="8462489" cy="3660775"/>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89" name="Titre 1"/>
          <p:cNvSpPr txBox="1">
            <a:spLocks/>
          </p:cNvSpPr>
          <p:nvPr>
            <p:custDataLst>
              <p:tags r:id="rId9"/>
            </p:custDataLst>
          </p:nvPr>
        </p:nvSpPr>
        <p:spPr bwMode="auto">
          <a:xfrm>
            <a:off x="308368" y="1040514"/>
            <a:ext cx="5055202" cy="348899"/>
          </a:xfrm>
          <a:prstGeom prst="rect">
            <a:avLst/>
          </a:prstGeom>
          <a:solidFill>
            <a:schemeClr val="tx1"/>
          </a:solidFill>
          <a:ln w="9525" cap="flat" cmpd="sng" algn="ctr">
            <a:noFill/>
            <a:prstDash val="solid"/>
            <a:miter lim="800000"/>
            <a:headEnd/>
            <a:tailEnd/>
          </a:ln>
          <a:effectLst>
            <a:outerShdw blurRad="50800" dist="38100" dir="2700000">
              <a:srgbClr val="000000">
                <a:alpha val="43000"/>
              </a:srgbClr>
            </a:outerShdw>
          </a:effectLst>
        </p:spPr>
        <p:txBody>
          <a:bodyPr anchor="ctr" anchorCtr="1"/>
          <a:lstStyle/>
          <a:p>
            <a:pPr algn="ctr" eaLnBrk="0" fontAlgn="auto" hangingPunct="0">
              <a:spcBef>
                <a:spcPts val="0"/>
              </a:spcBef>
              <a:spcAft>
                <a:spcPts val="0"/>
              </a:spcAft>
              <a:defRPr/>
            </a:pPr>
            <a:r>
              <a:rPr lang="fr-FR" b="1" dirty="0" smtClean="0">
                <a:solidFill>
                  <a:schemeClr val="bg1"/>
                </a:solidFill>
                <a:latin typeface="Calibri" pitchFamily="34" charset="0"/>
                <a:cs typeface="Lucida Sans"/>
              </a:rPr>
              <a:t>SHS</a:t>
            </a:r>
            <a:endParaRPr lang="fr-FR" b="1" dirty="0">
              <a:solidFill>
                <a:schemeClr val="bg1"/>
              </a:solidFill>
              <a:latin typeface="Calibri" pitchFamily="34" charset="0"/>
              <a:cs typeface="Lucida Sans"/>
            </a:endParaRPr>
          </a:p>
        </p:txBody>
      </p:sp>
      <p:sp>
        <p:nvSpPr>
          <p:cNvPr id="98" name="Rectangle 97"/>
          <p:cNvSpPr/>
          <p:nvPr>
            <p:custDataLst>
              <p:tags r:id="rId10"/>
            </p:custDataLst>
          </p:nvPr>
        </p:nvSpPr>
        <p:spPr bwMode="auto">
          <a:xfrm>
            <a:off x="311401" y="5058869"/>
            <a:ext cx="8462489" cy="1187551"/>
          </a:xfrm>
          <a:prstGeom prst="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600" dirty="0">
              <a:solidFill>
                <a:schemeClr val="tx1"/>
              </a:solidFill>
            </a:endParaRPr>
          </a:p>
        </p:txBody>
      </p:sp>
      <p:sp>
        <p:nvSpPr>
          <p:cNvPr id="29" name="ZoneTexte 158"/>
          <p:cNvSpPr txBox="1">
            <a:spLocks noChangeArrowheads="1"/>
          </p:cNvSpPr>
          <p:nvPr/>
        </p:nvSpPr>
        <p:spPr bwMode="auto">
          <a:xfrm>
            <a:off x="735190" y="2912130"/>
            <a:ext cx="293537" cy="23020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248,5</a:t>
            </a:r>
            <a:endParaRPr lang="fr-FR" sz="1200" b="1" dirty="0">
              <a:solidFill>
                <a:schemeClr val="bg1"/>
              </a:solidFill>
              <a:latin typeface="Calibri" pitchFamily="34" charset="0"/>
            </a:endParaRPr>
          </a:p>
        </p:txBody>
      </p:sp>
      <p:sp>
        <p:nvSpPr>
          <p:cNvPr id="33" name="Rectangle 32"/>
          <p:cNvSpPr/>
          <p:nvPr/>
        </p:nvSpPr>
        <p:spPr bwMode="auto">
          <a:xfrm>
            <a:off x="2814450" y="2456597"/>
            <a:ext cx="843150" cy="372123"/>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Rennes</a:t>
            </a:r>
            <a:endParaRPr lang="fr-FR" sz="1200" b="1" dirty="0">
              <a:solidFill>
                <a:schemeClr val="tx1"/>
              </a:solidFill>
            </a:endParaRPr>
          </a:p>
        </p:txBody>
      </p:sp>
      <p:sp>
        <p:nvSpPr>
          <p:cNvPr id="39" name="Ellipse 38"/>
          <p:cNvSpPr/>
          <p:nvPr>
            <p:custDataLst>
              <p:tags r:id="rId11"/>
            </p:custDataLst>
          </p:nvPr>
        </p:nvSpPr>
        <p:spPr bwMode="auto">
          <a:xfrm>
            <a:off x="2286642" y="2791688"/>
            <a:ext cx="879391" cy="817273"/>
          </a:xfrm>
          <a:prstGeom prst="ellips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469</a:t>
            </a:r>
            <a:endParaRPr lang="fr-FR" sz="1200" b="1" dirty="0">
              <a:solidFill>
                <a:schemeClr val="bg1"/>
              </a:solidFill>
              <a:latin typeface="Calibri" pitchFamily="34" charset="0"/>
            </a:endParaRPr>
          </a:p>
        </p:txBody>
      </p:sp>
      <p:sp>
        <p:nvSpPr>
          <p:cNvPr id="23" name="Rectangle 22"/>
          <p:cNvSpPr/>
          <p:nvPr/>
        </p:nvSpPr>
        <p:spPr bwMode="auto">
          <a:xfrm>
            <a:off x="1487607" y="2906973"/>
            <a:ext cx="697556" cy="289883"/>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Lorient</a:t>
            </a:r>
            <a:endParaRPr lang="fr-FR" sz="1200" b="1" dirty="0">
              <a:solidFill>
                <a:schemeClr val="tx1"/>
              </a:solidFill>
            </a:endParaRPr>
          </a:p>
        </p:txBody>
      </p:sp>
      <p:grpSp>
        <p:nvGrpSpPr>
          <p:cNvPr id="24" name="Groupe 90"/>
          <p:cNvGrpSpPr/>
          <p:nvPr>
            <p:custDataLst>
              <p:tags r:id="rId12"/>
            </p:custDataLst>
          </p:nvPr>
        </p:nvGrpSpPr>
        <p:grpSpPr>
          <a:xfrm>
            <a:off x="1628348" y="3212461"/>
            <a:ext cx="354363" cy="298973"/>
            <a:chOff x="8090477" y="2740066"/>
            <a:chExt cx="355625" cy="300038"/>
          </a:xfrm>
          <a:solidFill>
            <a:schemeClr val="tx1"/>
          </a:solidFill>
        </p:grpSpPr>
        <p:sp>
          <p:nvSpPr>
            <p:cNvPr id="25" name="Ellipse 24"/>
            <p:cNvSpPr/>
            <p:nvPr/>
          </p:nvSpPr>
          <p:spPr bwMode="auto">
            <a:xfrm>
              <a:off x="8090477" y="2740066"/>
              <a:ext cx="285750" cy="300038"/>
            </a:xfrm>
            <a:prstGeom prst="ellipse">
              <a:avLst/>
            </a:prstGeom>
            <a:grp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200" b="1" dirty="0">
                <a:solidFill>
                  <a:schemeClr val="tx1"/>
                </a:solidFill>
                <a:latin typeface="Calibri" pitchFamily="34" charset="0"/>
              </a:endParaRPr>
            </a:p>
          </p:txBody>
        </p:sp>
        <p:sp>
          <p:nvSpPr>
            <p:cNvPr id="26" name="ZoneTexte 158"/>
            <p:cNvSpPr txBox="1">
              <a:spLocks noChangeArrowheads="1"/>
            </p:cNvSpPr>
            <p:nvPr/>
          </p:nvSpPr>
          <p:spPr bwMode="auto">
            <a:xfrm>
              <a:off x="8151520" y="2800161"/>
              <a:ext cx="294582" cy="231021"/>
            </a:xfrm>
            <a:prstGeom prst="rect">
              <a:avLst/>
            </a:prstGeom>
            <a:noFill/>
            <a:ln w="9525">
              <a:noFill/>
              <a:miter lim="800000"/>
              <a:headEnd/>
              <a:tailEnd/>
            </a:ln>
          </p:spPr>
          <p:txBody>
            <a:bodyPr wrap="none" lIns="36000" tIns="36000" rIns="36000" bIns="36000" anchor="ctr"/>
            <a:lstStyle/>
            <a:p>
              <a:pPr>
                <a:buClr>
                  <a:schemeClr val="accent2"/>
                </a:buClr>
              </a:pPr>
              <a:r>
                <a:rPr lang="fr-FR" sz="1200" b="1" dirty="0" smtClean="0">
                  <a:solidFill>
                    <a:schemeClr val="bg1"/>
                  </a:solidFill>
                  <a:latin typeface="Calibri" pitchFamily="34" charset="0"/>
                </a:rPr>
                <a:t>16</a:t>
              </a:r>
              <a:endParaRPr lang="fr-FR" sz="1200" b="1" dirty="0">
                <a:solidFill>
                  <a:schemeClr val="bg1"/>
                </a:solidFill>
                <a:latin typeface="Calibri" pitchFamily="34" charset="0"/>
              </a:endParaRPr>
            </a:p>
          </p:txBody>
        </p:sp>
      </p:grpSp>
      <p:sp>
        <p:nvSpPr>
          <p:cNvPr id="27" name="Rectangle 26"/>
          <p:cNvSpPr/>
          <p:nvPr>
            <p:custDataLst>
              <p:tags r:id="rId13"/>
            </p:custDataLst>
          </p:nvPr>
        </p:nvSpPr>
        <p:spPr bwMode="auto">
          <a:xfrm>
            <a:off x="646752" y="2142699"/>
            <a:ext cx="649785" cy="307989"/>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a:solidFill>
                  <a:schemeClr val="tx1"/>
                </a:solidFill>
              </a:rPr>
              <a:t>Brest</a:t>
            </a:r>
          </a:p>
        </p:txBody>
      </p:sp>
      <p:sp>
        <p:nvSpPr>
          <p:cNvPr id="28" name="Ellipse 27"/>
          <p:cNvSpPr/>
          <p:nvPr>
            <p:custDataLst>
              <p:tags r:id="rId14"/>
            </p:custDataLst>
          </p:nvPr>
        </p:nvSpPr>
        <p:spPr bwMode="auto">
          <a:xfrm>
            <a:off x="690376" y="2540993"/>
            <a:ext cx="585854" cy="576110"/>
          </a:xfrm>
          <a:prstGeom prst="ellips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133</a:t>
            </a:r>
            <a:endParaRPr lang="fr-FR" sz="1200" b="1" dirty="0">
              <a:solidFill>
                <a:schemeClr val="bg1"/>
              </a:solidFill>
              <a:latin typeface="Calibri" pitchFamily="34" charset="0"/>
            </a:endParaRPr>
          </a:p>
        </p:txBody>
      </p:sp>
      <p:sp>
        <p:nvSpPr>
          <p:cNvPr id="31" name="Ellipse 30"/>
          <p:cNvSpPr/>
          <p:nvPr>
            <p:custDataLst>
              <p:tags r:id="rId15"/>
            </p:custDataLst>
          </p:nvPr>
        </p:nvSpPr>
        <p:spPr bwMode="auto">
          <a:xfrm>
            <a:off x="2605297" y="4036618"/>
            <a:ext cx="879391" cy="817273"/>
          </a:xfrm>
          <a:prstGeom prst="ellips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237</a:t>
            </a:r>
            <a:endParaRPr lang="fr-FR" sz="1200" b="1" dirty="0">
              <a:solidFill>
                <a:schemeClr val="bg1"/>
              </a:solidFill>
              <a:latin typeface="Calibri" pitchFamily="34" charset="0"/>
            </a:endParaRPr>
          </a:p>
        </p:txBody>
      </p:sp>
      <p:sp>
        <p:nvSpPr>
          <p:cNvPr id="32" name="Rectangle 31"/>
          <p:cNvSpPr/>
          <p:nvPr/>
        </p:nvSpPr>
        <p:spPr bwMode="auto">
          <a:xfrm>
            <a:off x="2753095" y="3630305"/>
            <a:ext cx="1013687" cy="360218"/>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Nantes</a:t>
            </a:r>
            <a:endParaRPr lang="fr-FR" sz="1200" b="1" dirty="0">
              <a:solidFill>
                <a:schemeClr val="tx1"/>
              </a:solidFill>
            </a:endParaRPr>
          </a:p>
        </p:txBody>
      </p:sp>
      <p:sp>
        <p:nvSpPr>
          <p:cNvPr id="34" name="Ellipse 33"/>
          <p:cNvSpPr/>
          <p:nvPr>
            <p:custDataLst>
              <p:tags r:id="rId16"/>
            </p:custDataLst>
          </p:nvPr>
        </p:nvSpPr>
        <p:spPr bwMode="auto">
          <a:xfrm>
            <a:off x="3838018" y="3738726"/>
            <a:ext cx="474675" cy="409245"/>
          </a:xfrm>
          <a:prstGeom prst="ellips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75</a:t>
            </a:r>
            <a:endParaRPr lang="fr-FR" sz="1200" b="1" dirty="0">
              <a:solidFill>
                <a:schemeClr val="bg1"/>
              </a:solidFill>
              <a:latin typeface="Calibri" pitchFamily="34" charset="0"/>
            </a:endParaRPr>
          </a:p>
        </p:txBody>
      </p:sp>
      <p:sp>
        <p:nvSpPr>
          <p:cNvPr id="35" name="Rectangle 34"/>
          <p:cNvSpPr/>
          <p:nvPr/>
        </p:nvSpPr>
        <p:spPr bwMode="auto">
          <a:xfrm>
            <a:off x="3501246" y="3513116"/>
            <a:ext cx="921697" cy="212723"/>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Angers</a:t>
            </a:r>
            <a:endParaRPr lang="fr-FR" sz="1200" b="1" dirty="0">
              <a:solidFill>
                <a:schemeClr val="tx1"/>
              </a:solidFill>
            </a:endParaRPr>
          </a:p>
        </p:txBody>
      </p:sp>
      <p:sp>
        <p:nvSpPr>
          <p:cNvPr id="36" name="Ellipse 35"/>
          <p:cNvSpPr/>
          <p:nvPr>
            <p:custDataLst>
              <p:tags r:id="rId17"/>
            </p:custDataLst>
          </p:nvPr>
        </p:nvSpPr>
        <p:spPr bwMode="auto">
          <a:xfrm>
            <a:off x="4192299" y="3083604"/>
            <a:ext cx="461588" cy="409245"/>
          </a:xfrm>
          <a:prstGeom prst="ellipse">
            <a:avLst/>
          </a:prstGeom>
          <a:solidFill>
            <a:schemeClr val="tx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200" b="1" dirty="0" smtClean="0">
                <a:solidFill>
                  <a:schemeClr val="bg1"/>
                </a:solidFill>
                <a:latin typeface="Calibri" pitchFamily="34" charset="0"/>
              </a:rPr>
              <a:t>98</a:t>
            </a:r>
            <a:endParaRPr lang="fr-FR" sz="1200" b="1" dirty="0">
              <a:solidFill>
                <a:schemeClr val="bg1"/>
              </a:solidFill>
              <a:latin typeface="Calibri" pitchFamily="34" charset="0"/>
            </a:endParaRPr>
          </a:p>
        </p:txBody>
      </p:sp>
      <p:sp>
        <p:nvSpPr>
          <p:cNvPr id="37" name="Rectangle 36"/>
          <p:cNvSpPr/>
          <p:nvPr/>
        </p:nvSpPr>
        <p:spPr bwMode="auto">
          <a:xfrm>
            <a:off x="4045527" y="2694221"/>
            <a:ext cx="1099679" cy="321934"/>
          </a:xfrm>
          <a:prstGeom prst="rect">
            <a:avLst/>
          </a:prstGeom>
          <a:no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200" b="1" dirty="0" smtClean="0">
                <a:solidFill>
                  <a:schemeClr val="tx1"/>
                </a:solidFill>
              </a:rPr>
              <a:t>Le Mans</a:t>
            </a:r>
            <a:endParaRPr lang="fr-FR" sz="1200" b="1" dirty="0">
              <a:solidFill>
                <a:schemeClr val="tx1"/>
              </a:solidFill>
            </a:endParaRPr>
          </a:p>
        </p:txBody>
      </p:sp>
      <p:sp>
        <p:nvSpPr>
          <p:cNvPr id="38" name="ZoneTexte 119"/>
          <p:cNvSpPr txBox="1">
            <a:spLocks noChangeArrowheads="1"/>
          </p:cNvSpPr>
          <p:nvPr>
            <p:custDataLst>
              <p:tags r:id="rId18"/>
            </p:custDataLst>
          </p:nvPr>
        </p:nvSpPr>
        <p:spPr bwMode="auto">
          <a:xfrm>
            <a:off x="337580" y="5117339"/>
            <a:ext cx="3961288" cy="344320"/>
          </a:xfrm>
          <a:prstGeom prst="rect">
            <a:avLst/>
          </a:prstGeom>
          <a:noFill/>
          <a:ln w="9525">
            <a:noFill/>
            <a:miter lim="800000"/>
            <a:headEnd/>
            <a:tailEnd/>
          </a:ln>
        </p:spPr>
        <p:txBody>
          <a:bodyPr lIns="36000" tIns="36000" rIns="36000" bIns="36000"/>
          <a:lstStyle/>
          <a:p>
            <a:pPr>
              <a:buClr>
                <a:schemeClr val="accent2"/>
              </a:buClr>
            </a:pPr>
            <a:r>
              <a:rPr lang="fr-FR" sz="1200" b="1" dirty="0" smtClean="0">
                <a:latin typeface="Calibri" pitchFamily="34" charset="0"/>
              </a:rPr>
              <a:t>Légende </a:t>
            </a:r>
            <a:r>
              <a:rPr lang="fr-FR" sz="1200" b="1" dirty="0">
                <a:latin typeface="Calibri" pitchFamily="34" charset="0"/>
              </a:rPr>
              <a:t>(en </a:t>
            </a:r>
            <a:r>
              <a:rPr lang="fr-FR" sz="1200" b="1" dirty="0" smtClean="0">
                <a:latin typeface="Calibri" pitchFamily="34" charset="0"/>
              </a:rPr>
              <a:t>ETP chercheurs et enseignants chercheurs)</a:t>
            </a:r>
            <a:endParaRPr lang="fr-FR" sz="1200" b="1" dirty="0">
              <a:latin typeface="Calibri" pitchFamily="34" charset="0"/>
            </a:endParaRPr>
          </a:p>
        </p:txBody>
      </p:sp>
      <p:cxnSp>
        <p:nvCxnSpPr>
          <p:cNvPr id="42" name="Connecteur droit 41"/>
          <p:cNvCxnSpPr/>
          <p:nvPr/>
        </p:nvCxnSpPr>
        <p:spPr bwMode="auto">
          <a:xfrm rot="5400000">
            <a:off x="3657599" y="5664530"/>
            <a:ext cx="878774" cy="1588"/>
          </a:xfrm>
          <a:prstGeom prst="line">
            <a:avLst/>
          </a:prstGeom>
          <a:solidFill>
            <a:srgbClr val="FFF7EF"/>
          </a:solidFill>
          <a:ln w="9525" cap="flat" cmpd="sng" algn="ctr">
            <a:solidFill>
              <a:schemeClr val="tx1"/>
            </a:solidFill>
            <a:prstDash val="dash"/>
            <a:round/>
            <a:headEnd type="none" w="med" len="med"/>
            <a:tailEnd type="none" w="med" len="med"/>
          </a:ln>
          <a:effectLst/>
        </p:spPr>
      </p:cxnSp>
      <p:sp>
        <p:nvSpPr>
          <p:cNvPr id="41" name="Ellipse 40"/>
          <p:cNvSpPr/>
          <p:nvPr>
            <p:custDataLst>
              <p:tags r:id="rId19"/>
            </p:custDataLst>
          </p:nvPr>
        </p:nvSpPr>
        <p:spPr bwMode="auto">
          <a:xfrm>
            <a:off x="1855645" y="5368081"/>
            <a:ext cx="879390" cy="816055"/>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150 et plus</a:t>
            </a:r>
          </a:p>
        </p:txBody>
      </p:sp>
      <p:sp>
        <p:nvSpPr>
          <p:cNvPr id="43" name="Ellipse 42"/>
          <p:cNvSpPr/>
          <p:nvPr>
            <p:custDataLst>
              <p:tags r:id="rId20"/>
            </p:custDataLst>
          </p:nvPr>
        </p:nvSpPr>
        <p:spPr bwMode="auto">
          <a:xfrm>
            <a:off x="1202995" y="5488053"/>
            <a:ext cx="585854" cy="576110"/>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100-  149</a:t>
            </a:r>
          </a:p>
        </p:txBody>
      </p:sp>
      <p:sp>
        <p:nvSpPr>
          <p:cNvPr id="44" name="Ellipse 43"/>
          <p:cNvSpPr/>
          <p:nvPr>
            <p:custDataLst>
              <p:tags r:id="rId21"/>
            </p:custDataLst>
          </p:nvPr>
        </p:nvSpPr>
        <p:spPr bwMode="auto">
          <a:xfrm>
            <a:off x="706891" y="5571486"/>
            <a:ext cx="418989" cy="409245"/>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800" b="1" dirty="0">
                <a:solidFill>
                  <a:schemeClr val="tx1"/>
                </a:solidFill>
                <a:latin typeface="Calibri" pitchFamily="34" charset="0"/>
              </a:rPr>
              <a:t>50-99</a:t>
            </a:r>
          </a:p>
        </p:txBody>
      </p:sp>
      <p:grpSp>
        <p:nvGrpSpPr>
          <p:cNvPr id="45" name="Groupe 44"/>
          <p:cNvGrpSpPr/>
          <p:nvPr>
            <p:custDataLst>
              <p:tags r:id="rId22"/>
            </p:custDataLst>
          </p:nvPr>
        </p:nvGrpSpPr>
        <p:grpSpPr>
          <a:xfrm>
            <a:off x="359640" y="5625128"/>
            <a:ext cx="306890" cy="301961"/>
            <a:chOff x="8090477" y="2740066"/>
            <a:chExt cx="307984" cy="303037"/>
          </a:xfrm>
        </p:grpSpPr>
        <p:sp>
          <p:nvSpPr>
            <p:cNvPr id="46" name="Ellipse 45"/>
            <p:cNvSpPr/>
            <p:nvPr/>
          </p:nvSpPr>
          <p:spPr bwMode="auto">
            <a:xfrm>
              <a:off x="8090477" y="2740066"/>
              <a:ext cx="285750" cy="300038"/>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800" b="1" dirty="0">
                <a:solidFill>
                  <a:schemeClr val="tx1"/>
                </a:solidFill>
                <a:latin typeface="Calibri" pitchFamily="34" charset="0"/>
              </a:endParaRPr>
            </a:p>
          </p:txBody>
        </p:sp>
        <p:sp>
          <p:nvSpPr>
            <p:cNvPr id="48" name="ZoneTexte 158"/>
            <p:cNvSpPr txBox="1">
              <a:spLocks noChangeArrowheads="1"/>
            </p:cNvSpPr>
            <p:nvPr/>
          </p:nvSpPr>
          <p:spPr bwMode="auto">
            <a:xfrm>
              <a:off x="8103878" y="2812082"/>
              <a:ext cx="294583" cy="231021"/>
            </a:xfrm>
            <a:prstGeom prst="rect">
              <a:avLst/>
            </a:prstGeom>
            <a:noFill/>
            <a:ln w="9525">
              <a:noFill/>
              <a:miter lim="800000"/>
              <a:headEnd/>
              <a:tailEnd/>
            </a:ln>
          </p:spPr>
          <p:txBody>
            <a:bodyPr wrap="none" lIns="36000" tIns="36000" rIns="36000" bIns="36000" anchor="ctr"/>
            <a:lstStyle/>
            <a:p>
              <a:pPr>
                <a:buClr>
                  <a:schemeClr val="accent2"/>
                </a:buClr>
              </a:pPr>
              <a:r>
                <a:rPr lang="fr-FR" sz="800" b="1" dirty="0">
                  <a:latin typeface="Calibri" pitchFamily="34" charset="0"/>
                </a:rPr>
                <a:t>&lt;50</a:t>
              </a:r>
            </a:p>
          </p:txBody>
        </p:sp>
      </p:grpSp>
      <p:sp>
        <p:nvSpPr>
          <p:cNvPr id="49" name="ZoneTexte 48"/>
          <p:cNvSpPr txBox="1"/>
          <p:nvPr>
            <p:custDataLst>
              <p:tags r:id="rId23"/>
            </p:custDataLst>
          </p:nvPr>
        </p:nvSpPr>
        <p:spPr>
          <a:xfrm>
            <a:off x="3177971" y="5302804"/>
            <a:ext cx="907144"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+ 300 ETP chercheurs</a:t>
            </a:r>
          </a:p>
        </p:txBody>
      </p:sp>
      <p:sp>
        <p:nvSpPr>
          <p:cNvPr id="50" name="ZoneTexte 49"/>
          <p:cNvSpPr txBox="1"/>
          <p:nvPr>
            <p:custDataLst>
              <p:tags r:id="rId24"/>
            </p:custDataLst>
          </p:nvPr>
        </p:nvSpPr>
        <p:spPr>
          <a:xfrm>
            <a:off x="3195981" y="5572360"/>
            <a:ext cx="936636"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Entre 100 et 300 ETP chercheurs</a:t>
            </a:r>
          </a:p>
        </p:txBody>
      </p:sp>
      <p:sp>
        <p:nvSpPr>
          <p:cNvPr id="51" name="ZoneTexte 50"/>
          <p:cNvSpPr txBox="1"/>
          <p:nvPr>
            <p:custDataLst>
              <p:tags r:id="rId25"/>
            </p:custDataLst>
          </p:nvPr>
        </p:nvSpPr>
        <p:spPr>
          <a:xfrm>
            <a:off x="3206863" y="5853652"/>
            <a:ext cx="866377" cy="5278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36000" tIns="36000" rIns="36000" bIns="36000" rtlCol="0" anchor="ctr" anchorCtr="0">
            <a:noAutofit/>
          </a:bodyPr>
          <a:lstStyle/>
          <a:p>
            <a:pPr>
              <a:buClr>
                <a:schemeClr val="accent2"/>
              </a:buClr>
            </a:pPr>
            <a:r>
              <a:rPr lang="fr-FR" sz="700" b="1" dirty="0" smtClean="0">
                <a:latin typeface="+mn-lt"/>
              </a:rPr>
              <a:t>Moins de 100 ETP chercheurs</a:t>
            </a:r>
          </a:p>
        </p:txBody>
      </p:sp>
      <p:sp>
        <p:nvSpPr>
          <p:cNvPr id="52" name="Triangle isocèle 51"/>
          <p:cNvSpPr/>
          <p:nvPr>
            <p:custDataLst>
              <p:tags r:id="rId26"/>
            </p:custDataLst>
          </p:nvPr>
        </p:nvSpPr>
        <p:spPr bwMode="auto">
          <a:xfrm>
            <a:off x="2796935" y="5355771"/>
            <a:ext cx="360000" cy="360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fontAlgn="base">
              <a:spcBef>
                <a:spcPct val="50000"/>
              </a:spcBef>
              <a:spcAft>
                <a:spcPct val="0"/>
              </a:spcAft>
              <a:buClr>
                <a:srgbClr val="CC0000"/>
              </a:buClr>
              <a:buSzPct val="75000"/>
            </a:pPr>
            <a:endParaRPr lang="fr-FR" sz="1000" b="1" dirty="0" smtClean="0">
              <a:solidFill>
                <a:schemeClr val="tx1"/>
              </a:solidFill>
              <a:latin typeface="Arial" charset="0"/>
            </a:endParaRPr>
          </a:p>
        </p:txBody>
      </p:sp>
      <p:sp>
        <p:nvSpPr>
          <p:cNvPr id="53" name="Triangle isocèle 52"/>
          <p:cNvSpPr/>
          <p:nvPr>
            <p:custDataLst>
              <p:tags r:id="rId27"/>
            </p:custDataLst>
          </p:nvPr>
        </p:nvSpPr>
        <p:spPr bwMode="auto">
          <a:xfrm>
            <a:off x="2854511" y="5739831"/>
            <a:ext cx="252000" cy="252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sp>
        <p:nvSpPr>
          <p:cNvPr id="54" name="Triangle isocèle 53"/>
          <p:cNvSpPr/>
          <p:nvPr>
            <p:custDataLst>
              <p:tags r:id="rId28"/>
            </p:custDataLst>
          </p:nvPr>
        </p:nvSpPr>
        <p:spPr bwMode="auto">
          <a:xfrm>
            <a:off x="2935157" y="6043311"/>
            <a:ext cx="144000" cy="144000"/>
          </a:xfrm>
          <a:prstGeom prst="triangl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sp>
        <p:nvSpPr>
          <p:cNvPr id="55" name="Triangle isocèle 54"/>
          <p:cNvSpPr/>
          <p:nvPr>
            <p:custDataLst>
              <p:tags r:id="rId29"/>
            </p:custDataLst>
          </p:nvPr>
        </p:nvSpPr>
        <p:spPr bwMode="auto">
          <a:xfrm>
            <a:off x="4225591" y="5248560"/>
            <a:ext cx="220109" cy="202219"/>
          </a:xfrm>
          <a:prstGeom prst="triangle">
            <a:avLst/>
          </a:prstGeom>
          <a:solidFill>
            <a:schemeClr val="tx1">
              <a:lumMod val="50000"/>
              <a:lumOff val="50000"/>
            </a:schemeClr>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spcBef>
                <a:spcPct val="50000"/>
              </a:spcBef>
              <a:buClr>
                <a:srgbClr val="CC0000"/>
              </a:buClr>
              <a:buSzPct val="75000"/>
              <a:defRPr/>
            </a:pPr>
            <a:endParaRPr lang="fr-FR" sz="1200" dirty="0">
              <a:solidFill>
                <a:schemeClr val="tx1"/>
              </a:solidFill>
            </a:endParaRPr>
          </a:p>
        </p:txBody>
      </p:sp>
      <p:sp>
        <p:nvSpPr>
          <p:cNvPr id="56" name="ZoneTexte 119"/>
          <p:cNvSpPr txBox="1">
            <a:spLocks noChangeArrowheads="1"/>
          </p:cNvSpPr>
          <p:nvPr>
            <p:custDataLst>
              <p:tags r:id="rId30"/>
            </p:custDataLst>
          </p:nvPr>
        </p:nvSpPr>
        <p:spPr bwMode="auto">
          <a:xfrm>
            <a:off x="4537487" y="5222242"/>
            <a:ext cx="4020533" cy="344320"/>
          </a:xfrm>
          <a:prstGeom prst="rect">
            <a:avLst/>
          </a:prstGeom>
          <a:noFill/>
          <a:ln w="9525">
            <a:noFill/>
            <a:miter lim="800000"/>
            <a:headEnd/>
            <a:tailEnd/>
          </a:ln>
        </p:spPr>
        <p:txBody>
          <a:bodyPr lIns="36000" tIns="36000" rIns="36000" bIns="36000"/>
          <a:lstStyle/>
          <a:p>
            <a:pPr>
              <a:buClr>
                <a:schemeClr val="accent2"/>
              </a:buClr>
            </a:pPr>
            <a:r>
              <a:rPr lang="fr-FR" sz="1100" b="1" dirty="0" err="1" smtClean="0">
                <a:latin typeface="Calibri" pitchFamily="34" charset="0"/>
              </a:rPr>
              <a:t>Labex</a:t>
            </a:r>
            <a:r>
              <a:rPr lang="fr-FR" sz="1100" b="1" dirty="0" smtClean="0">
                <a:latin typeface="Calibri" pitchFamily="34" charset="0"/>
              </a:rPr>
              <a:t> </a:t>
            </a:r>
            <a:r>
              <a:rPr lang="fr-FR" sz="1100" b="1" dirty="0" err="1" smtClean="0">
                <a:latin typeface="Calibri" pitchFamily="34" charset="0"/>
              </a:rPr>
              <a:t>Risk</a:t>
            </a:r>
            <a:r>
              <a:rPr lang="fr-FR" sz="1100" b="1" dirty="0" smtClean="0">
                <a:latin typeface="Calibri" pitchFamily="34" charset="0"/>
              </a:rPr>
              <a:t>		</a:t>
            </a:r>
            <a:r>
              <a:rPr lang="fr-FR" sz="1100" b="1" i="1" dirty="0" smtClean="0">
                <a:latin typeface="Calibri" pitchFamily="34" charset="0"/>
              </a:rPr>
              <a:t>effectifs ND</a:t>
            </a:r>
            <a:endParaRPr lang="fr-FR" sz="1100" b="1" i="1" dirty="0">
              <a:latin typeface="Calibri" pitchFamily="34" charset="0"/>
            </a:endParaRPr>
          </a:p>
        </p:txBody>
      </p:sp>
      <p:sp>
        <p:nvSpPr>
          <p:cNvPr id="57" name="Triangle isocèle 56"/>
          <p:cNvSpPr/>
          <p:nvPr>
            <p:custDataLst>
              <p:tags r:id="rId31"/>
            </p:custDataLst>
          </p:nvPr>
        </p:nvSpPr>
        <p:spPr bwMode="auto">
          <a:xfrm>
            <a:off x="3232542" y="4265312"/>
            <a:ext cx="252000" cy="252000"/>
          </a:xfrm>
          <a:prstGeom prst="triangle">
            <a:avLst/>
          </a:prstGeom>
          <a:solidFill>
            <a:schemeClr val="tx1">
              <a:lumMod val="50000"/>
              <a:lumOff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sp>
        <p:nvSpPr>
          <p:cNvPr id="58" name="Triangle isocèle 57"/>
          <p:cNvSpPr/>
          <p:nvPr>
            <p:custDataLst>
              <p:tags r:id="rId32"/>
            </p:custDataLst>
          </p:nvPr>
        </p:nvSpPr>
        <p:spPr bwMode="auto">
          <a:xfrm>
            <a:off x="4156337" y="3951274"/>
            <a:ext cx="144000" cy="144000"/>
          </a:xfrm>
          <a:prstGeom prst="triangle">
            <a:avLst/>
          </a:prstGeom>
          <a:solidFill>
            <a:schemeClr val="tx1">
              <a:lumMod val="50000"/>
              <a:lumOff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sp>
        <p:nvSpPr>
          <p:cNvPr id="59" name="Triangle isocèle 58"/>
          <p:cNvSpPr/>
          <p:nvPr>
            <p:custDataLst>
              <p:tags r:id="rId33"/>
            </p:custDataLst>
          </p:nvPr>
        </p:nvSpPr>
        <p:spPr bwMode="auto">
          <a:xfrm>
            <a:off x="4546243" y="3343654"/>
            <a:ext cx="144000" cy="144000"/>
          </a:xfrm>
          <a:prstGeom prst="triangle">
            <a:avLst/>
          </a:prstGeom>
          <a:solidFill>
            <a:schemeClr val="tx1">
              <a:lumMod val="50000"/>
              <a:lumOff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endParaRPr kumimoji="0" lang="fr-FR" sz="1000" b="1" i="0" u="none" strike="noStrike" cap="none" normalizeH="0" baseline="0" dirty="0" smtClean="0">
              <a:ln>
                <a:noFill/>
              </a:ln>
              <a:solidFill>
                <a:schemeClr val="tx1"/>
              </a:solidFill>
              <a:effectLst/>
              <a:latin typeface="Arial" charset="0"/>
            </a:endParaRPr>
          </a:p>
        </p:txBody>
      </p:sp>
      <p:cxnSp>
        <p:nvCxnSpPr>
          <p:cNvPr id="61" name="Connecteur droit 60"/>
          <p:cNvCxnSpPr>
            <a:stCxn id="31" idx="7"/>
            <a:endCxn id="34" idx="2"/>
          </p:cNvCxnSpPr>
          <p:nvPr/>
        </p:nvCxnSpPr>
        <p:spPr bwMode="auto">
          <a:xfrm rot="5400000" flipH="1" flipV="1">
            <a:off x="3490483" y="3808770"/>
            <a:ext cx="212956" cy="482114"/>
          </a:xfrm>
          <a:prstGeom prst="line">
            <a:avLst/>
          </a:prstGeom>
          <a:solidFill>
            <a:srgbClr val="FFF7EF"/>
          </a:solidFill>
          <a:ln w="9525" cap="flat" cmpd="sng" algn="ctr">
            <a:solidFill>
              <a:schemeClr val="tx1"/>
            </a:solidFill>
            <a:prstDash val="solid"/>
            <a:round/>
            <a:headEnd type="none" w="med" len="med"/>
            <a:tailEnd type="none" w="med" len="med"/>
          </a:ln>
          <a:effectLst/>
        </p:spPr>
      </p:cxnSp>
      <p:cxnSp>
        <p:nvCxnSpPr>
          <p:cNvPr id="63" name="Connecteur droit 62"/>
          <p:cNvCxnSpPr>
            <a:stCxn id="34" idx="7"/>
            <a:endCxn id="36" idx="4"/>
          </p:cNvCxnSpPr>
          <p:nvPr/>
        </p:nvCxnSpPr>
        <p:spPr bwMode="auto">
          <a:xfrm rot="5400000" flipH="1" flipV="1">
            <a:off x="4180230" y="3555797"/>
            <a:ext cx="305810" cy="179915"/>
          </a:xfrm>
          <a:prstGeom prst="line">
            <a:avLst/>
          </a:prstGeom>
          <a:solidFill>
            <a:srgbClr val="FFF7E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t 15" hidden="1"/>
          <p:cNvGraphicFramePr>
            <a:graphicFrameLocks/>
          </p:cNvGraphicFramePr>
          <p:nvPr>
            <p:custDataLst>
              <p:tags r:id="rId2"/>
            </p:custDataLst>
          </p:nvPr>
        </p:nvGraphicFramePr>
        <p:xfrm>
          <a:off x="0" y="0"/>
          <a:ext cx="158750" cy="158750"/>
        </p:xfrm>
        <a:graphic>
          <a:graphicData uri="http://schemas.openxmlformats.org/presentationml/2006/ole">
            <p:oleObj spid="_x0000_s314370" name="think-cell Slide" r:id="rId10" imgW="0" imgH="0" progId="">
              <p:embed/>
            </p:oleObj>
          </a:graphicData>
        </a:graphic>
      </p:graphicFrame>
      <p:sp>
        <p:nvSpPr>
          <p:cNvPr id="6" name="Rectangle 5" hidden="1"/>
          <p:cNvSpPr/>
          <p:nvPr>
            <p:custDataLst>
              <p:tags r:id="rId3"/>
            </p:custDataLst>
          </p:nvPr>
        </p:nvSpPr>
        <p:spPr bwMode="auto">
          <a:xfrm>
            <a:off x="0" y="0"/>
            <a:ext cx="158750" cy="158750"/>
          </a:xfrm>
          <a:prstGeom prst="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none" lIns="0" tIns="0" rIns="0" bIns="0" numCol="1" rtlCol="0" anchor="ctr" anchorCtr="0" compatLnSpc="1">
            <a:prstTxWarp prst="textNoShape">
              <a:avLst/>
            </a:prstTxWarp>
            <a:noAutofit/>
          </a:bodyPr>
          <a:lstStyle/>
          <a:p>
            <a:pPr algn="ctr">
              <a:buClr>
                <a:srgbClr val="CC0000"/>
              </a:buClr>
              <a:buSzPct val="75000"/>
            </a:pPr>
            <a:r>
              <a:rPr kumimoji="0" lang="fr-FR" sz="1400" u="none" strike="noStrike" cap="none" normalizeH="0" smtClean="0">
                <a:ln>
                  <a:noFill/>
                </a:ln>
                <a:solidFill>
                  <a:schemeClr val="tx1"/>
                </a:solidFill>
                <a:effectLst/>
                <a:latin typeface="Arial"/>
                <a:sym typeface="Arial"/>
              </a:rPr>
              <a:t>l</a:t>
            </a:r>
            <a:endParaRPr kumimoji="0" lang="fr-FR" sz="1400" u="none" strike="noStrike" cap="none" normalizeH="0" dirty="0" smtClean="0">
              <a:ln>
                <a:noFill/>
              </a:ln>
              <a:solidFill>
                <a:schemeClr val="tx1"/>
              </a:solidFill>
              <a:effectLst/>
              <a:latin typeface="Arial"/>
              <a:sym typeface="Arial"/>
            </a:endParaRPr>
          </a:p>
        </p:txBody>
      </p:sp>
      <p:sp>
        <p:nvSpPr>
          <p:cNvPr id="31747" name="Titre 1"/>
          <p:cNvSpPr>
            <a:spLocks noGrp="1"/>
          </p:cNvSpPr>
          <p:nvPr>
            <p:ph type="title"/>
            <p:custDataLst>
              <p:tags r:id="rId4"/>
            </p:custDataLst>
          </p:nvPr>
        </p:nvSpPr>
        <p:spPr>
          <a:noFill/>
          <a:ln w="9525">
            <a:noFill/>
            <a:miter lim="800000"/>
            <a:headEnd/>
            <a:tailEnd/>
          </a:ln>
        </p:spPr>
        <p:txBody>
          <a:bodyPr vert="horz" wrap="square" lIns="36000" tIns="36000" rIns="36000" bIns="0" numCol="1" anchor="b" anchorCtr="0" compatLnSpc="1">
            <a:prstTxWarp prst="textNoShape">
              <a:avLst/>
            </a:prstTxWarp>
          </a:bodyPr>
          <a:lstStyle/>
          <a:p>
            <a:pPr>
              <a:lnSpc>
                <a:spcPct val="70000"/>
              </a:lnSpc>
              <a:defRPr/>
            </a:pPr>
            <a:r>
              <a:rPr lang="fr-FR" dirty="0" smtClean="0"/>
              <a:t>Eléments clés du projet d’IDEX Bretagne-Pays de la Loire</a:t>
            </a:r>
          </a:p>
        </p:txBody>
      </p:sp>
      <p:sp>
        <p:nvSpPr>
          <p:cNvPr id="4" name="Espace réservé du numéro de diapositive 3"/>
          <p:cNvSpPr>
            <a:spLocks noGrp="1"/>
          </p:cNvSpPr>
          <p:nvPr>
            <p:ph type="sldNum" sz="quarter" idx="10"/>
            <p:custDataLst>
              <p:tags r:id="rId5"/>
            </p:custDataLst>
          </p:nvPr>
        </p:nvSpPr>
        <p:spPr/>
        <p:txBody>
          <a:bodyPr/>
          <a:lstStyle/>
          <a:p>
            <a:pPr>
              <a:defRPr/>
            </a:pPr>
            <a:fld id="{DC0BD63D-CABA-4DB9-8E13-F8A9ED1FE979}" type="slidenum">
              <a:rPr smtClean="0"/>
              <a:pPr>
                <a:defRPr/>
              </a:pPr>
              <a:t>21</a:t>
            </a:fld>
            <a:endParaRPr dirty="0"/>
          </a:p>
        </p:txBody>
      </p:sp>
      <p:sp>
        <p:nvSpPr>
          <p:cNvPr id="32772" name="ZoneTexte 29"/>
          <p:cNvSpPr txBox="1">
            <a:spLocks noChangeArrowheads="1"/>
          </p:cNvSpPr>
          <p:nvPr>
            <p:custDataLst>
              <p:tags r:id="rId6"/>
            </p:custDataLst>
          </p:nvPr>
        </p:nvSpPr>
        <p:spPr bwMode="auto">
          <a:xfrm>
            <a:off x="6483350" y="1282700"/>
            <a:ext cx="2373313" cy="1774825"/>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29" name="Rectangle 2"/>
          <p:cNvSpPr>
            <a:spLocks noChangeArrowheads="1"/>
          </p:cNvSpPr>
          <p:nvPr>
            <p:custDataLst>
              <p:tags r:id="rId7"/>
            </p:custDataLst>
          </p:nvPr>
        </p:nvSpPr>
        <p:spPr bwMode="auto">
          <a:xfrm>
            <a:off x="74739" y="1080651"/>
            <a:ext cx="6290435" cy="4982244"/>
          </a:xfrm>
          <a:prstGeom prst="rect">
            <a:avLst/>
          </a:prstGeom>
          <a:noFill/>
          <a:ln w="9525" algn="ctr">
            <a:noFill/>
            <a:miter lim="800000"/>
            <a:headEnd type="none" w="lg" len="lg"/>
            <a:tailEnd type="none" w="lg" len="lg"/>
          </a:ln>
          <a:effectLst/>
        </p:spPr>
        <p:txBody>
          <a:bodyPr lIns="0" tIns="0" rIns="0" bIns="0" anchor="ctr"/>
          <a:lstStyle/>
          <a:p>
            <a:pPr marL="628650" indent="-355600">
              <a:spcBef>
                <a:spcPts val="0"/>
              </a:spcBef>
              <a:buClr>
                <a:schemeClr val="bg1">
                  <a:lumMod val="75000"/>
                </a:schemeClr>
              </a:buClr>
              <a:buFontTx/>
              <a:buAutoNum type="arabicPeriod"/>
              <a:defRPr/>
            </a:pPr>
            <a:r>
              <a:rPr lang="fr-FR" b="1" dirty="0" smtClean="0">
                <a:solidFill>
                  <a:schemeClr val="bg1">
                    <a:lumMod val="75000"/>
                  </a:schemeClr>
                </a:solidFill>
                <a:latin typeface="Calibri" pitchFamily="34" charset="0"/>
              </a:rPr>
              <a:t>Bretagne / Pays de la Loire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Cartographies des forces en présence</a:t>
            </a:r>
          </a:p>
          <a:p>
            <a:pPr marL="628650" indent="-355600">
              <a:spcBef>
                <a:spcPts val="0"/>
              </a:spcBef>
              <a:buClr>
                <a:schemeClr val="accent3"/>
              </a:buClr>
              <a:buFontTx/>
              <a:buAutoNum type="arabicPeriod"/>
              <a:defRPr/>
            </a:pPr>
            <a:endParaRPr lang="fr-FR" sz="1200" b="1" dirty="0" smtClean="0">
              <a:latin typeface="Calibri" pitchFamily="34" charset="0"/>
            </a:endParaRPr>
          </a:p>
          <a:p>
            <a:pPr marL="628650" indent="-355600">
              <a:spcBef>
                <a:spcPts val="0"/>
              </a:spcBef>
              <a:buClr>
                <a:schemeClr val="accent3"/>
              </a:buClr>
              <a:buFontTx/>
              <a:buAutoNum type="arabicPeriod"/>
              <a:defRPr/>
            </a:pPr>
            <a:endParaRPr lang="fr-FR" sz="1200" b="1" dirty="0" smtClean="0">
              <a:latin typeface="Calibri" pitchFamily="34" charset="0"/>
            </a:endParaRPr>
          </a:p>
          <a:p>
            <a:pPr marL="628650" indent="-355600">
              <a:spcBef>
                <a:spcPts val="0"/>
              </a:spcBef>
              <a:buClr>
                <a:schemeClr val="accent3"/>
              </a:buClr>
              <a:buFont typeface="+mj-lt"/>
              <a:buAutoNum type="arabicPeriod" startAt="2"/>
              <a:defRPr/>
            </a:pPr>
            <a:r>
              <a:rPr lang="fr-FR" b="1" dirty="0" smtClean="0">
                <a:latin typeface="Calibri" pitchFamily="34" charset="0"/>
              </a:rPr>
              <a:t>Périmètre de l’IDEX à T0, T4, T10</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r>
              <a:rPr lang="fr-FR" b="1" dirty="0" smtClean="0">
                <a:solidFill>
                  <a:schemeClr val="bg1">
                    <a:lumMod val="75000"/>
                  </a:schemeClr>
                </a:solidFill>
                <a:latin typeface="Calibri" pitchFamily="34" charset="0"/>
              </a:rPr>
              <a:t>Articulation entre les domaines d’excellence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Les briques Grand Emprunt</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 typeface="+mj-lt"/>
              <a:buAutoNum type="arabicPeriod" startAt="4"/>
              <a:defRPr/>
            </a:pPr>
            <a:r>
              <a:rPr lang="fr-FR" b="1" dirty="0" smtClean="0">
                <a:solidFill>
                  <a:schemeClr val="bg1">
                    <a:lumMod val="75000"/>
                  </a:schemeClr>
                </a:solidFill>
                <a:latin typeface="Calibri" pitchFamily="34" charset="0"/>
              </a:rPr>
              <a:t>Standards internationaux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Critères génériques et objectifs propres </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 typeface="+mj-lt"/>
              <a:buAutoNum type="arabicPeriod" startAt="5"/>
              <a:defRPr/>
            </a:pPr>
            <a:r>
              <a:rPr lang="fr-FR" b="1" dirty="0" smtClean="0">
                <a:solidFill>
                  <a:schemeClr val="bg1">
                    <a:lumMod val="75000"/>
                  </a:schemeClr>
                </a:solidFill>
                <a:latin typeface="Calibri" pitchFamily="34" charset="0"/>
              </a:rPr>
              <a:t>Axes stratégiques, projets et perspectives</a:t>
            </a:r>
          </a:p>
          <a:p>
            <a:pPr marL="628650" indent="-355600">
              <a:spcBef>
                <a:spcPts val="0"/>
              </a:spcBef>
              <a:buClr>
                <a:schemeClr val="bg1">
                  <a:lumMod val="75000"/>
                </a:schemeClr>
              </a:buClr>
              <a:buFontTx/>
              <a:buAutoNum type="arabicPeriod" startAt="5"/>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5"/>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5"/>
              <a:defRPr/>
            </a:pPr>
            <a:r>
              <a:rPr lang="fr-FR" b="1" dirty="0" smtClean="0">
                <a:solidFill>
                  <a:schemeClr val="bg1">
                    <a:lumMod val="75000"/>
                  </a:schemeClr>
                </a:solidFill>
                <a:latin typeface="Calibri" pitchFamily="34" charset="0"/>
              </a:rPr>
              <a:t>Outils de gestion et de communication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La politique de marque et la gouvernance</a:t>
            </a:r>
            <a:endParaRPr lang="fr-FR" dirty="0">
              <a:solidFill>
                <a:schemeClr val="bg1">
                  <a:lumMod val="75000"/>
                </a:schemeClr>
              </a:solidFill>
              <a:latin typeface="Calibri" pitchFamily="34" charset="0"/>
            </a:endParaRPr>
          </a:p>
        </p:txBody>
      </p:sp>
      <p:sp>
        <p:nvSpPr>
          <p:cNvPr id="9" name="Rectangle à coins arrondis 8"/>
          <p:cNvSpPr/>
          <p:nvPr/>
        </p:nvSpPr>
        <p:spPr bwMode="auto">
          <a:xfrm>
            <a:off x="5871363" y="1909950"/>
            <a:ext cx="2420586" cy="570015"/>
          </a:xfrm>
          <a:prstGeom prst="roundRect">
            <a:avLst/>
          </a:prstGeom>
          <a:solidFill>
            <a:schemeClr val="accent6">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Quelle</a:t>
            </a:r>
            <a:r>
              <a:rPr kumimoji="0" lang="fr-FR" sz="1200" b="1" i="0" u="none" strike="noStrike" cap="none" normalizeH="0" dirty="0" smtClean="0">
                <a:ln>
                  <a:noFill/>
                </a:ln>
                <a:solidFill>
                  <a:schemeClr val="tx1"/>
                </a:solidFill>
                <a:effectLst/>
                <a:latin typeface="Arial" charset="0"/>
              </a:rPr>
              <a:t> est notre ambition</a:t>
            </a:r>
            <a:r>
              <a:rPr lang="fr-FR" sz="1200" b="1" dirty="0" smtClean="0">
                <a:solidFill>
                  <a:schemeClr val="tx1"/>
                </a:solidFill>
                <a:latin typeface="Arial" charset="0"/>
              </a:rPr>
              <a:t> ?</a:t>
            </a:r>
            <a:endParaRPr kumimoji="0" lang="fr-FR" sz="12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L’IDEX : un moteur de la transformation du paysage de l’ESR dans l’Ouest</a:t>
            </a:r>
            <a:endParaRPr lang="fr-FR" dirty="0"/>
          </a:p>
        </p:txBody>
      </p:sp>
      <p:sp>
        <p:nvSpPr>
          <p:cNvPr id="3" name="Espace réservé du contenu 2"/>
          <p:cNvSpPr>
            <a:spLocks noGrp="1"/>
          </p:cNvSpPr>
          <p:nvPr>
            <p:ph idx="1"/>
          </p:nvPr>
        </p:nvSpPr>
        <p:spPr/>
        <p:txBody>
          <a:bodyPr>
            <a:normAutofit/>
          </a:bodyPr>
          <a:lstStyle/>
          <a:p>
            <a:r>
              <a:rPr lang="fr-FR" sz="1800" dirty="0" smtClean="0"/>
              <a:t>Trois objectifs concourants </a:t>
            </a:r>
          </a:p>
          <a:p>
            <a:pPr marL="808038" lvl="1" indent="-469900">
              <a:buFont typeface="Wingdings" pitchFamily="2" charset="2"/>
              <a:buChar char="Ø"/>
            </a:pPr>
            <a:r>
              <a:rPr lang="fr-FR" sz="1800" dirty="0" smtClean="0"/>
              <a:t>Accroissement du niveau d’excellence local et régional sur le périmètre initial</a:t>
            </a:r>
          </a:p>
          <a:p>
            <a:pPr marL="808038" lvl="1" indent="-469900">
              <a:buFont typeface="Wingdings" pitchFamily="2" charset="2"/>
              <a:buChar char="Ø"/>
            </a:pPr>
            <a:r>
              <a:rPr lang="fr-FR" sz="1800" dirty="0" smtClean="0"/>
              <a:t>Internationalisation et attractivité</a:t>
            </a:r>
          </a:p>
          <a:p>
            <a:pPr marL="808038" lvl="1" indent="-469900">
              <a:buFont typeface="Wingdings" pitchFamily="2" charset="2"/>
              <a:buChar char="Ø"/>
            </a:pPr>
            <a:r>
              <a:rPr lang="fr-FR" sz="1800" dirty="0" smtClean="0"/>
              <a:t>Elargissement du périmètre d’excellence</a:t>
            </a:r>
          </a:p>
          <a:p>
            <a:endParaRPr lang="fr-FR" sz="1800" dirty="0" smtClean="0"/>
          </a:p>
          <a:p>
            <a:endParaRPr lang="fr-FR" sz="1800" dirty="0" smtClean="0"/>
          </a:p>
          <a:p>
            <a:r>
              <a:rPr lang="fr-FR" sz="1800" dirty="0" smtClean="0"/>
              <a:t> Une triple ambition pour l’IDEX</a:t>
            </a:r>
          </a:p>
          <a:p>
            <a:pPr marL="808038" lvl="1" indent="-469900">
              <a:buFont typeface="Wingdings" pitchFamily="2" charset="2"/>
              <a:buChar char="Ø"/>
            </a:pPr>
            <a:r>
              <a:rPr lang="fr-FR" sz="1800" dirty="0" smtClean="0"/>
              <a:t>Etablir une vitrine de l'excellence dans l'ouest</a:t>
            </a:r>
          </a:p>
          <a:p>
            <a:pPr marL="808038" lvl="1" indent="-469900">
              <a:buFont typeface="Wingdings" pitchFamily="2" charset="2"/>
              <a:buChar char="Ø"/>
            </a:pPr>
            <a:r>
              <a:rPr lang="fr-FR" sz="1800" dirty="0" smtClean="0"/>
              <a:t>Faire émerger un "ensemble ouest" à visibilité mondiale</a:t>
            </a:r>
          </a:p>
          <a:p>
            <a:pPr marL="808038" lvl="1" indent="-469900">
              <a:buFont typeface="Wingdings" pitchFamily="2" charset="2"/>
              <a:buChar char="Ø"/>
            </a:pPr>
            <a:r>
              <a:rPr lang="fr-FR" sz="1800" dirty="0" smtClean="0"/>
              <a:t>Accélérer la transformation du paysage de l'ESR en s’appuyant sur l’action des PRES</a:t>
            </a:r>
          </a:p>
        </p:txBody>
      </p:sp>
      <p:sp>
        <p:nvSpPr>
          <p:cNvPr id="4" name="Espace réservé du numéro de diapositive 3"/>
          <p:cNvSpPr>
            <a:spLocks noGrp="1"/>
          </p:cNvSpPr>
          <p:nvPr>
            <p:ph type="sldNum" sz="quarter" idx="10"/>
          </p:nvPr>
        </p:nvSpPr>
        <p:spPr/>
        <p:txBody>
          <a:bodyPr/>
          <a:lstStyle/>
          <a:p>
            <a:pPr>
              <a:defRPr/>
            </a:pPr>
            <a:fld id="{EC2CBC56-1F8B-4E3F-AD5A-A475B3A9AF36}" type="slidenum">
              <a:rPr lang="fr-FR" smtClean="0"/>
              <a:pPr>
                <a:defRPr/>
              </a:pPr>
              <a:t>22</a:t>
            </a:fld>
            <a:endParaRPr lang="fr-F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ambitions à T0, T4, T10</a:t>
            </a:r>
            <a:endParaRPr lang="fr-FR" dirty="0"/>
          </a:p>
        </p:txBody>
      </p:sp>
      <p:sp>
        <p:nvSpPr>
          <p:cNvPr id="4" name="Espace réservé du numéro de diapositive 3"/>
          <p:cNvSpPr>
            <a:spLocks noGrp="1"/>
          </p:cNvSpPr>
          <p:nvPr>
            <p:ph type="sldNum" sz="quarter" idx="10"/>
          </p:nvPr>
        </p:nvSpPr>
        <p:spPr/>
        <p:txBody>
          <a:bodyPr/>
          <a:lstStyle/>
          <a:p>
            <a:pPr>
              <a:defRPr/>
            </a:pPr>
            <a:fld id="{C995EEED-558E-4488-9530-24D05497133C}" type="slidenum">
              <a:rPr lang="fr-FR" smtClean="0"/>
              <a:pPr>
                <a:defRPr/>
              </a:pPr>
              <a:t>23</a:t>
            </a:fld>
            <a:endParaRPr lang="fr-FR" dirty="0"/>
          </a:p>
        </p:txBody>
      </p:sp>
      <p:sp>
        <p:nvSpPr>
          <p:cNvPr id="5" name="Ellipse 4"/>
          <p:cNvSpPr/>
          <p:nvPr/>
        </p:nvSpPr>
        <p:spPr bwMode="auto">
          <a:xfrm>
            <a:off x="2339450" y="1151916"/>
            <a:ext cx="748145" cy="688768"/>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600" b="1" i="0" u="none" strike="noStrike" cap="none" normalizeH="0" baseline="0" dirty="0" smtClean="0">
                <a:ln>
                  <a:noFill/>
                </a:ln>
                <a:solidFill>
                  <a:schemeClr val="tx1"/>
                </a:solidFill>
                <a:effectLst/>
                <a:latin typeface="Arial" charset="0"/>
              </a:rPr>
              <a:t>T0</a:t>
            </a:r>
          </a:p>
        </p:txBody>
      </p:sp>
      <p:sp>
        <p:nvSpPr>
          <p:cNvPr id="6" name="Ellipse 5"/>
          <p:cNvSpPr/>
          <p:nvPr/>
        </p:nvSpPr>
        <p:spPr bwMode="auto">
          <a:xfrm>
            <a:off x="4368151" y="1114307"/>
            <a:ext cx="748145" cy="688768"/>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600" b="1" i="0" u="none" strike="noStrike" cap="none" normalizeH="0" baseline="0" dirty="0" smtClean="0">
                <a:ln>
                  <a:noFill/>
                </a:ln>
                <a:solidFill>
                  <a:schemeClr val="tx1"/>
                </a:solidFill>
                <a:effectLst/>
                <a:latin typeface="Arial" charset="0"/>
              </a:rPr>
              <a:t>T4</a:t>
            </a:r>
          </a:p>
        </p:txBody>
      </p:sp>
      <p:sp>
        <p:nvSpPr>
          <p:cNvPr id="7" name="Ellipse 6"/>
          <p:cNvSpPr/>
          <p:nvPr/>
        </p:nvSpPr>
        <p:spPr bwMode="auto">
          <a:xfrm>
            <a:off x="6432479" y="1112334"/>
            <a:ext cx="748145" cy="688768"/>
          </a:xfrm>
          <a:prstGeom prst="ellipse">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600" b="1" i="0" u="none" strike="noStrike" cap="none" normalizeH="0" baseline="0" dirty="0" smtClean="0">
                <a:ln>
                  <a:noFill/>
                </a:ln>
                <a:solidFill>
                  <a:schemeClr val="tx1"/>
                </a:solidFill>
                <a:effectLst/>
                <a:latin typeface="Arial" charset="0"/>
              </a:rPr>
              <a:t>T10</a:t>
            </a:r>
          </a:p>
        </p:txBody>
      </p:sp>
      <p:sp>
        <p:nvSpPr>
          <p:cNvPr id="8" name="ZoneTexte 7"/>
          <p:cNvSpPr txBox="1"/>
          <p:nvPr/>
        </p:nvSpPr>
        <p:spPr>
          <a:xfrm>
            <a:off x="308763" y="2185050"/>
            <a:ext cx="1341912" cy="783772"/>
          </a:xfrm>
          <a:prstGeom prst="rect">
            <a:avLst/>
          </a:prstGeom>
          <a:noFill/>
        </p:spPr>
        <p:txBody>
          <a:bodyPr wrap="square" lIns="36000" tIns="36000" rIns="36000" bIns="36000" rtlCol="0" anchor="ctr" anchorCtr="0">
            <a:noAutofit/>
          </a:bodyPr>
          <a:lstStyle/>
          <a:p>
            <a:pPr>
              <a:buClr>
                <a:schemeClr val="accent2"/>
              </a:buClr>
            </a:pPr>
            <a:r>
              <a:rPr lang="fr-FR" sz="1600" b="1" dirty="0" smtClean="0"/>
              <a:t>En termes d’excellence</a:t>
            </a:r>
          </a:p>
        </p:txBody>
      </p:sp>
      <p:sp>
        <p:nvSpPr>
          <p:cNvPr id="9" name="ZoneTexte 8"/>
          <p:cNvSpPr txBox="1"/>
          <p:nvPr/>
        </p:nvSpPr>
        <p:spPr>
          <a:xfrm>
            <a:off x="283031" y="3714988"/>
            <a:ext cx="2222661" cy="783772"/>
          </a:xfrm>
          <a:prstGeom prst="rect">
            <a:avLst/>
          </a:prstGeom>
          <a:noFill/>
        </p:spPr>
        <p:txBody>
          <a:bodyPr wrap="square" lIns="36000" tIns="36000" rIns="36000" bIns="36000" rtlCol="0" anchor="ctr" anchorCtr="0">
            <a:noAutofit/>
          </a:bodyPr>
          <a:lstStyle/>
          <a:p>
            <a:pPr>
              <a:buClr>
                <a:schemeClr val="accent2"/>
              </a:buClr>
            </a:pPr>
            <a:r>
              <a:rPr lang="fr-FR" sz="1600" b="1" dirty="0" smtClean="0"/>
              <a:t>En termes d’</a:t>
            </a:r>
            <a:r>
              <a:rPr lang="fr-FR" sz="1600" b="1" dirty="0" err="1" smtClean="0"/>
              <a:t>internatio</a:t>
            </a:r>
            <a:r>
              <a:rPr lang="fr-FR" sz="1600" b="1" dirty="0" smtClean="0"/>
              <a:t>-</a:t>
            </a:r>
          </a:p>
          <a:p>
            <a:pPr>
              <a:buClr>
                <a:schemeClr val="accent2"/>
              </a:buClr>
            </a:pPr>
            <a:r>
              <a:rPr lang="fr-FR" sz="1600" b="1" dirty="0" err="1" smtClean="0"/>
              <a:t>nalisation</a:t>
            </a:r>
            <a:r>
              <a:rPr lang="fr-FR" sz="1600" b="1" dirty="0" smtClean="0"/>
              <a:t> / d’attractivité</a:t>
            </a:r>
          </a:p>
        </p:txBody>
      </p:sp>
      <p:sp>
        <p:nvSpPr>
          <p:cNvPr id="18" name="ZoneTexte 17"/>
          <p:cNvSpPr txBox="1"/>
          <p:nvPr/>
        </p:nvSpPr>
        <p:spPr>
          <a:xfrm>
            <a:off x="269183" y="5114266"/>
            <a:ext cx="1464616" cy="783772"/>
          </a:xfrm>
          <a:prstGeom prst="rect">
            <a:avLst/>
          </a:prstGeom>
          <a:noFill/>
        </p:spPr>
        <p:txBody>
          <a:bodyPr wrap="square" lIns="36000" tIns="36000" rIns="36000" bIns="36000" rtlCol="0" anchor="ctr" anchorCtr="0">
            <a:noAutofit/>
          </a:bodyPr>
          <a:lstStyle/>
          <a:p>
            <a:pPr>
              <a:buClr>
                <a:schemeClr val="accent2"/>
              </a:buClr>
            </a:pPr>
            <a:r>
              <a:rPr lang="fr-FR" sz="1600" b="1" dirty="0" smtClean="0"/>
              <a:t>En termes de structuration de sites</a:t>
            </a:r>
          </a:p>
        </p:txBody>
      </p:sp>
      <p:cxnSp>
        <p:nvCxnSpPr>
          <p:cNvPr id="21" name="Connecteur droit avec flèche 20"/>
          <p:cNvCxnSpPr/>
          <p:nvPr/>
        </p:nvCxnSpPr>
        <p:spPr bwMode="auto">
          <a:xfrm>
            <a:off x="3455730" y="1484416"/>
            <a:ext cx="653143" cy="1588"/>
          </a:xfrm>
          <a:prstGeom prst="straightConnector1">
            <a:avLst/>
          </a:prstGeom>
          <a:solidFill>
            <a:srgbClr val="FFF7EF"/>
          </a:solidFill>
          <a:ln w="19050" cap="flat" cmpd="sng" algn="ctr">
            <a:solidFill>
              <a:schemeClr val="tx1"/>
            </a:solidFill>
            <a:prstDash val="solid"/>
            <a:round/>
            <a:headEnd type="none" w="med" len="med"/>
            <a:tailEnd type="arrow"/>
          </a:ln>
          <a:effectLst/>
        </p:spPr>
      </p:cxnSp>
      <p:cxnSp>
        <p:nvCxnSpPr>
          <p:cNvPr id="22" name="Connecteur droit avec flèche 21"/>
          <p:cNvCxnSpPr/>
          <p:nvPr/>
        </p:nvCxnSpPr>
        <p:spPr bwMode="auto">
          <a:xfrm>
            <a:off x="5448805" y="1470562"/>
            <a:ext cx="653143" cy="1588"/>
          </a:xfrm>
          <a:prstGeom prst="straightConnector1">
            <a:avLst/>
          </a:prstGeom>
          <a:solidFill>
            <a:srgbClr val="FFF7EF"/>
          </a:solidFill>
          <a:ln w="19050" cap="flat" cmpd="sng" algn="ctr">
            <a:solidFill>
              <a:schemeClr val="tx1"/>
            </a:solidFill>
            <a:prstDash val="solid"/>
            <a:round/>
            <a:headEnd type="none" w="med" len="med"/>
            <a:tailEnd type="arrow"/>
          </a:ln>
          <a:effectLst/>
        </p:spPr>
      </p:cxnSp>
      <p:sp>
        <p:nvSpPr>
          <p:cNvPr id="25" name="ZoneTexte 24"/>
          <p:cNvSpPr txBox="1"/>
          <p:nvPr/>
        </p:nvSpPr>
        <p:spPr>
          <a:xfrm>
            <a:off x="1971319" y="2541302"/>
            <a:ext cx="6483917" cy="819397"/>
          </a:xfrm>
          <a:prstGeom prst="rect">
            <a:avLst/>
          </a:prstGeom>
          <a:noFill/>
        </p:spPr>
        <p:txBody>
          <a:bodyPr wrap="square" lIns="36000" tIns="36000" rIns="36000" bIns="36000" rtlCol="0" anchor="ctr" anchorCtr="0">
            <a:noAutofit/>
          </a:bodyPr>
          <a:lstStyle/>
          <a:p>
            <a:pPr marL="177800" indent="-177800">
              <a:buClr>
                <a:schemeClr val="accent2"/>
              </a:buClr>
              <a:buFontTx/>
              <a:buChar char="-"/>
            </a:pPr>
            <a:r>
              <a:rPr lang="fr-FR" sz="1400" dirty="0" smtClean="0"/>
              <a:t>Se placer parmi les 100 premiers au classement de </a:t>
            </a:r>
            <a:r>
              <a:rPr lang="fr-FR" sz="1400" dirty="0" err="1" smtClean="0"/>
              <a:t>Shangai</a:t>
            </a:r>
            <a:endParaRPr lang="fr-FR" sz="1400" dirty="0" smtClean="0"/>
          </a:p>
          <a:p>
            <a:pPr marL="177800" indent="-177800">
              <a:buClr>
                <a:schemeClr val="accent2"/>
              </a:buClr>
              <a:buFontTx/>
              <a:buChar char="-"/>
            </a:pPr>
            <a:r>
              <a:rPr lang="fr-FR" sz="1400" dirty="0" smtClean="0"/>
              <a:t> Avoir multiplié par deux le nombre de laboratoires classés A et A+ et le nombre de formations classées A et A+</a:t>
            </a:r>
          </a:p>
          <a:p>
            <a:pPr marL="177800" indent="-177800">
              <a:buClr>
                <a:schemeClr val="accent2"/>
              </a:buClr>
              <a:buFontTx/>
              <a:buChar char="-"/>
            </a:pPr>
            <a:r>
              <a:rPr lang="fr-FR" sz="1400" dirty="0" smtClean="0"/>
              <a:t> Avoir élargi d’un tiers le périmètre d’excellence (</a:t>
            </a:r>
            <a:r>
              <a:rPr lang="fr-FR" sz="1400" dirty="0" err="1" smtClean="0"/>
              <a:t>nbre</a:t>
            </a:r>
            <a:r>
              <a:rPr lang="fr-FR" sz="1400" dirty="0" smtClean="0"/>
              <a:t> d’ETP C et EC)</a:t>
            </a:r>
          </a:p>
          <a:p>
            <a:pPr marL="177800" indent="-177800">
              <a:buClr>
                <a:schemeClr val="accent2"/>
              </a:buClr>
              <a:buFontTx/>
              <a:buChar char="-"/>
            </a:pPr>
            <a:r>
              <a:rPr lang="fr-FR" sz="1400" dirty="0" smtClean="0"/>
              <a:t> Avoir développé la recherche </a:t>
            </a:r>
            <a:r>
              <a:rPr lang="fr-FR" sz="1400" dirty="0" err="1" smtClean="0"/>
              <a:t>inter-disciplinaire</a:t>
            </a:r>
            <a:r>
              <a:rPr lang="fr-FR" sz="1400" dirty="0" smtClean="0"/>
              <a:t> entre les </a:t>
            </a:r>
            <a:r>
              <a:rPr lang="fr-FR" sz="1400" dirty="0" err="1" smtClean="0"/>
              <a:t>Labex</a:t>
            </a:r>
            <a:endParaRPr lang="fr-FR" sz="1400" dirty="0" smtClean="0"/>
          </a:p>
          <a:p>
            <a:pPr marL="177800" indent="-177800">
              <a:buClr>
                <a:schemeClr val="accent2"/>
              </a:buClr>
              <a:buFontTx/>
              <a:buChar char="-"/>
            </a:pPr>
            <a:r>
              <a:rPr lang="fr-FR" sz="1400" dirty="0" smtClean="0"/>
              <a:t> ….</a:t>
            </a:r>
          </a:p>
          <a:p>
            <a:pPr marL="177800" indent="-177800">
              <a:buClr>
                <a:schemeClr val="accent2"/>
              </a:buClr>
            </a:pPr>
            <a:endParaRPr lang="fr-FR" sz="1400" dirty="0" smtClean="0"/>
          </a:p>
        </p:txBody>
      </p:sp>
      <p:sp>
        <p:nvSpPr>
          <p:cNvPr id="27" name="ZoneTexte 26"/>
          <p:cNvSpPr txBox="1"/>
          <p:nvPr/>
        </p:nvSpPr>
        <p:spPr>
          <a:xfrm>
            <a:off x="2004970" y="3845576"/>
            <a:ext cx="6806526" cy="819397"/>
          </a:xfrm>
          <a:prstGeom prst="rect">
            <a:avLst/>
          </a:prstGeom>
          <a:noFill/>
        </p:spPr>
        <p:txBody>
          <a:bodyPr wrap="square" lIns="36000" tIns="36000" rIns="36000" bIns="36000" rtlCol="0" anchor="ctr" anchorCtr="0">
            <a:noAutofit/>
          </a:bodyPr>
          <a:lstStyle/>
          <a:p>
            <a:pPr marL="177800" indent="-177800">
              <a:buClr>
                <a:schemeClr val="accent2"/>
              </a:buClr>
              <a:buFontTx/>
              <a:buChar char="-"/>
            </a:pPr>
            <a:r>
              <a:rPr lang="fr-FR" sz="1400" dirty="0" smtClean="0"/>
              <a:t> Disposer d’1/3 de profils internationaux au sein du corps enseignant sur les domaines d’excellence</a:t>
            </a:r>
          </a:p>
          <a:p>
            <a:pPr marL="177800" indent="-177800">
              <a:buClr>
                <a:schemeClr val="accent2"/>
              </a:buClr>
              <a:buFontTx/>
              <a:buChar char="-"/>
            </a:pPr>
            <a:r>
              <a:rPr lang="fr-FR" sz="1400" dirty="0" smtClean="0"/>
              <a:t> Avoir plus de 100 nationalités d’étudiants</a:t>
            </a:r>
          </a:p>
          <a:p>
            <a:pPr marL="177800" indent="-177800">
              <a:buClr>
                <a:schemeClr val="accent2"/>
              </a:buClr>
              <a:buFontTx/>
              <a:buChar char="-"/>
            </a:pPr>
            <a:r>
              <a:rPr lang="fr-FR" sz="1400" dirty="0" smtClean="0"/>
              <a:t> Avoir mis en place entre 3 et 5 chaires d’excellence par axes d’excellence de l’IDEX</a:t>
            </a:r>
          </a:p>
          <a:p>
            <a:pPr marL="177800" indent="-177800">
              <a:buClr>
                <a:schemeClr val="accent2"/>
              </a:buClr>
              <a:buFontTx/>
              <a:buChar char="-"/>
            </a:pPr>
            <a:r>
              <a:rPr lang="fr-FR" sz="1400" dirty="0" smtClean="0"/>
              <a:t>…..</a:t>
            </a:r>
          </a:p>
        </p:txBody>
      </p:sp>
      <p:sp>
        <p:nvSpPr>
          <p:cNvPr id="28" name="ZoneTexte 27"/>
          <p:cNvSpPr txBox="1"/>
          <p:nvPr/>
        </p:nvSpPr>
        <p:spPr>
          <a:xfrm>
            <a:off x="2002996" y="5244852"/>
            <a:ext cx="6048490" cy="819397"/>
          </a:xfrm>
          <a:prstGeom prst="rect">
            <a:avLst/>
          </a:prstGeom>
          <a:noFill/>
        </p:spPr>
        <p:txBody>
          <a:bodyPr wrap="square" lIns="36000" tIns="36000" rIns="36000" bIns="36000" rtlCol="0" anchor="ctr" anchorCtr="0">
            <a:noAutofit/>
          </a:bodyPr>
          <a:lstStyle/>
          <a:p>
            <a:pPr marL="177800" indent="-177800">
              <a:buClr>
                <a:schemeClr val="accent2"/>
              </a:buClr>
              <a:buFontTx/>
              <a:buChar char="-"/>
            </a:pPr>
            <a:r>
              <a:rPr lang="fr-FR" sz="1400" dirty="0" smtClean="0"/>
              <a:t>En T0 : valoriser les collaborations existantes (unités de recherche partagées, projets </a:t>
            </a:r>
          </a:p>
          <a:p>
            <a:pPr marL="177800" indent="-177800">
              <a:buClr>
                <a:schemeClr val="accent2"/>
              </a:buClr>
              <a:buFontTx/>
              <a:buChar char="-"/>
            </a:pPr>
            <a:r>
              <a:rPr lang="fr-FR" sz="1400" dirty="0" smtClean="0"/>
              <a:t>A 4 ans : Des sites très fortement structurés avec l’apparition par exemple de grands établissements avec un droit à l’expérimentation</a:t>
            </a:r>
          </a:p>
          <a:p>
            <a:pPr marL="177800" indent="-177800">
              <a:buClr>
                <a:schemeClr val="accent2"/>
              </a:buClr>
              <a:buFontTx/>
              <a:buChar char="-"/>
            </a:pPr>
            <a:r>
              <a:rPr lang="fr-FR" sz="1400" dirty="0" smtClean="0"/>
              <a:t>A 10 ans : Plusieurs scénarii possibles. Une évolution possible des PRES et une possibilité de confédération entre les sites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t 15" hidden="1"/>
          <p:cNvGraphicFramePr>
            <a:graphicFrameLocks/>
          </p:cNvGraphicFramePr>
          <p:nvPr>
            <p:custDataLst>
              <p:tags r:id="rId2"/>
            </p:custDataLst>
          </p:nvPr>
        </p:nvGraphicFramePr>
        <p:xfrm>
          <a:off x="0" y="0"/>
          <a:ext cx="158750" cy="158750"/>
        </p:xfrm>
        <a:graphic>
          <a:graphicData uri="http://schemas.openxmlformats.org/presentationml/2006/ole">
            <p:oleObj spid="_x0000_s315394" name="think-cell Slide" r:id="rId10" imgW="0" imgH="0" progId="">
              <p:embed/>
            </p:oleObj>
          </a:graphicData>
        </a:graphic>
      </p:graphicFrame>
      <p:sp>
        <p:nvSpPr>
          <p:cNvPr id="6" name="Rectangle 5" hidden="1"/>
          <p:cNvSpPr/>
          <p:nvPr>
            <p:custDataLst>
              <p:tags r:id="rId3"/>
            </p:custDataLst>
          </p:nvPr>
        </p:nvSpPr>
        <p:spPr bwMode="auto">
          <a:xfrm>
            <a:off x="0" y="0"/>
            <a:ext cx="158750" cy="158750"/>
          </a:xfrm>
          <a:prstGeom prst="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none" lIns="0" tIns="0" rIns="0" bIns="0" numCol="1" rtlCol="0" anchor="ctr" anchorCtr="0" compatLnSpc="1">
            <a:prstTxWarp prst="textNoShape">
              <a:avLst/>
            </a:prstTxWarp>
            <a:noAutofit/>
          </a:bodyPr>
          <a:lstStyle/>
          <a:p>
            <a:pPr algn="ctr">
              <a:buClr>
                <a:srgbClr val="CC0000"/>
              </a:buClr>
              <a:buSzPct val="75000"/>
            </a:pPr>
            <a:r>
              <a:rPr kumimoji="0" lang="fr-FR" sz="1400" u="none" strike="noStrike" cap="none" normalizeH="0" smtClean="0">
                <a:ln>
                  <a:noFill/>
                </a:ln>
                <a:solidFill>
                  <a:schemeClr val="tx1"/>
                </a:solidFill>
                <a:effectLst/>
                <a:latin typeface="Arial"/>
                <a:sym typeface="Arial"/>
              </a:rPr>
              <a:t>l</a:t>
            </a:r>
            <a:endParaRPr kumimoji="0" lang="fr-FR" sz="1400" u="none" strike="noStrike" cap="none" normalizeH="0" dirty="0" smtClean="0">
              <a:ln>
                <a:noFill/>
              </a:ln>
              <a:solidFill>
                <a:schemeClr val="tx1"/>
              </a:solidFill>
              <a:effectLst/>
              <a:latin typeface="Arial"/>
              <a:sym typeface="Arial"/>
            </a:endParaRPr>
          </a:p>
        </p:txBody>
      </p:sp>
      <p:sp>
        <p:nvSpPr>
          <p:cNvPr id="31747" name="Titre 1"/>
          <p:cNvSpPr>
            <a:spLocks noGrp="1"/>
          </p:cNvSpPr>
          <p:nvPr>
            <p:ph type="title"/>
            <p:custDataLst>
              <p:tags r:id="rId4"/>
            </p:custDataLst>
          </p:nvPr>
        </p:nvSpPr>
        <p:spPr>
          <a:noFill/>
          <a:ln w="9525">
            <a:noFill/>
            <a:miter lim="800000"/>
            <a:headEnd/>
            <a:tailEnd/>
          </a:ln>
        </p:spPr>
        <p:txBody>
          <a:bodyPr vert="horz" wrap="square" lIns="36000" tIns="36000" rIns="36000" bIns="0" numCol="1" anchor="b" anchorCtr="0" compatLnSpc="1">
            <a:prstTxWarp prst="textNoShape">
              <a:avLst/>
            </a:prstTxWarp>
          </a:bodyPr>
          <a:lstStyle/>
          <a:p>
            <a:pPr>
              <a:lnSpc>
                <a:spcPct val="70000"/>
              </a:lnSpc>
              <a:defRPr/>
            </a:pPr>
            <a:r>
              <a:rPr lang="fr-FR" dirty="0" smtClean="0"/>
              <a:t>Eléments clés du projet d’IDEX Bretagne-Pays de la Loire</a:t>
            </a:r>
          </a:p>
        </p:txBody>
      </p:sp>
      <p:sp>
        <p:nvSpPr>
          <p:cNvPr id="4" name="Espace réservé du numéro de diapositive 3"/>
          <p:cNvSpPr>
            <a:spLocks noGrp="1"/>
          </p:cNvSpPr>
          <p:nvPr>
            <p:ph type="sldNum" sz="quarter" idx="10"/>
            <p:custDataLst>
              <p:tags r:id="rId5"/>
            </p:custDataLst>
          </p:nvPr>
        </p:nvSpPr>
        <p:spPr/>
        <p:txBody>
          <a:bodyPr/>
          <a:lstStyle/>
          <a:p>
            <a:pPr>
              <a:defRPr/>
            </a:pPr>
            <a:fld id="{DC0BD63D-CABA-4DB9-8E13-F8A9ED1FE979}" type="slidenum">
              <a:rPr smtClean="0"/>
              <a:pPr>
                <a:defRPr/>
              </a:pPr>
              <a:t>24</a:t>
            </a:fld>
            <a:endParaRPr dirty="0"/>
          </a:p>
        </p:txBody>
      </p:sp>
      <p:sp>
        <p:nvSpPr>
          <p:cNvPr id="32772" name="ZoneTexte 29"/>
          <p:cNvSpPr txBox="1">
            <a:spLocks noChangeArrowheads="1"/>
          </p:cNvSpPr>
          <p:nvPr>
            <p:custDataLst>
              <p:tags r:id="rId6"/>
            </p:custDataLst>
          </p:nvPr>
        </p:nvSpPr>
        <p:spPr bwMode="auto">
          <a:xfrm>
            <a:off x="6483350" y="1282700"/>
            <a:ext cx="2373313" cy="1774825"/>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29" name="Rectangle 2"/>
          <p:cNvSpPr>
            <a:spLocks noChangeArrowheads="1"/>
          </p:cNvSpPr>
          <p:nvPr>
            <p:custDataLst>
              <p:tags r:id="rId7"/>
            </p:custDataLst>
          </p:nvPr>
        </p:nvSpPr>
        <p:spPr bwMode="auto">
          <a:xfrm>
            <a:off x="74739" y="1080651"/>
            <a:ext cx="6290435" cy="4982244"/>
          </a:xfrm>
          <a:prstGeom prst="rect">
            <a:avLst/>
          </a:prstGeom>
          <a:noFill/>
          <a:ln w="9525" algn="ctr">
            <a:noFill/>
            <a:miter lim="800000"/>
            <a:headEnd type="none" w="lg" len="lg"/>
            <a:tailEnd type="none" w="lg" len="lg"/>
          </a:ln>
          <a:effectLst/>
        </p:spPr>
        <p:txBody>
          <a:bodyPr lIns="0" tIns="0" rIns="0" bIns="0" anchor="ctr"/>
          <a:lstStyle/>
          <a:p>
            <a:pPr marL="628650" indent="-355600">
              <a:spcBef>
                <a:spcPts val="0"/>
              </a:spcBef>
              <a:buClr>
                <a:schemeClr val="bg1">
                  <a:lumMod val="75000"/>
                </a:schemeClr>
              </a:buClr>
              <a:buFontTx/>
              <a:buAutoNum type="arabicPeriod"/>
              <a:defRPr/>
            </a:pPr>
            <a:r>
              <a:rPr lang="fr-FR" b="1" dirty="0" smtClean="0">
                <a:solidFill>
                  <a:schemeClr val="bg1">
                    <a:lumMod val="75000"/>
                  </a:schemeClr>
                </a:solidFill>
                <a:latin typeface="Calibri" pitchFamily="34" charset="0"/>
              </a:rPr>
              <a:t>Bretagne / Pays de la Loire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Cartographies des forces en présence</a:t>
            </a:r>
          </a:p>
          <a:p>
            <a:pPr marL="628650" indent="-355600">
              <a:spcBef>
                <a:spcPts val="0"/>
              </a:spcBef>
              <a:buClr>
                <a:schemeClr val="accent3"/>
              </a:buClr>
              <a:buFontTx/>
              <a:buAutoNum type="arabicPeriod"/>
              <a:defRPr/>
            </a:pPr>
            <a:endParaRPr lang="fr-FR" sz="1200" b="1" dirty="0" smtClean="0">
              <a:latin typeface="Calibri" pitchFamily="34" charset="0"/>
            </a:endParaRPr>
          </a:p>
          <a:p>
            <a:pPr marL="628650" indent="-355600">
              <a:spcBef>
                <a:spcPts val="0"/>
              </a:spcBef>
              <a:buClr>
                <a:schemeClr val="accent3"/>
              </a:buClr>
              <a:buFontTx/>
              <a:buAutoNum type="arabicPeriod"/>
              <a:defRPr/>
            </a:pPr>
            <a:endParaRPr lang="fr-FR" sz="1200" b="1" dirty="0" smtClean="0">
              <a:latin typeface="Calibri" pitchFamily="34" charset="0"/>
            </a:endParaRPr>
          </a:p>
          <a:p>
            <a:pPr marL="628650" indent="-355600">
              <a:spcBef>
                <a:spcPts val="0"/>
              </a:spcBef>
              <a:buClr>
                <a:schemeClr val="bg1">
                  <a:lumMod val="75000"/>
                </a:schemeClr>
              </a:buClr>
              <a:buFont typeface="+mj-lt"/>
              <a:buAutoNum type="arabicPeriod" startAt="2"/>
              <a:defRPr/>
            </a:pPr>
            <a:r>
              <a:rPr lang="fr-FR" b="1" dirty="0" smtClean="0">
                <a:solidFill>
                  <a:schemeClr val="bg1">
                    <a:lumMod val="75000"/>
                  </a:schemeClr>
                </a:solidFill>
                <a:latin typeface="Calibri" pitchFamily="34" charset="0"/>
              </a:rPr>
              <a:t>Périmètre de l’IDEX à T0, T4, T10</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accent3"/>
              </a:buClr>
              <a:buFont typeface="+mj-lt"/>
              <a:buAutoNum type="arabicPeriod" startAt="2"/>
              <a:defRPr/>
            </a:pPr>
            <a:r>
              <a:rPr lang="fr-FR" b="1" dirty="0" smtClean="0">
                <a:latin typeface="Calibri" pitchFamily="34" charset="0"/>
              </a:rPr>
              <a:t>Articulation entre les domaines d’excellence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a:t>
            </a:r>
            <a:r>
              <a:rPr lang="fr-FR" b="1" dirty="0" smtClean="0">
                <a:latin typeface="Calibri" pitchFamily="34" charset="0"/>
              </a:rPr>
              <a:t>Les briques Grand Emprunt</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 typeface="+mj-lt"/>
              <a:buAutoNum type="arabicPeriod" startAt="4"/>
              <a:defRPr/>
            </a:pPr>
            <a:r>
              <a:rPr lang="fr-FR" b="1" dirty="0" smtClean="0">
                <a:solidFill>
                  <a:schemeClr val="bg1">
                    <a:lumMod val="75000"/>
                  </a:schemeClr>
                </a:solidFill>
                <a:latin typeface="Calibri" pitchFamily="34" charset="0"/>
              </a:rPr>
              <a:t>Standards internationaux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Critères génériques et objectifs propres </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 typeface="+mj-lt"/>
              <a:buAutoNum type="arabicPeriod" startAt="5"/>
              <a:defRPr/>
            </a:pPr>
            <a:r>
              <a:rPr lang="fr-FR" b="1" dirty="0" smtClean="0">
                <a:solidFill>
                  <a:schemeClr val="bg1">
                    <a:lumMod val="75000"/>
                  </a:schemeClr>
                </a:solidFill>
                <a:latin typeface="Calibri" pitchFamily="34" charset="0"/>
              </a:rPr>
              <a:t>Axes stratégiques, projets et perspectives</a:t>
            </a:r>
          </a:p>
          <a:p>
            <a:pPr marL="628650" indent="-355600">
              <a:spcBef>
                <a:spcPts val="0"/>
              </a:spcBef>
              <a:buClr>
                <a:schemeClr val="bg1">
                  <a:lumMod val="75000"/>
                </a:schemeClr>
              </a:buClr>
              <a:buFontTx/>
              <a:buAutoNum type="arabicPeriod" startAt="5"/>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5"/>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5"/>
              <a:defRPr/>
            </a:pPr>
            <a:r>
              <a:rPr lang="fr-FR" b="1" dirty="0" smtClean="0">
                <a:solidFill>
                  <a:schemeClr val="bg1">
                    <a:lumMod val="75000"/>
                  </a:schemeClr>
                </a:solidFill>
                <a:latin typeface="Calibri" pitchFamily="34" charset="0"/>
              </a:rPr>
              <a:t>Outils de gestion et de communication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La politique de marque et la gouvernance</a:t>
            </a:r>
            <a:endParaRPr lang="fr-FR" dirty="0">
              <a:solidFill>
                <a:schemeClr val="bg1">
                  <a:lumMod val="75000"/>
                </a:schemeClr>
              </a:solidFill>
              <a:latin typeface="Calibri" pitchFamily="34" charset="0"/>
            </a:endParaRPr>
          </a:p>
        </p:txBody>
      </p:sp>
      <p:sp>
        <p:nvSpPr>
          <p:cNvPr id="10" name="Rectangle à coins arrondis 9"/>
          <p:cNvSpPr/>
          <p:nvPr/>
        </p:nvSpPr>
        <p:spPr bwMode="auto">
          <a:xfrm>
            <a:off x="5871363" y="2822371"/>
            <a:ext cx="2420586" cy="570015"/>
          </a:xfrm>
          <a:prstGeom prst="roundRect">
            <a:avLst/>
          </a:prstGeom>
          <a:solidFill>
            <a:schemeClr val="accent6">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Comment</a:t>
            </a:r>
            <a:r>
              <a:rPr kumimoji="0" lang="fr-FR" sz="1200" b="1" i="0" u="none" strike="noStrike" cap="none" normalizeH="0" dirty="0" smtClean="0">
                <a:ln>
                  <a:noFill/>
                </a:ln>
                <a:solidFill>
                  <a:schemeClr val="tx1"/>
                </a:solidFill>
                <a:effectLst/>
                <a:latin typeface="Arial" charset="0"/>
              </a:rPr>
              <a:t> s’orienter </a:t>
            </a:r>
            <a:r>
              <a:rPr lang="fr-FR" sz="1200" b="1" dirty="0" smtClean="0">
                <a:solidFill>
                  <a:schemeClr val="tx1"/>
                </a:solidFill>
                <a:latin typeface="Arial" charset="0"/>
              </a:rPr>
              <a:t>?</a:t>
            </a:r>
            <a:endParaRPr kumimoji="0" lang="fr-FR" sz="12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périmètre initial de l’IDEX : principes généraux</a:t>
            </a:r>
            <a:endParaRPr lang="fr-FR" dirty="0"/>
          </a:p>
        </p:txBody>
      </p:sp>
      <p:sp>
        <p:nvSpPr>
          <p:cNvPr id="3" name="Espace réservé du contenu 2"/>
          <p:cNvSpPr>
            <a:spLocks noGrp="1"/>
          </p:cNvSpPr>
          <p:nvPr>
            <p:ph idx="1"/>
          </p:nvPr>
        </p:nvSpPr>
        <p:spPr/>
        <p:txBody>
          <a:bodyPr/>
          <a:lstStyle/>
          <a:p>
            <a:r>
              <a:rPr lang="fr-FR" sz="1600" dirty="0" smtClean="0"/>
              <a:t>Le périmètre de l’IDEX Bretagne-Pays de la Loire est un périmètre d’excellence, défini selon les principes suivants :</a:t>
            </a:r>
          </a:p>
          <a:p>
            <a:pPr lvl="1"/>
            <a:endParaRPr lang="fr-FR" sz="1600" dirty="0" smtClean="0"/>
          </a:p>
          <a:p>
            <a:pPr lvl="1"/>
            <a:r>
              <a:rPr lang="fr-FR" sz="1600" dirty="0" smtClean="0"/>
              <a:t>Il est constitué par un ensemble de « briques de base » - répondant à des critères d’excellence sur le plan international -, </a:t>
            </a:r>
            <a:r>
              <a:rPr lang="fr-FR" sz="1600" b="1" dirty="0" smtClean="0"/>
              <a:t>regroupements cohérents géographiquement et thématiquement de </a:t>
            </a:r>
            <a:r>
              <a:rPr lang="fr-FR" sz="1600" b="1" dirty="0" err="1" smtClean="0"/>
              <a:t>Labex</a:t>
            </a:r>
            <a:r>
              <a:rPr lang="fr-FR" sz="1600" b="1" dirty="0" smtClean="0"/>
              <a:t>, adossés à des </a:t>
            </a:r>
            <a:r>
              <a:rPr lang="fr-FR" sz="1600" b="1" dirty="0" err="1" smtClean="0"/>
              <a:t>Equipex</a:t>
            </a:r>
            <a:r>
              <a:rPr lang="fr-FR" sz="1600" b="1" dirty="0" smtClean="0"/>
              <a:t> et autres projets éligibles au programme national investissements d’avenir </a:t>
            </a:r>
          </a:p>
          <a:p>
            <a:pPr lvl="1"/>
            <a:endParaRPr lang="fr-FR" sz="1600" dirty="0" smtClean="0"/>
          </a:p>
          <a:p>
            <a:pPr lvl="1"/>
            <a:r>
              <a:rPr lang="fr-FR" sz="1600" dirty="0" smtClean="0"/>
              <a:t>Ce périmètre est défini et rendu lisible par l’intermédiaire de sites forts, concentrant l’excellence selon une masse critique importante </a:t>
            </a:r>
          </a:p>
          <a:p>
            <a:pPr lvl="1"/>
            <a:endParaRPr lang="fr-FR" sz="1600" dirty="0" smtClean="0"/>
          </a:p>
          <a:p>
            <a:pPr lvl="1"/>
            <a:r>
              <a:rPr lang="fr-FR" sz="1600" dirty="0" smtClean="0"/>
              <a:t>Ces sites dont la structuration a vocation à être renforcée (standards internationaux) sont lisibles et attractifs internationalement</a:t>
            </a:r>
          </a:p>
          <a:p>
            <a:pPr lvl="1"/>
            <a:endParaRPr lang="fr-FR" sz="1600" dirty="0" smtClean="0"/>
          </a:p>
          <a:p>
            <a:pPr lvl="1"/>
            <a:r>
              <a:rPr lang="fr-FR" sz="1600" dirty="0" smtClean="0"/>
              <a:t>Le périmètre final est une combinaison de critères d’excellence et de masse critique, géographiques et thématiques</a:t>
            </a:r>
          </a:p>
          <a:p>
            <a:pPr lvl="1">
              <a:buNone/>
            </a:pPr>
            <a:endParaRPr lang="fr-FR" sz="1600" dirty="0" smtClean="0"/>
          </a:p>
          <a:p>
            <a:pPr lvl="1">
              <a:buNone/>
            </a:pPr>
            <a:r>
              <a:rPr lang="fr-FR" sz="1600" b="1" dirty="0" smtClean="0">
                <a:sym typeface="Wingdings" pitchFamily="2" charset="2"/>
              </a:rPr>
              <a:t> Une analyse des complémentarités </a:t>
            </a:r>
            <a:r>
              <a:rPr lang="fr-FR" sz="1600" b="1" dirty="0" err="1" smtClean="0"/>
              <a:t>labex</a:t>
            </a:r>
            <a:r>
              <a:rPr lang="fr-FR" sz="1600" b="1" dirty="0" smtClean="0"/>
              <a:t> / </a:t>
            </a:r>
            <a:r>
              <a:rPr lang="fr-FR" sz="1600" b="1" dirty="0" err="1" smtClean="0"/>
              <a:t>Equipex</a:t>
            </a:r>
            <a:r>
              <a:rPr lang="fr-FR" sz="1600" b="1" dirty="0" smtClean="0"/>
              <a:t>, IRT, IHU, SATT, cohortes, etc. pour identifier les briques de base</a:t>
            </a:r>
            <a:endParaRPr lang="fr-FR" dirty="0"/>
          </a:p>
        </p:txBody>
      </p:sp>
      <p:sp>
        <p:nvSpPr>
          <p:cNvPr id="4" name="Espace réservé du numéro de diapositive 3"/>
          <p:cNvSpPr>
            <a:spLocks noGrp="1"/>
          </p:cNvSpPr>
          <p:nvPr>
            <p:ph type="sldNum" sz="quarter" idx="10"/>
          </p:nvPr>
        </p:nvSpPr>
        <p:spPr/>
        <p:txBody>
          <a:bodyPr/>
          <a:lstStyle/>
          <a:p>
            <a:pPr>
              <a:defRPr/>
            </a:pPr>
            <a:fld id="{0F70E6DD-1155-40A9-9D8F-31F343EE7F12}" type="slidenum">
              <a:rPr lang="fr-FR" smtClean="0"/>
              <a:pPr>
                <a:defRPr/>
              </a:pPr>
              <a:t>25</a:t>
            </a:fld>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Vers un premier et un deuxième cercle  ?</a:t>
            </a:r>
            <a:endParaRPr lang="fr-FR" dirty="0"/>
          </a:p>
        </p:txBody>
      </p:sp>
      <p:sp>
        <p:nvSpPr>
          <p:cNvPr id="3" name="Espace réservé du contenu 2"/>
          <p:cNvSpPr>
            <a:spLocks noGrp="1"/>
          </p:cNvSpPr>
          <p:nvPr>
            <p:ph idx="1"/>
          </p:nvPr>
        </p:nvSpPr>
        <p:spPr/>
        <p:txBody>
          <a:bodyPr/>
          <a:lstStyle/>
          <a:p>
            <a:r>
              <a:rPr lang="fr-FR" sz="1800" dirty="0" smtClean="0"/>
              <a:t>Un 1</a:t>
            </a:r>
            <a:r>
              <a:rPr lang="fr-FR" sz="1800" baseline="30000" dirty="0" smtClean="0"/>
              <a:t>er</a:t>
            </a:r>
            <a:r>
              <a:rPr lang="fr-FR" sz="1800" dirty="0" smtClean="0"/>
              <a:t> cercle pourrait comprendre </a:t>
            </a:r>
          </a:p>
          <a:p>
            <a:pPr marL="808038" lvl="1" indent="-469900">
              <a:buFont typeface="Wingdings" pitchFamily="2" charset="2"/>
              <a:buChar char="Ø"/>
              <a:tabLst>
                <a:tab pos="808038" algn="l"/>
              </a:tabLst>
            </a:pPr>
            <a:r>
              <a:rPr lang="fr-FR" sz="1600" dirty="0" smtClean="0"/>
              <a:t>Des </a:t>
            </a:r>
            <a:r>
              <a:rPr lang="fr-FR" sz="1600" dirty="0" err="1" smtClean="0"/>
              <a:t>labex</a:t>
            </a:r>
            <a:r>
              <a:rPr lang="fr-FR" sz="1600" dirty="0" smtClean="0"/>
              <a:t> au cœur de l’IDEX,  financés par l’IDEX : ceux qui ont été retenus, intégrés à l’IDEX et ceux qui n’auraient pas été retenus, qui sont considérés comme essentiels pour l’IDEX</a:t>
            </a:r>
          </a:p>
          <a:p>
            <a:pPr marL="808038" lvl="1" indent="-469900">
              <a:buFont typeface="Wingdings" pitchFamily="2" charset="2"/>
              <a:buChar char="Ø"/>
              <a:tabLst>
                <a:tab pos="808038" algn="l"/>
              </a:tabLst>
            </a:pPr>
            <a:r>
              <a:rPr lang="fr-FR" sz="1600" dirty="0" smtClean="0"/>
              <a:t>Les briques majeures, selon le même principe. Si elles ne sont pas retenues, elles pourront être prises en charge par l’IDEX en revisitant le mode d’intervention de l’IDEX par rapport au dossier initial</a:t>
            </a:r>
          </a:p>
          <a:p>
            <a:pPr marL="808038" lvl="1" indent="-469900">
              <a:buFont typeface="Wingdings" pitchFamily="2" charset="2"/>
              <a:buChar char="Ø"/>
              <a:tabLst>
                <a:tab pos="808038" algn="l"/>
              </a:tabLst>
            </a:pPr>
            <a:r>
              <a:rPr lang="fr-FR" sz="1600" dirty="0" smtClean="0"/>
              <a:t>D’autres composants, en lien très étroit avec les briques, que pourra  financer l’IDEX dans un 2</a:t>
            </a:r>
            <a:r>
              <a:rPr lang="fr-FR" sz="1600" baseline="30000" dirty="0" smtClean="0"/>
              <a:t>ème</a:t>
            </a:r>
            <a:r>
              <a:rPr lang="fr-FR" sz="1600" dirty="0" smtClean="0"/>
              <a:t> temps, après le démarrage de l’IDEX</a:t>
            </a:r>
            <a:endParaRPr lang="fr-FR" sz="1800" dirty="0" smtClean="0"/>
          </a:p>
          <a:p>
            <a:pPr>
              <a:buNone/>
            </a:pPr>
            <a:endParaRPr lang="fr-FR" sz="1100" dirty="0" smtClean="0"/>
          </a:p>
          <a:p>
            <a:r>
              <a:rPr lang="fr-FR" sz="1800" dirty="0" smtClean="0"/>
              <a:t>Un 2</a:t>
            </a:r>
            <a:r>
              <a:rPr lang="fr-FR" sz="1800" baseline="30000" dirty="0" smtClean="0"/>
              <a:t>ème</a:t>
            </a:r>
            <a:r>
              <a:rPr lang="fr-FR" sz="1800" dirty="0" smtClean="0"/>
              <a:t> cercle comprendrait </a:t>
            </a:r>
          </a:p>
          <a:p>
            <a:pPr marL="712788" lvl="1" indent="-374650">
              <a:buFont typeface="Wingdings" pitchFamily="2" charset="2"/>
              <a:buChar char="Ø"/>
            </a:pPr>
            <a:r>
              <a:rPr lang="fr-FR" sz="1600" dirty="0" smtClean="0"/>
              <a:t>Des </a:t>
            </a:r>
            <a:r>
              <a:rPr lang="fr-FR" sz="1600" dirty="0" err="1" smtClean="0"/>
              <a:t>labex</a:t>
            </a:r>
            <a:r>
              <a:rPr lang="fr-FR" sz="1600" dirty="0" smtClean="0"/>
              <a:t> sur des thématiques complémentaires. Ceux-ci seraient financés hors IDEX pour leur fonctionnement. Ils bénéficient des programmes transversaux de l’IDEX au même titre que les autres composantes de l’IDEX</a:t>
            </a:r>
          </a:p>
          <a:p>
            <a:pPr marL="712788" lvl="0" indent="-374650">
              <a:buFont typeface="Wingdings" pitchFamily="2" charset="2"/>
              <a:buChar char="Ø"/>
            </a:pPr>
            <a:r>
              <a:rPr lang="fr-FR" sz="1600" b="0" dirty="0" smtClean="0"/>
              <a:t>D’autres briques importantes financées hors IDEX pour leur fonctionnement. Elles bénéficient des programmes transversaux de l’IDEX au même titre que les autres composantes de l’IDEX</a:t>
            </a:r>
          </a:p>
          <a:p>
            <a:pPr marL="712788" lvl="0" indent="-374650">
              <a:buFont typeface="Wingdings" pitchFamily="2" charset="2"/>
              <a:buChar char="Ø"/>
            </a:pPr>
            <a:r>
              <a:rPr lang="fr-FR" sz="1600" b="0" dirty="0" smtClean="0"/>
              <a:t>D’autres composants importants pour l’IDEX, bénéficiant des programmes transversaux de l’IDEX</a:t>
            </a:r>
          </a:p>
          <a:p>
            <a:pPr marL="712788" indent="-374650">
              <a:buFont typeface="Wingdings" pitchFamily="2" charset="2"/>
              <a:buChar char="Ø"/>
            </a:pPr>
            <a:endParaRPr lang="fr-FR" dirty="0"/>
          </a:p>
        </p:txBody>
      </p:sp>
      <p:sp>
        <p:nvSpPr>
          <p:cNvPr id="4" name="Espace réservé du numéro de diapositive 3"/>
          <p:cNvSpPr>
            <a:spLocks noGrp="1"/>
          </p:cNvSpPr>
          <p:nvPr>
            <p:ph type="sldNum" sz="quarter" idx="10"/>
          </p:nvPr>
        </p:nvSpPr>
        <p:spPr/>
        <p:txBody>
          <a:bodyPr/>
          <a:lstStyle/>
          <a:p>
            <a:pPr>
              <a:defRPr/>
            </a:pPr>
            <a:fld id="{0F70E6DD-1155-40A9-9D8F-31F343EE7F12}" type="slidenum">
              <a:rPr lang="fr-FR" smtClean="0"/>
              <a:pPr>
                <a:defRPr/>
              </a:pPr>
              <a:t>26</a:t>
            </a:fld>
            <a:endParaRPr lang="fr-F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t 15" hidden="1"/>
          <p:cNvGraphicFramePr>
            <a:graphicFrameLocks/>
          </p:cNvGraphicFramePr>
          <p:nvPr>
            <p:custDataLst>
              <p:tags r:id="rId2"/>
            </p:custDataLst>
          </p:nvPr>
        </p:nvGraphicFramePr>
        <p:xfrm>
          <a:off x="0" y="0"/>
          <a:ext cx="158750" cy="158750"/>
        </p:xfrm>
        <a:graphic>
          <a:graphicData uri="http://schemas.openxmlformats.org/presentationml/2006/ole">
            <p:oleObj spid="_x0000_s316418" name="think-cell Slide" r:id="rId10" imgW="0" imgH="0" progId="">
              <p:embed/>
            </p:oleObj>
          </a:graphicData>
        </a:graphic>
      </p:graphicFrame>
      <p:sp>
        <p:nvSpPr>
          <p:cNvPr id="6" name="Rectangle 5" hidden="1"/>
          <p:cNvSpPr/>
          <p:nvPr>
            <p:custDataLst>
              <p:tags r:id="rId3"/>
            </p:custDataLst>
          </p:nvPr>
        </p:nvSpPr>
        <p:spPr bwMode="auto">
          <a:xfrm>
            <a:off x="0" y="0"/>
            <a:ext cx="158750" cy="158750"/>
          </a:xfrm>
          <a:prstGeom prst="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none" lIns="0" tIns="0" rIns="0" bIns="0" numCol="1" rtlCol="0" anchor="ctr" anchorCtr="0" compatLnSpc="1">
            <a:prstTxWarp prst="textNoShape">
              <a:avLst/>
            </a:prstTxWarp>
            <a:noAutofit/>
          </a:bodyPr>
          <a:lstStyle/>
          <a:p>
            <a:pPr algn="ctr">
              <a:buClr>
                <a:srgbClr val="CC0000"/>
              </a:buClr>
              <a:buSzPct val="75000"/>
            </a:pPr>
            <a:r>
              <a:rPr kumimoji="0" lang="fr-FR" sz="1400" u="none" strike="noStrike" cap="none" normalizeH="0" smtClean="0">
                <a:ln>
                  <a:noFill/>
                </a:ln>
                <a:solidFill>
                  <a:schemeClr val="tx1"/>
                </a:solidFill>
                <a:effectLst/>
                <a:latin typeface="Arial"/>
                <a:sym typeface="Arial"/>
              </a:rPr>
              <a:t>l</a:t>
            </a:r>
            <a:endParaRPr kumimoji="0" lang="fr-FR" sz="1400" u="none" strike="noStrike" cap="none" normalizeH="0" dirty="0" smtClean="0">
              <a:ln>
                <a:noFill/>
              </a:ln>
              <a:solidFill>
                <a:schemeClr val="tx1"/>
              </a:solidFill>
              <a:effectLst/>
              <a:latin typeface="Arial"/>
              <a:sym typeface="Arial"/>
            </a:endParaRPr>
          </a:p>
        </p:txBody>
      </p:sp>
      <p:sp>
        <p:nvSpPr>
          <p:cNvPr id="31747" name="Titre 1"/>
          <p:cNvSpPr>
            <a:spLocks noGrp="1"/>
          </p:cNvSpPr>
          <p:nvPr>
            <p:ph type="title"/>
            <p:custDataLst>
              <p:tags r:id="rId4"/>
            </p:custDataLst>
          </p:nvPr>
        </p:nvSpPr>
        <p:spPr>
          <a:noFill/>
          <a:ln w="9525">
            <a:noFill/>
            <a:miter lim="800000"/>
            <a:headEnd/>
            <a:tailEnd/>
          </a:ln>
        </p:spPr>
        <p:txBody>
          <a:bodyPr vert="horz" wrap="square" lIns="36000" tIns="36000" rIns="36000" bIns="0" numCol="1" anchor="b" anchorCtr="0" compatLnSpc="1">
            <a:prstTxWarp prst="textNoShape">
              <a:avLst/>
            </a:prstTxWarp>
          </a:bodyPr>
          <a:lstStyle/>
          <a:p>
            <a:pPr>
              <a:lnSpc>
                <a:spcPct val="70000"/>
              </a:lnSpc>
              <a:defRPr/>
            </a:pPr>
            <a:r>
              <a:rPr lang="fr-FR" dirty="0" smtClean="0"/>
              <a:t>Eléments clés du projet d’IDEX Bretagne-Pays de la Loire</a:t>
            </a:r>
          </a:p>
        </p:txBody>
      </p:sp>
      <p:sp>
        <p:nvSpPr>
          <p:cNvPr id="4" name="Espace réservé du numéro de diapositive 3"/>
          <p:cNvSpPr>
            <a:spLocks noGrp="1"/>
          </p:cNvSpPr>
          <p:nvPr>
            <p:ph type="sldNum" sz="quarter" idx="10"/>
            <p:custDataLst>
              <p:tags r:id="rId5"/>
            </p:custDataLst>
          </p:nvPr>
        </p:nvSpPr>
        <p:spPr/>
        <p:txBody>
          <a:bodyPr/>
          <a:lstStyle/>
          <a:p>
            <a:pPr>
              <a:defRPr/>
            </a:pPr>
            <a:fld id="{DC0BD63D-CABA-4DB9-8E13-F8A9ED1FE979}" type="slidenum">
              <a:rPr smtClean="0"/>
              <a:pPr>
                <a:defRPr/>
              </a:pPr>
              <a:t>27</a:t>
            </a:fld>
            <a:endParaRPr dirty="0"/>
          </a:p>
        </p:txBody>
      </p:sp>
      <p:sp>
        <p:nvSpPr>
          <p:cNvPr id="32772" name="ZoneTexte 29"/>
          <p:cNvSpPr txBox="1">
            <a:spLocks noChangeArrowheads="1"/>
          </p:cNvSpPr>
          <p:nvPr>
            <p:custDataLst>
              <p:tags r:id="rId6"/>
            </p:custDataLst>
          </p:nvPr>
        </p:nvSpPr>
        <p:spPr bwMode="auto">
          <a:xfrm>
            <a:off x="6483350" y="1282700"/>
            <a:ext cx="2373313" cy="1774825"/>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29" name="Rectangle 2"/>
          <p:cNvSpPr>
            <a:spLocks noChangeArrowheads="1"/>
          </p:cNvSpPr>
          <p:nvPr>
            <p:custDataLst>
              <p:tags r:id="rId7"/>
            </p:custDataLst>
          </p:nvPr>
        </p:nvSpPr>
        <p:spPr bwMode="auto">
          <a:xfrm>
            <a:off x="74739" y="1080651"/>
            <a:ext cx="6290435" cy="4982244"/>
          </a:xfrm>
          <a:prstGeom prst="rect">
            <a:avLst/>
          </a:prstGeom>
          <a:noFill/>
          <a:ln w="9525" algn="ctr">
            <a:noFill/>
            <a:miter lim="800000"/>
            <a:headEnd type="none" w="lg" len="lg"/>
            <a:tailEnd type="none" w="lg" len="lg"/>
          </a:ln>
          <a:effectLst/>
        </p:spPr>
        <p:txBody>
          <a:bodyPr lIns="0" tIns="0" rIns="0" bIns="0" anchor="ctr"/>
          <a:lstStyle/>
          <a:p>
            <a:pPr marL="628650" indent="-355600">
              <a:spcBef>
                <a:spcPts val="0"/>
              </a:spcBef>
              <a:buClr>
                <a:schemeClr val="bg1">
                  <a:lumMod val="75000"/>
                </a:schemeClr>
              </a:buClr>
              <a:buFontTx/>
              <a:buAutoNum type="arabicPeriod"/>
              <a:defRPr/>
            </a:pPr>
            <a:r>
              <a:rPr lang="fr-FR" b="1" dirty="0" smtClean="0">
                <a:solidFill>
                  <a:schemeClr val="bg1">
                    <a:lumMod val="75000"/>
                  </a:schemeClr>
                </a:solidFill>
                <a:latin typeface="Calibri" pitchFamily="34" charset="0"/>
              </a:rPr>
              <a:t>Bretagne / Pays de la Loire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Cartographies des forces en présence</a:t>
            </a:r>
          </a:p>
          <a:p>
            <a:pPr marL="628650" indent="-355600">
              <a:spcBef>
                <a:spcPts val="0"/>
              </a:spcBef>
              <a:buClr>
                <a:schemeClr val="accent3"/>
              </a:buClr>
              <a:buFontTx/>
              <a:buAutoNum type="arabicPeriod"/>
              <a:defRPr/>
            </a:pPr>
            <a:endParaRPr lang="fr-FR" sz="1200" b="1" dirty="0" smtClean="0">
              <a:latin typeface="Calibri" pitchFamily="34" charset="0"/>
            </a:endParaRPr>
          </a:p>
          <a:p>
            <a:pPr marL="628650" indent="-355600">
              <a:spcBef>
                <a:spcPts val="0"/>
              </a:spcBef>
              <a:buClr>
                <a:schemeClr val="accent3"/>
              </a:buClr>
              <a:buFontTx/>
              <a:buAutoNum type="arabicPeriod"/>
              <a:defRPr/>
            </a:pPr>
            <a:endParaRPr lang="fr-FR" sz="1200" b="1" dirty="0" smtClean="0">
              <a:latin typeface="Calibri" pitchFamily="34" charset="0"/>
            </a:endParaRPr>
          </a:p>
          <a:p>
            <a:pPr marL="628650" indent="-355600">
              <a:spcBef>
                <a:spcPts val="0"/>
              </a:spcBef>
              <a:buClr>
                <a:schemeClr val="bg1">
                  <a:lumMod val="75000"/>
                </a:schemeClr>
              </a:buClr>
              <a:buFont typeface="+mj-lt"/>
              <a:buAutoNum type="arabicPeriod" startAt="2"/>
              <a:defRPr/>
            </a:pPr>
            <a:r>
              <a:rPr lang="fr-FR" b="1" dirty="0" smtClean="0">
                <a:solidFill>
                  <a:schemeClr val="bg1">
                    <a:lumMod val="75000"/>
                  </a:schemeClr>
                </a:solidFill>
                <a:latin typeface="Calibri" pitchFamily="34" charset="0"/>
              </a:rPr>
              <a:t>Périmètre de l’IDEX à T0, T4, T10</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r>
              <a:rPr lang="fr-FR" b="1" dirty="0" smtClean="0">
                <a:solidFill>
                  <a:schemeClr val="bg1">
                    <a:lumMod val="75000"/>
                  </a:schemeClr>
                </a:solidFill>
                <a:latin typeface="Calibri" pitchFamily="34" charset="0"/>
              </a:rPr>
              <a:t>Articulation entre les domaines d’excellence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Les briques Grand Emprunt</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accent3"/>
              </a:buClr>
              <a:buFont typeface="+mj-lt"/>
              <a:buAutoNum type="arabicPeriod" startAt="4"/>
              <a:defRPr/>
            </a:pPr>
            <a:r>
              <a:rPr lang="fr-FR" b="1" dirty="0" smtClean="0">
                <a:latin typeface="Calibri" pitchFamily="34" charset="0"/>
              </a:rPr>
              <a:t>Standards internationaux </a:t>
            </a:r>
          </a:p>
          <a:p>
            <a:pPr marL="628650" indent="-355600">
              <a:spcBef>
                <a:spcPts val="0"/>
              </a:spcBef>
              <a:buClr>
                <a:schemeClr val="bg1">
                  <a:lumMod val="75000"/>
                </a:schemeClr>
              </a:buClr>
              <a:defRPr/>
            </a:pPr>
            <a:r>
              <a:rPr lang="fr-FR" b="1" dirty="0" smtClean="0">
                <a:latin typeface="Calibri" pitchFamily="34" charset="0"/>
              </a:rPr>
              <a:t>	Critères génériques et objectifs propres </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 typeface="+mj-lt"/>
              <a:buAutoNum type="arabicPeriod" startAt="5"/>
              <a:defRPr/>
            </a:pPr>
            <a:r>
              <a:rPr lang="fr-FR" b="1" dirty="0" smtClean="0">
                <a:solidFill>
                  <a:schemeClr val="bg1">
                    <a:lumMod val="75000"/>
                  </a:schemeClr>
                </a:solidFill>
                <a:latin typeface="Calibri" pitchFamily="34" charset="0"/>
              </a:rPr>
              <a:t>Axes stratégiques, projets et perspectives</a:t>
            </a:r>
          </a:p>
          <a:p>
            <a:pPr marL="628650" indent="-355600">
              <a:spcBef>
                <a:spcPts val="0"/>
              </a:spcBef>
              <a:buClr>
                <a:schemeClr val="bg1">
                  <a:lumMod val="75000"/>
                </a:schemeClr>
              </a:buClr>
              <a:buFontTx/>
              <a:buAutoNum type="arabicPeriod" startAt="5"/>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5"/>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5"/>
              <a:defRPr/>
            </a:pPr>
            <a:r>
              <a:rPr lang="fr-FR" b="1" dirty="0" smtClean="0">
                <a:solidFill>
                  <a:schemeClr val="bg1">
                    <a:lumMod val="75000"/>
                  </a:schemeClr>
                </a:solidFill>
                <a:latin typeface="Calibri" pitchFamily="34" charset="0"/>
              </a:rPr>
              <a:t>Outils de gestion et de communication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La politique de marque et la gouvernance</a:t>
            </a:r>
            <a:endParaRPr lang="fr-FR" dirty="0">
              <a:solidFill>
                <a:schemeClr val="bg1">
                  <a:lumMod val="75000"/>
                </a:schemeClr>
              </a:solidFill>
              <a:latin typeface="Calibri" pitchFamily="34" charset="0"/>
            </a:endParaRPr>
          </a:p>
        </p:txBody>
      </p:sp>
      <p:sp>
        <p:nvSpPr>
          <p:cNvPr id="10" name="Rectangle à coins arrondis 9"/>
          <p:cNvSpPr/>
          <p:nvPr/>
        </p:nvSpPr>
        <p:spPr bwMode="auto">
          <a:xfrm>
            <a:off x="5871363" y="3806045"/>
            <a:ext cx="2420586" cy="570015"/>
          </a:xfrm>
          <a:prstGeom prst="roundRect">
            <a:avLst/>
          </a:prstGeom>
          <a:solidFill>
            <a:schemeClr val="accent6">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Comment</a:t>
            </a:r>
            <a:r>
              <a:rPr kumimoji="0" lang="fr-FR" sz="1200" b="1" i="0" u="none" strike="noStrike" cap="none" normalizeH="0" dirty="0" smtClean="0">
                <a:ln>
                  <a:noFill/>
                </a:ln>
                <a:solidFill>
                  <a:schemeClr val="tx1"/>
                </a:solidFill>
                <a:effectLst/>
                <a:latin typeface="Arial" charset="0"/>
              </a:rPr>
              <a:t> s’inspirer des standards internationaux ?</a:t>
            </a:r>
            <a:endParaRPr kumimoji="0" lang="fr-FR" sz="12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spcBef>
                <a:spcPts val="0"/>
              </a:spcBef>
              <a:defRPr/>
            </a:pPr>
            <a:r>
              <a:rPr lang="fr-FR" dirty="0" smtClean="0">
                <a:latin typeface="+mn-lt"/>
              </a:rPr>
              <a:t>Standards internationaux : critères génériques et objectifs propres</a:t>
            </a:r>
            <a:endParaRPr lang="fr-FR" dirty="0">
              <a:latin typeface="+mn-lt"/>
            </a:endParaRPr>
          </a:p>
        </p:txBody>
      </p:sp>
      <p:sp>
        <p:nvSpPr>
          <p:cNvPr id="3" name="Espace réservé du contenu 2"/>
          <p:cNvSpPr>
            <a:spLocks noGrp="1"/>
          </p:cNvSpPr>
          <p:nvPr>
            <p:ph idx="1"/>
          </p:nvPr>
        </p:nvSpPr>
        <p:spPr/>
        <p:txBody>
          <a:bodyPr/>
          <a:lstStyle/>
          <a:p>
            <a:r>
              <a:rPr lang="fr-FR" sz="1800" dirty="0" smtClean="0"/>
              <a:t>Parmi ces critères, on peut penser aux éléments suivants :</a:t>
            </a:r>
          </a:p>
          <a:p>
            <a:pPr lvl="1"/>
            <a:r>
              <a:rPr lang="fr-FR" sz="1600" dirty="0" smtClean="0"/>
              <a:t>Excellence de la recherche et potentiel scientifique reconnu au plan international</a:t>
            </a:r>
          </a:p>
          <a:p>
            <a:pPr lvl="1"/>
            <a:r>
              <a:rPr lang="fr-FR" sz="1600" dirty="0" smtClean="0"/>
              <a:t>Excellence de la formation</a:t>
            </a:r>
          </a:p>
          <a:p>
            <a:pPr lvl="1"/>
            <a:r>
              <a:rPr lang="fr-FR" sz="1600" dirty="0" smtClean="0"/>
              <a:t>Masse critique de chercheurs et d’étudiants (les dix premières universités au classement de Shanghai regroupent en moyenne 17 000 étudiants, dont 20 à 30% de doctorants)</a:t>
            </a:r>
          </a:p>
          <a:p>
            <a:pPr lvl="1"/>
            <a:r>
              <a:rPr lang="fr-FR" sz="1600" dirty="0" smtClean="0"/>
              <a:t>Niveau d’internationalisation</a:t>
            </a:r>
          </a:p>
          <a:p>
            <a:pPr lvl="1"/>
            <a:r>
              <a:rPr lang="fr-FR" sz="1600" dirty="0" smtClean="0"/>
              <a:t>Intensité de la recherche partenariale</a:t>
            </a:r>
          </a:p>
          <a:p>
            <a:pPr>
              <a:buNone/>
            </a:pPr>
            <a:endParaRPr lang="fr-FR" dirty="0" smtClean="0"/>
          </a:p>
          <a:p>
            <a:r>
              <a:rPr lang="fr-FR" sz="1800" dirty="0" smtClean="0"/>
              <a:t>Chaque catégorie d’indicateurs peut être précisée avec des sous-indicateurs entrants (ex. Nombre de laboratoires A+ pour l’excellence de la recherche) et sortants (publications, brevets, etc.). Dans ce contexte, il nous semble important de pouvoir définir l’ambition propre que souhaitent se fixer la Bretagne et les Pays de Loire sur chaque indicateur, les ambitions à atteindre à T0, T4, T10, puis, ensuite, définir les moyens que l’on se donne pour atteindre cette ambition, c’est-à-dire les projets et perspectives.  </a:t>
            </a:r>
          </a:p>
          <a:p>
            <a:endParaRPr lang="fr-FR" dirty="0"/>
          </a:p>
        </p:txBody>
      </p:sp>
      <p:sp>
        <p:nvSpPr>
          <p:cNvPr id="4" name="Espace réservé du numéro de diapositive 3"/>
          <p:cNvSpPr>
            <a:spLocks noGrp="1"/>
          </p:cNvSpPr>
          <p:nvPr>
            <p:ph type="sldNum" sz="quarter" idx="10"/>
          </p:nvPr>
        </p:nvSpPr>
        <p:spPr/>
        <p:txBody>
          <a:bodyPr/>
          <a:lstStyle/>
          <a:p>
            <a:pPr>
              <a:defRPr/>
            </a:pPr>
            <a:fld id="{0F70E6DD-1155-40A9-9D8F-31F343EE7F12}" type="slidenum">
              <a:rPr lang="fr-FR" smtClean="0"/>
              <a:pPr>
                <a:defRPr/>
              </a:pPr>
              <a:t>28</a:t>
            </a:fld>
            <a:endParaRPr lang="fr-F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p:cNvSpPr>
          <p:nvPr>
            <p:ph type="title"/>
          </p:nvPr>
        </p:nvSpPr>
        <p:spPr/>
        <p:txBody>
          <a:bodyPr/>
          <a:lstStyle/>
          <a:p>
            <a:r>
              <a:rPr lang="fr-FR" dirty="0" smtClean="0"/>
              <a:t>Politique de marque</a:t>
            </a:r>
            <a:br>
              <a:rPr lang="fr-FR" dirty="0" smtClean="0"/>
            </a:br>
            <a:r>
              <a:rPr lang="fr-FR" dirty="0" smtClean="0"/>
              <a:t>Proposition d’analyse standard</a:t>
            </a:r>
          </a:p>
        </p:txBody>
      </p:sp>
      <p:sp>
        <p:nvSpPr>
          <p:cNvPr id="4" name="Espace réservé du numéro de diapositive 3"/>
          <p:cNvSpPr>
            <a:spLocks noGrp="1"/>
          </p:cNvSpPr>
          <p:nvPr>
            <p:ph type="sldNum" sz="quarter" idx="10"/>
          </p:nvPr>
        </p:nvSpPr>
        <p:spPr/>
        <p:txBody>
          <a:bodyPr/>
          <a:lstStyle/>
          <a:p>
            <a:pPr>
              <a:defRPr/>
            </a:pPr>
            <a:fld id="{15A64D09-BD4E-4C72-93AB-65D87C87E1EA}" type="slidenum">
              <a:rPr smtClean="0"/>
              <a:pPr>
                <a:defRPr/>
              </a:pPr>
              <a:t>29</a:t>
            </a:fld>
            <a:endParaRPr/>
          </a:p>
        </p:txBody>
      </p:sp>
      <p:cxnSp>
        <p:nvCxnSpPr>
          <p:cNvPr id="8" name="Connecteur droit 7"/>
          <p:cNvCxnSpPr/>
          <p:nvPr/>
        </p:nvCxnSpPr>
        <p:spPr bwMode="auto">
          <a:xfrm rot="16200000" flipH="1">
            <a:off x="923970" y="3583876"/>
            <a:ext cx="2691712" cy="11081"/>
          </a:xfrm>
          <a:prstGeom prst="line">
            <a:avLst/>
          </a:prstGeom>
          <a:solidFill>
            <a:srgbClr val="FFF7EF"/>
          </a:solidFill>
          <a:ln w="25400" cap="flat" cmpd="sng" algn="ctr">
            <a:solidFill>
              <a:schemeClr val="tx1"/>
            </a:solidFill>
            <a:prstDash val="solid"/>
            <a:round/>
            <a:headEnd type="none" w="med" len="med"/>
            <a:tailEnd type="none" w="med" len="med"/>
          </a:ln>
          <a:effectLst/>
        </p:spPr>
      </p:cxnSp>
      <p:cxnSp>
        <p:nvCxnSpPr>
          <p:cNvPr id="10" name="Connecteur droit 9"/>
          <p:cNvCxnSpPr/>
          <p:nvPr/>
        </p:nvCxnSpPr>
        <p:spPr bwMode="auto">
          <a:xfrm>
            <a:off x="949521" y="2934319"/>
            <a:ext cx="6970815" cy="1588"/>
          </a:xfrm>
          <a:prstGeom prst="line">
            <a:avLst/>
          </a:prstGeom>
          <a:solidFill>
            <a:srgbClr val="FFF7EF"/>
          </a:solidFill>
          <a:ln w="25400" cap="flat" cmpd="sng" algn="ctr">
            <a:solidFill>
              <a:schemeClr val="tx1"/>
            </a:solidFill>
            <a:prstDash val="solid"/>
            <a:round/>
            <a:headEnd type="none" w="med" len="med"/>
            <a:tailEnd type="none" w="med" len="med"/>
          </a:ln>
          <a:effectLst/>
        </p:spPr>
      </p:cxnSp>
      <p:sp>
        <p:nvSpPr>
          <p:cNvPr id="14" name="ZoneTexte 13"/>
          <p:cNvSpPr txBox="1"/>
          <p:nvPr/>
        </p:nvSpPr>
        <p:spPr>
          <a:xfrm>
            <a:off x="2573059" y="2163799"/>
            <a:ext cx="3997423" cy="783772"/>
          </a:xfrm>
          <a:prstGeom prst="rect">
            <a:avLst/>
          </a:prstGeom>
          <a:noFill/>
        </p:spPr>
        <p:txBody>
          <a:bodyPr wrap="square" lIns="36000" tIns="36000" rIns="36000" bIns="36000" rtlCol="0" anchor="ctr" anchorCtr="0">
            <a:noAutofit/>
          </a:bodyPr>
          <a:lstStyle/>
          <a:p>
            <a:pPr algn="ctr">
              <a:buClr>
                <a:schemeClr val="accent2"/>
              </a:buClr>
            </a:pPr>
            <a:r>
              <a:rPr lang="fr-FR" sz="1600" b="1" dirty="0" smtClean="0">
                <a:solidFill>
                  <a:srgbClr val="C65101"/>
                </a:solidFill>
                <a:latin typeface="+mj-lt"/>
                <a:ea typeface="+mj-ea"/>
                <a:cs typeface="+mj-cs"/>
              </a:rPr>
              <a:t>En termes d’excellence</a:t>
            </a:r>
          </a:p>
        </p:txBody>
      </p:sp>
      <p:sp>
        <p:nvSpPr>
          <p:cNvPr id="15" name="ZoneTexte 14"/>
          <p:cNvSpPr txBox="1"/>
          <p:nvPr/>
        </p:nvSpPr>
        <p:spPr>
          <a:xfrm>
            <a:off x="1261227" y="3023886"/>
            <a:ext cx="6621087" cy="783772"/>
          </a:xfrm>
          <a:prstGeom prst="rect">
            <a:avLst/>
          </a:prstGeom>
          <a:noFill/>
        </p:spPr>
        <p:txBody>
          <a:bodyPr wrap="square" lIns="36000" tIns="36000" rIns="36000" bIns="36000" rtlCol="0" anchor="ctr" anchorCtr="0">
            <a:noAutofit/>
          </a:bodyPr>
          <a:lstStyle/>
          <a:p>
            <a:pPr algn="ctr">
              <a:buClr>
                <a:schemeClr val="accent2"/>
              </a:buClr>
            </a:pPr>
            <a:r>
              <a:rPr lang="fr-FR" sz="1600" b="1" dirty="0" smtClean="0">
                <a:solidFill>
                  <a:srgbClr val="C65101"/>
                </a:solidFill>
                <a:latin typeface="+mj-lt"/>
                <a:ea typeface="+mj-ea"/>
                <a:cs typeface="+mj-cs"/>
              </a:rPr>
              <a:t>En termes d’internationalisation / d’attractivité</a:t>
            </a:r>
          </a:p>
        </p:txBody>
      </p:sp>
      <p:sp>
        <p:nvSpPr>
          <p:cNvPr id="16" name="ZoneTexte 15"/>
          <p:cNvSpPr txBox="1"/>
          <p:nvPr/>
        </p:nvSpPr>
        <p:spPr>
          <a:xfrm>
            <a:off x="2390297" y="3912801"/>
            <a:ext cx="4362946" cy="783772"/>
          </a:xfrm>
          <a:prstGeom prst="rect">
            <a:avLst/>
          </a:prstGeom>
          <a:noFill/>
        </p:spPr>
        <p:txBody>
          <a:bodyPr wrap="square" lIns="36000" tIns="36000" rIns="36000" bIns="36000" rtlCol="0" anchor="ctr" anchorCtr="0">
            <a:noAutofit/>
          </a:bodyPr>
          <a:lstStyle/>
          <a:p>
            <a:pPr algn="ctr">
              <a:buClr>
                <a:schemeClr val="accent2"/>
              </a:buClr>
            </a:pPr>
            <a:r>
              <a:rPr lang="fr-FR" sz="1600" b="1" dirty="0" smtClean="0">
                <a:solidFill>
                  <a:srgbClr val="C65101"/>
                </a:solidFill>
                <a:latin typeface="+mj-lt"/>
                <a:ea typeface="+mj-ea"/>
                <a:cs typeface="+mj-cs"/>
              </a:rPr>
              <a:t>En termes de structuration de sites</a:t>
            </a:r>
          </a:p>
        </p:txBody>
      </p:sp>
      <p:cxnSp>
        <p:nvCxnSpPr>
          <p:cNvPr id="18" name="Connecteur droit 17"/>
          <p:cNvCxnSpPr/>
          <p:nvPr/>
        </p:nvCxnSpPr>
        <p:spPr bwMode="auto">
          <a:xfrm>
            <a:off x="949521" y="3937328"/>
            <a:ext cx="6970815" cy="1588"/>
          </a:xfrm>
          <a:prstGeom prst="line">
            <a:avLst/>
          </a:prstGeom>
          <a:solidFill>
            <a:srgbClr val="FFF7EF"/>
          </a:solidFill>
          <a:ln w="25400" cap="flat" cmpd="sng" algn="ctr">
            <a:solidFill>
              <a:schemeClr val="tx1"/>
            </a:solidFill>
            <a:prstDash val="solid"/>
            <a:round/>
            <a:headEnd type="none" w="med" len="med"/>
            <a:tailEnd type="none" w="med" len="med"/>
          </a:ln>
          <a:effectLst/>
        </p:spPr>
      </p:cxnSp>
      <p:sp>
        <p:nvSpPr>
          <p:cNvPr id="24" name="ZoneTexte 23"/>
          <p:cNvSpPr txBox="1"/>
          <p:nvPr/>
        </p:nvSpPr>
        <p:spPr>
          <a:xfrm>
            <a:off x="318977" y="1389297"/>
            <a:ext cx="2360428" cy="914400"/>
          </a:xfrm>
          <a:prstGeom prst="rect">
            <a:avLst/>
          </a:prstGeom>
          <a:noFill/>
        </p:spPr>
        <p:txBody>
          <a:bodyPr wrap="none" lIns="36000" tIns="36000" rIns="36000" bIns="36000" rtlCol="0" anchor="ctr" anchorCtr="0">
            <a:noAutofit/>
          </a:bodyPr>
          <a:lstStyle/>
          <a:p>
            <a:pPr algn="ctr">
              <a:buClr>
                <a:schemeClr val="accent2"/>
              </a:buClr>
            </a:pPr>
            <a:r>
              <a:rPr lang="fr-FR" sz="1600" b="1" dirty="0" smtClean="0"/>
              <a:t>Indicateurs </a:t>
            </a:r>
          </a:p>
          <a:p>
            <a:pPr algn="ctr">
              <a:buClr>
                <a:schemeClr val="accent2"/>
              </a:buClr>
            </a:pPr>
            <a:r>
              <a:rPr lang="fr-FR" sz="1600" b="1" dirty="0" smtClean="0"/>
              <a:t>« entrants »</a:t>
            </a:r>
          </a:p>
        </p:txBody>
      </p:sp>
      <p:cxnSp>
        <p:nvCxnSpPr>
          <p:cNvPr id="29" name="Connecteur droit 28"/>
          <p:cNvCxnSpPr/>
          <p:nvPr/>
        </p:nvCxnSpPr>
        <p:spPr bwMode="auto">
          <a:xfrm rot="16200000" flipH="1">
            <a:off x="5563310" y="3583876"/>
            <a:ext cx="2691712" cy="11081"/>
          </a:xfrm>
          <a:prstGeom prst="line">
            <a:avLst/>
          </a:prstGeom>
          <a:solidFill>
            <a:srgbClr val="FFF7EF"/>
          </a:solidFill>
          <a:ln w="25400" cap="flat" cmpd="sng" algn="ctr">
            <a:solidFill>
              <a:schemeClr val="tx1"/>
            </a:solidFill>
            <a:prstDash val="solid"/>
            <a:round/>
            <a:headEnd type="none" w="med" len="med"/>
            <a:tailEnd type="none" w="med" len="med"/>
          </a:ln>
          <a:effectLst/>
        </p:spPr>
      </p:cxnSp>
      <p:sp>
        <p:nvSpPr>
          <p:cNvPr id="32" name="ZoneTexte 31"/>
          <p:cNvSpPr txBox="1"/>
          <p:nvPr/>
        </p:nvSpPr>
        <p:spPr>
          <a:xfrm>
            <a:off x="6425610" y="1389297"/>
            <a:ext cx="2360428" cy="914400"/>
          </a:xfrm>
          <a:prstGeom prst="rect">
            <a:avLst/>
          </a:prstGeom>
          <a:noFill/>
        </p:spPr>
        <p:txBody>
          <a:bodyPr wrap="none" lIns="36000" tIns="36000" rIns="36000" bIns="36000" rtlCol="0" anchor="ctr" anchorCtr="0">
            <a:noAutofit/>
          </a:bodyPr>
          <a:lstStyle/>
          <a:p>
            <a:pPr algn="ctr">
              <a:buClr>
                <a:schemeClr val="accent2"/>
              </a:buClr>
            </a:pPr>
            <a:r>
              <a:rPr lang="fr-FR" sz="1600" b="1" dirty="0" smtClean="0"/>
              <a:t>Indicateurs </a:t>
            </a:r>
          </a:p>
          <a:p>
            <a:pPr algn="ctr">
              <a:buClr>
                <a:schemeClr val="accent2"/>
              </a:buClr>
            </a:pPr>
            <a:r>
              <a:rPr lang="fr-FR" sz="1600" b="1" dirty="0" smtClean="0"/>
              <a:t>« sortants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lstStyle/>
          <a:p>
            <a:r>
              <a:rPr lang="fr-FR" dirty="0" smtClean="0"/>
              <a:t> Rappel des éléments clés de l’appel à projets Initiative d’Excellence</a:t>
            </a:r>
          </a:p>
          <a:p>
            <a:endParaRPr lang="fr-FR" dirty="0" smtClean="0"/>
          </a:p>
          <a:p>
            <a:pPr>
              <a:buClr>
                <a:schemeClr val="bg1">
                  <a:lumMod val="75000"/>
                </a:schemeClr>
              </a:buClr>
            </a:pPr>
            <a:endParaRPr lang="fr-FR" dirty="0" smtClean="0">
              <a:solidFill>
                <a:schemeClr val="bg1">
                  <a:lumMod val="85000"/>
                </a:schemeClr>
              </a:solidFill>
            </a:endParaRPr>
          </a:p>
          <a:p>
            <a:pPr>
              <a:buClr>
                <a:schemeClr val="bg1">
                  <a:lumMod val="75000"/>
                </a:schemeClr>
              </a:buClr>
            </a:pPr>
            <a:endParaRPr lang="fr-FR" dirty="0" smtClean="0">
              <a:solidFill>
                <a:schemeClr val="bg1">
                  <a:lumMod val="85000"/>
                </a:schemeClr>
              </a:solidFill>
            </a:endParaRPr>
          </a:p>
          <a:p>
            <a:pPr>
              <a:buClr>
                <a:schemeClr val="bg1">
                  <a:lumMod val="75000"/>
                </a:schemeClr>
              </a:buClr>
            </a:pPr>
            <a:r>
              <a:rPr lang="fr-FR" dirty="0" smtClean="0">
                <a:solidFill>
                  <a:schemeClr val="bg1">
                    <a:lumMod val="85000"/>
                  </a:schemeClr>
                </a:solidFill>
              </a:rPr>
              <a:t>Premiers éléments du projet d’</a:t>
            </a:r>
            <a:r>
              <a:rPr lang="fr-FR" dirty="0" err="1" smtClean="0">
                <a:solidFill>
                  <a:schemeClr val="bg1">
                    <a:lumMod val="85000"/>
                  </a:schemeClr>
                </a:solidFill>
              </a:rPr>
              <a:t>Idex</a:t>
            </a:r>
            <a:r>
              <a:rPr lang="fr-FR" dirty="0" smtClean="0">
                <a:solidFill>
                  <a:schemeClr val="bg1">
                    <a:lumMod val="85000"/>
                  </a:schemeClr>
                </a:solidFill>
              </a:rPr>
              <a:t> Bretagne – Pays de la Loire</a:t>
            </a:r>
          </a:p>
          <a:p>
            <a:pPr>
              <a:buClr>
                <a:schemeClr val="bg1">
                  <a:lumMod val="75000"/>
                </a:schemeClr>
              </a:buClr>
            </a:pPr>
            <a:endParaRPr lang="fr-FR" dirty="0" smtClean="0">
              <a:solidFill>
                <a:schemeClr val="bg1">
                  <a:lumMod val="85000"/>
                </a:schemeClr>
              </a:solidFill>
            </a:endParaRPr>
          </a:p>
          <a:p>
            <a:pPr>
              <a:buClr>
                <a:schemeClr val="bg1">
                  <a:lumMod val="75000"/>
                </a:schemeClr>
              </a:buClr>
            </a:pPr>
            <a:endParaRPr lang="fr-FR" dirty="0" smtClean="0">
              <a:solidFill>
                <a:schemeClr val="bg1">
                  <a:lumMod val="85000"/>
                </a:schemeClr>
              </a:solidFill>
            </a:endParaRPr>
          </a:p>
          <a:p>
            <a:pPr>
              <a:buClr>
                <a:schemeClr val="bg1">
                  <a:lumMod val="75000"/>
                </a:schemeClr>
              </a:buClr>
            </a:pPr>
            <a:endParaRPr lang="fr-FR" dirty="0" smtClean="0">
              <a:solidFill>
                <a:schemeClr val="bg1">
                  <a:lumMod val="85000"/>
                </a:schemeClr>
              </a:solidFill>
            </a:endParaRPr>
          </a:p>
          <a:p>
            <a:pPr>
              <a:buClr>
                <a:schemeClr val="bg1">
                  <a:lumMod val="75000"/>
                </a:schemeClr>
              </a:buClr>
            </a:pPr>
            <a:endParaRPr lang="fr-FR" dirty="0" smtClean="0">
              <a:solidFill>
                <a:schemeClr val="bg1">
                  <a:lumMod val="85000"/>
                </a:schemeClr>
              </a:solidFill>
            </a:endParaRPr>
          </a:p>
          <a:p>
            <a:pPr>
              <a:buClr>
                <a:schemeClr val="bg1">
                  <a:lumMod val="75000"/>
                </a:schemeClr>
              </a:buClr>
            </a:pPr>
            <a:r>
              <a:rPr lang="fr-FR" dirty="0" smtClean="0">
                <a:solidFill>
                  <a:schemeClr val="bg1">
                    <a:lumMod val="85000"/>
                  </a:schemeClr>
                </a:solidFill>
              </a:rPr>
              <a:t>Calendrier de travail et contributions potentielles</a:t>
            </a:r>
            <a:endParaRPr lang="fr-FR" dirty="0">
              <a:solidFill>
                <a:schemeClr val="bg1">
                  <a:lumMod val="85000"/>
                </a:schemeClr>
              </a:solidFill>
            </a:endParaRPr>
          </a:p>
        </p:txBody>
      </p:sp>
      <p:sp>
        <p:nvSpPr>
          <p:cNvPr id="4" name="Espace réservé du numéro de diapositive 3"/>
          <p:cNvSpPr>
            <a:spLocks noGrp="1"/>
          </p:cNvSpPr>
          <p:nvPr>
            <p:ph type="sldNum" sz="quarter" idx="10"/>
          </p:nvPr>
        </p:nvSpPr>
        <p:spPr/>
        <p:txBody>
          <a:bodyPr/>
          <a:lstStyle/>
          <a:p>
            <a:pPr>
              <a:defRPr/>
            </a:pPr>
            <a:fld id="{EC2CBC56-1F8B-4E3F-AD5A-A475B3A9AF36}" type="slidenum">
              <a:rPr lang="fr-FR" smtClean="0"/>
              <a:pPr>
                <a:defRPr/>
              </a:pPr>
              <a:t>3</a:t>
            </a:fld>
            <a:endParaRPr lang="fr-F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t 15" hidden="1"/>
          <p:cNvGraphicFramePr>
            <a:graphicFrameLocks/>
          </p:cNvGraphicFramePr>
          <p:nvPr>
            <p:custDataLst>
              <p:tags r:id="rId2"/>
            </p:custDataLst>
          </p:nvPr>
        </p:nvGraphicFramePr>
        <p:xfrm>
          <a:off x="0" y="0"/>
          <a:ext cx="158750" cy="158750"/>
        </p:xfrm>
        <a:graphic>
          <a:graphicData uri="http://schemas.openxmlformats.org/presentationml/2006/ole">
            <p:oleObj spid="_x0000_s317442" name="think-cell Slide" r:id="rId10" imgW="0" imgH="0" progId="">
              <p:embed/>
            </p:oleObj>
          </a:graphicData>
        </a:graphic>
      </p:graphicFrame>
      <p:sp>
        <p:nvSpPr>
          <p:cNvPr id="6" name="Rectangle 5" hidden="1"/>
          <p:cNvSpPr/>
          <p:nvPr>
            <p:custDataLst>
              <p:tags r:id="rId3"/>
            </p:custDataLst>
          </p:nvPr>
        </p:nvSpPr>
        <p:spPr bwMode="auto">
          <a:xfrm>
            <a:off x="0" y="0"/>
            <a:ext cx="158750" cy="158750"/>
          </a:xfrm>
          <a:prstGeom prst="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none" lIns="0" tIns="0" rIns="0" bIns="0" numCol="1" rtlCol="0" anchor="ctr" anchorCtr="0" compatLnSpc="1">
            <a:prstTxWarp prst="textNoShape">
              <a:avLst/>
            </a:prstTxWarp>
            <a:noAutofit/>
          </a:bodyPr>
          <a:lstStyle/>
          <a:p>
            <a:pPr algn="ctr">
              <a:buClr>
                <a:srgbClr val="CC0000"/>
              </a:buClr>
              <a:buSzPct val="75000"/>
            </a:pPr>
            <a:r>
              <a:rPr kumimoji="0" lang="fr-FR" sz="1400" u="none" strike="noStrike" cap="none" normalizeH="0" smtClean="0">
                <a:ln>
                  <a:noFill/>
                </a:ln>
                <a:solidFill>
                  <a:schemeClr val="tx1"/>
                </a:solidFill>
                <a:effectLst/>
                <a:latin typeface="Arial"/>
                <a:sym typeface="Arial"/>
              </a:rPr>
              <a:t>l</a:t>
            </a:r>
            <a:endParaRPr kumimoji="0" lang="fr-FR" sz="1400" u="none" strike="noStrike" cap="none" normalizeH="0" dirty="0" smtClean="0">
              <a:ln>
                <a:noFill/>
              </a:ln>
              <a:solidFill>
                <a:schemeClr val="tx1"/>
              </a:solidFill>
              <a:effectLst/>
              <a:latin typeface="Arial"/>
              <a:sym typeface="Arial"/>
            </a:endParaRPr>
          </a:p>
        </p:txBody>
      </p:sp>
      <p:sp>
        <p:nvSpPr>
          <p:cNvPr id="31747" name="Titre 1"/>
          <p:cNvSpPr>
            <a:spLocks noGrp="1"/>
          </p:cNvSpPr>
          <p:nvPr>
            <p:ph type="title"/>
            <p:custDataLst>
              <p:tags r:id="rId4"/>
            </p:custDataLst>
          </p:nvPr>
        </p:nvSpPr>
        <p:spPr>
          <a:noFill/>
          <a:ln w="9525">
            <a:noFill/>
            <a:miter lim="800000"/>
            <a:headEnd/>
            <a:tailEnd/>
          </a:ln>
        </p:spPr>
        <p:txBody>
          <a:bodyPr vert="horz" wrap="square" lIns="36000" tIns="36000" rIns="36000" bIns="0" numCol="1" anchor="b" anchorCtr="0" compatLnSpc="1">
            <a:prstTxWarp prst="textNoShape">
              <a:avLst/>
            </a:prstTxWarp>
          </a:bodyPr>
          <a:lstStyle/>
          <a:p>
            <a:pPr>
              <a:lnSpc>
                <a:spcPct val="70000"/>
              </a:lnSpc>
              <a:defRPr/>
            </a:pPr>
            <a:r>
              <a:rPr lang="fr-FR" dirty="0" smtClean="0"/>
              <a:t>Eléments clés du projet d’IDEX Bretagne-Pays de la Loire</a:t>
            </a:r>
          </a:p>
        </p:txBody>
      </p:sp>
      <p:sp>
        <p:nvSpPr>
          <p:cNvPr id="4" name="Espace réservé du numéro de diapositive 3"/>
          <p:cNvSpPr>
            <a:spLocks noGrp="1"/>
          </p:cNvSpPr>
          <p:nvPr>
            <p:ph type="sldNum" sz="quarter" idx="10"/>
            <p:custDataLst>
              <p:tags r:id="rId5"/>
            </p:custDataLst>
          </p:nvPr>
        </p:nvSpPr>
        <p:spPr/>
        <p:txBody>
          <a:bodyPr/>
          <a:lstStyle/>
          <a:p>
            <a:pPr>
              <a:defRPr/>
            </a:pPr>
            <a:fld id="{DC0BD63D-CABA-4DB9-8E13-F8A9ED1FE979}" type="slidenum">
              <a:rPr smtClean="0"/>
              <a:pPr>
                <a:defRPr/>
              </a:pPr>
              <a:t>30</a:t>
            </a:fld>
            <a:endParaRPr dirty="0"/>
          </a:p>
        </p:txBody>
      </p:sp>
      <p:sp>
        <p:nvSpPr>
          <p:cNvPr id="32772" name="ZoneTexte 29"/>
          <p:cNvSpPr txBox="1">
            <a:spLocks noChangeArrowheads="1"/>
          </p:cNvSpPr>
          <p:nvPr>
            <p:custDataLst>
              <p:tags r:id="rId6"/>
            </p:custDataLst>
          </p:nvPr>
        </p:nvSpPr>
        <p:spPr bwMode="auto">
          <a:xfrm>
            <a:off x="6483350" y="1282700"/>
            <a:ext cx="2373313" cy="1774825"/>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29" name="Rectangle 2"/>
          <p:cNvSpPr>
            <a:spLocks noChangeArrowheads="1"/>
          </p:cNvSpPr>
          <p:nvPr>
            <p:custDataLst>
              <p:tags r:id="rId7"/>
            </p:custDataLst>
          </p:nvPr>
        </p:nvSpPr>
        <p:spPr bwMode="auto">
          <a:xfrm>
            <a:off x="74739" y="1080651"/>
            <a:ext cx="6290435" cy="4982244"/>
          </a:xfrm>
          <a:prstGeom prst="rect">
            <a:avLst/>
          </a:prstGeom>
          <a:noFill/>
          <a:ln w="9525" algn="ctr">
            <a:noFill/>
            <a:miter lim="800000"/>
            <a:headEnd type="none" w="lg" len="lg"/>
            <a:tailEnd type="none" w="lg" len="lg"/>
          </a:ln>
          <a:effectLst/>
        </p:spPr>
        <p:txBody>
          <a:bodyPr lIns="0" tIns="0" rIns="0" bIns="0" anchor="ctr"/>
          <a:lstStyle/>
          <a:p>
            <a:pPr marL="628650" indent="-355600">
              <a:spcBef>
                <a:spcPts val="0"/>
              </a:spcBef>
              <a:buClr>
                <a:schemeClr val="bg1">
                  <a:lumMod val="75000"/>
                </a:schemeClr>
              </a:buClr>
              <a:buFontTx/>
              <a:buAutoNum type="arabicPeriod"/>
              <a:defRPr/>
            </a:pPr>
            <a:r>
              <a:rPr lang="fr-FR" b="1" dirty="0" smtClean="0">
                <a:solidFill>
                  <a:schemeClr val="bg1">
                    <a:lumMod val="75000"/>
                  </a:schemeClr>
                </a:solidFill>
                <a:latin typeface="Calibri" pitchFamily="34" charset="0"/>
              </a:rPr>
              <a:t>Bretagne / Pays de la Loire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Cartographies des forces en présence</a:t>
            </a:r>
          </a:p>
          <a:p>
            <a:pPr marL="628650" indent="-355600">
              <a:spcBef>
                <a:spcPts val="0"/>
              </a:spcBef>
              <a:buClr>
                <a:schemeClr val="accent3"/>
              </a:buClr>
              <a:buFontTx/>
              <a:buAutoNum type="arabicPeriod"/>
              <a:defRPr/>
            </a:pPr>
            <a:endParaRPr lang="fr-FR" sz="1200" b="1" dirty="0" smtClean="0">
              <a:latin typeface="Calibri" pitchFamily="34" charset="0"/>
            </a:endParaRPr>
          </a:p>
          <a:p>
            <a:pPr marL="628650" indent="-355600">
              <a:spcBef>
                <a:spcPts val="0"/>
              </a:spcBef>
              <a:buClr>
                <a:schemeClr val="accent3"/>
              </a:buClr>
              <a:buFontTx/>
              <a:buAutoNum type="arabicPeriod"/>
              <a:defRPr/>
            </a:pPr>
            <a:endParaRPr lang="fr-FR" sz="1200" b="1" dirty="0" smtClean="0">
              <a:latin typeface="Calibri" pitchFamily="34" charset="0"/>
            </a:endParaRPr>
          </a:p>
          <a:p>
            <a:pPr marL="628650" indent="-355600">
              <a:spcBef>
                <a:spcPts val="0"/>
              </a:spcBef>
              <a:buClr>
                <a:schemeClr val="bg1">
                  <a:lumMod val="75000"/>
                </a:schemeClr>
              </a:buClr>
              <a:buFont typeface="+mj-lt"/>
              <a:buAutoNum type="arabicPeriod" startAt="2"/>
              <a:defRPr/>
            </a:pPr>
            <a:r>
              <a:rPr lang="fr-FR" b="1" dirty="0" smtClean="0">
                <a:solidFill>
                  <a:schemeClr val="bg1">
                    <a:lumMod val="75000"/>
                  </a:schemeClr>
                </a:solidFill>
                <a:latin typeface="Calibri" pitchFamily="34" charset="0"/>
              </a:rPr>
              <a:t>Périmètre de l’IDEX à T0, T4, T10</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r>
              <a:rPr lang="fr-FR" b="1" dirty="0" smtClean="0">
                <a:solidFill>
                  <a:schemeClr val="bg1">
                    <a:lumMod val="75000"/>
                  </a:schemeClr>
                </a:solidFill>
                <a:latin typeface="Calibri" pitchFamily="34" charset="0"/>
              </a:rPr>
              <a:t>Articulation entre les domaines d’excellence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Les briques Grand Emprunt</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 typeface="+mj-lt"/>
              <a:buAutoNum type="arabicPeriod" startAt="4"/>
              <a:defRPr/>
            </a:pPr>
            <a:r>
              <a:rPr lang="fr-FR" b="1" dirty="0" smtClean="0">
                <a:solidFill>
                  <a:schemeClr val="bg1">
                    <a:lumMod val="75000"/>
                  </a:schemeClr>
                </a:solidFill>
                <a:latin typeface="Calibri" pitchFamily="34" charset="0"/>
              </a:rPr>
              <a:t>Standards internationaux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Critères génériques et objectifs propres </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accent3"/>
              </a:buClr>
              <a:buFont typeface="+mj-lt"/>
              <a:buAutoNum type="arabicPeriod" startAt="5"/>
              <a:defRPr/>
            </a:pPr>
            <a:r>
              <a:rPr lang="fr-FR" b="1" dirty="0" smtClean="0">
                <a:latin typeface="Calibri" pitchFamily="34" charset="0"/>
              </a:rPr>
              <a:t>Axes stratégiques, projets et perspectives</a:t>
            </a:r>
          </a:p>
          <a:p>
            <a:pPr marL="628650" indent="-355600">
              <a:spcBef>
                <a:spcPts val="0"/>
              </a:spcBef>
              <a:buClr>
                <a:schemeClr val="bg1">
                  <a:lumMod val="75000"/>
                </a:schemeClr>
              </a:buClr>
              <a:buFontTx/>
              <a:buAutoNum type="arabicPeriod" startAt="5"/>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5"/>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5"/>
              <a:defRPr/>
            </a:pPr>
            <a:r>
              <a:rPr lang="fr-FR" b="1" dirty="0" smtClean="0">
                <a:solidFill>
                  <a:schemeClr val="bg1">
                    <a:lumMod val="75000"/>
                  </a:schemeClr>
                </a:solidFill>
                <a:latin typeface="Calibri" pitchFamily="34" charset="0"/>
              </a:rPr>
              <a:t>Outils de gestion et de communication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La politique de marque et la gouvernance</a:t>
            </a:r>
            <a:endParaRPr lang="fr-FR" dirty="0">
              <a:solidFill>
                <a:schemeClr val="bg1">
                  <a:lumMod val="75000"/>
                </a:schemeClr>
              </a:solidFill>
              <a:latin typeface="Calibri" pitchFamily="34" charset="0"/>
            </a:endParaRPr>
          </a:p>
        </p:txBody>
      </p:sp>
      <p:sp>
        <p:nvSpPr>
          <p:cNvPr id="10" name="Rectangle à coins arrondis 9"/>
          <p:cNvSpPr/>
          <p:nvPr/>
        </p:nvSpPr>
        <p:spPr bwMode="auto">
          <a:xfrm>
            <a:off x="5871363" y="4670964"/>
            <a:ext cx="2420586" cy="570015"/>
          </a:xfrm>
          <a:prstGeom prst="roundRect">
            <a:avLst/>
          </a:prstGeom>
          <a:solidFill>
            <a:schemeClr val="accent6">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Quels moyens pour atteindre l’ambition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axes stratégiques pour l’IDEX</a:t>
            </a:r>
            <a:endParaRPr lang="fr-FR" dirty="0"/>
          </a:p>
        </p:txBody>
      </p:sp>
      <p:sp>
        <p:nvSpPr>
          <p:cNvPr id="3" name="Espace réservé du contenu 2"/>
          <p:cNvSpPr>
            <a:spLocks noGrp="1"/>
          </p:cNvSpPr>
          <p:nvPr>
            <p:ph idx="1"/>
          </p:nvPr>
        </p:nvSpPr>
        <p:spPr/>
        <p:txBody>
          <a:bodyPr/>
          <a:lstStyle/>
          <a:p>
            <a:pPr marL="355600" indent="-355600"/>
            <a:r>
              <a:rPr lang="fr-FR" dirty="0" smtClean="0"/>
              <a:t>L’ensemble des actions de l’IDEX pourront être reclassées à l’intérieur de 3 axes stratégiques :</a:t>
            </a:r>
          </a:p>
          <a:p>
            <a:pPr marL="712788" lvl="1" indent="-436563">
              <a:buFont typeface="Wingdings" pitchFamily="2" charset="2"/>
              <a:buChar char="Ø"/>
            </a:pPr>
            <a:r>
              <a:rPr lang="fr-FR" sz="1800" dirty="0" smtClean="0"/>
              <a:t>Programmes d’excellence (Recherche et formation)</a:t>
            </a:r>
          </a:p>
          <a:p>
            <a:pPr marL="712788" lvl="1" indent="-436563">
              <a:buFont typeface="Wingdings" pitchFamily="2" charset="2"/>
              <a:buChar char="Ø"/>
            </a:pPr>
            <a:r>
              <a:rPr lang="fr-FR" sz="1800" dirty="0" smtClean="0"/>
              <a:t>Structuration des sites, infrastructures et communication</a:t>
            </a:r>
          </a:p>
          <a:p>
            <a:pPr marL="712788" lvl="1" indent="-436563">
              <a:buFont typeface="Wingdings" pitchFamily="2" charset="2"/>
              <a:buChar char="Ø"/>
            </a:pPr>
            <a:r>
              <a:rPr lang="fr-FR" sz="1800" dirty="0" smtClean="0"/>
              <a:t>Valorisation et diffusion</a:t>
            </a:r>
          </a:p>
          <a:p>
            <a:pPr>
              <a:buNone/>
            </a:pPr>
            <a:endParaRPr lang="fr-FR" dirty="0" smtClean="0"/>
          </a:p>
          <a:p>
            <a:r>
              <a:rPr lang="fr-FR" dirty="0" smtClean="0"/>
              <a:t>Au sein de ces axes, des projets et perspectives </a:t>
            </a:r>
          </a:p>
          <a:p>
            <a:pPr marL="712788" lvl="1" indent="-436563">
              <a:buFont typeface="Wingdings" pitchFamily="2" charset="2"/>
              <a:buChar char="Ø"/>
            </a:pPr>
            <a:r>
              <a:rPr lang="fr-FR" sz="1800" dirty="0" smtClean="0"/>
              <a:t>Les moyens relatifs aux </a:t>
            </a:r>
            <a:r>
              <a:rPr lang="fr-FR" sz="1800" dirty="0" err="1" smtClean="0"/>
              <a:t>Labex</a:t>
            </a:r>
            <a:r>
              <a:rPr lang="fr-FR" sz="1800" dirty="0" smtClean="0"/>
              <a:t> qui seront « repris » dans l’IDEX</a:t>
            </a:r>
          </a:p>
          <a:p>
            <a:pPr marL="712788" lvl="1" indent="-436563">
              <a:buFont typeface="Wingdings" pitchFamily="2" charset="2"/>
              <a:buChar char="Ø"/>
            </a:pPr>
            <a:r>
              <a:rPr lang="fr-FR" sz="1800" dirty="0" smtClean="0"/>
              <a:t>Des moyens complémentaires pour les </a:t>
            </a:r>
            <a:r>
              <a:rPr lang="fr-FR" sz="1800" dirty="0" err="1" smtClean="0"/>
              <a:t>Labex</a:t>
            </a:r>
            <a:r>
              <a:rPr lang="fr-FR" sz="1800" dirty="0" smtClean="0"/>
              <a:t> qui pourraient accélérer leurs programmes</a:t>
            </a:r>
          </a:p>
          <a:p>
            <a:pPr marL="712788" lvl="1" indent="-436563">
              <a:buFont typeface="Wingdings" pitchFamily="2" charset="2"/>
              <a:buChar char="Ø"/>
            </a:pPr>
            <a:r>
              <a:rPr lang="fr-FR" sz="1800" dirty="0" smtClean="0"/>
              <a:t>Les moyens fléchés en dehors des </a:t>
            </a:r>
            <a:r>
              <a:rPr lang="fr-FR" sz="1800" dirty="0" err="1" smtClean="0"/>
              <a:t>Labex</a:t>
            </a:r>
            <a:r>
              <a:rPr lang="fr-FR" sz="1800" dirty="0" smtClean="0"/>
              <a:t>, transversaux</a:t>
            </a:r>
            <a:endParaRPr lang="fr-FR" dirty="0"/>
          </a:p>
        </p:txBody>
      </p:sp>
      <p:sp>
        <p:nvSpPr>
          <p:cNvPr id="4" name="Espace réservé du numéro de diapositive 3"/>
          <p:cNvSpPr>
            <a:spLocks noGrp="1"/>
          </p:cNvSpPr>
          <p:nvPr>
            <p:ph type="sldNum" sz="quarter" idx="10"/>
          </p:nvPr>
        </p:nvSpPr>
        <p:spPr/>
        <p:txBody>
          <a:bodyPr/>
          <a:lstStyle/>
          <a:p>
            <a:pPr>
              <a:defRPr/>
            </a:pPr>
            <a:fld id="{0F70E6DD-1155-40A9-9D8F-31F343EE7F12}" type="slidenum">
              <a:rPr lang="fr-FR" smtClean="0"/>
              <a:pPr>
                <a:defRPr/>
              </a:pPr>
              <a:t>31</a:t>
            </a:fld>
            <a:endParaRPr lang="fr-F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title"/>
          </p:nvPr>
        </p:nvSpPr>
        <p:spPr/>
        <p:txBody>
          <a:bodyPr anchor="ctr"/>
          <a:lstStyle/>
          <a:p>
            <a:pPr>
              <a:lnSpc>
                <a:spcPct val="100000"/>
              </a:lnSpc>
              <a:spcBef>
                <a:spcPct val="20000"/>
              </a:spcBef>
              <a:defRPr/>
            </a:pPr>
            <a:r>
              <a:rPr lang="en-GB" dirty="0" smtClean="0">
                <a:solidFill>
                  <a:schemeClr val="accent3"/>
                </a:solidFill>
              </a:rPr>
              <a:t>Programme </a:t>
            </a:r>
            <a:r>
              <a:rPr lang="en-GB" dirty="0" err="1" smtClean="0">
                <a:solidFill>
                  <a:schemeClr val="accent3"/>
                </a:solidFill>
              </a:rPr>
              <a:t>d’Excellence</a:t>
            </a:r>
            <a:r>
              <a:rPr lang="en-GB" dirty="0" smtClean="0">
                <a:solidFill>
                  <a:schemeClr val="accent3"/>
                </a:solidFill>
              </a:rPr>
              <a:t> </a:t>
            </a:r>
            <a:r>
              <a:rPr lang="en-GB" dirty="0" err="1" smtClean="0">
                <a:solidFill>
                  <a:schemeClr val="accent3"/>
                </a:solidFill>
              </a:rPr>
              <a:t>Recherche</a:t>
            </a:r>
            <a:r>
              <a:rPr lang="en-GB" dirty="0" smtClean="0">
                <a:solidFill>
                  <a:schemeClr val="accent3"/>
                </a:solidFill>
              </a:rPr>
              <a:t> </a:t>
            </a:r>
            <a:endParaRPr lang="fr-FR" b="0" i="1" dirty="0" smtClean="0">
              <a:solidFill>
                <a:schemeClr val="accent3"/>
              </a:solidFill>
            </a:endParaRPr>
          </a:p>
        </p:txBody>
      </p:sp>
      <p:sp>
        <p:nvSpPr>
          <p:cNvPr id="4" name="Espace réservé du numéro de diapositive 3"/>
          <p:cNvSpPr>
            <a:spLocks noGrp="1"/>
          </p:cNvSpPr>
          <p:nvPr>
            <p:ph type="sldNum" sz="quarter" idx="10"/>
          </p:nvPr>
        </p:nvSpPr>
        <p:spPr/>
        <p:txBody>
          <a:bodyPr/>
          <a:lstStyle/>
          <a:p>
            <a:pPr>
              <a:defRPr/>
            </a:pPr>
            <a:fld id="{C4C64750-E751-4E6B-A29B-117587DE4D8F}" type="slidenum">
              <a:rPr smtClean="0"/>
              <a:pPr>
                <a:defRPr/>
              </a:pPr>
              <a:t>32</a:t>
            </a:fld>
            <a:endParaRPr dirty="0"/>
          </a:p>
        </p:txBody>
      </p:sp>
      <p:sp>
        <p:nvSpPr>
          <p:cNvPr id="57348" name="ZoneTexte 29"/>
          <p:cNvSpPr txBox="1">
            <a:spLocks noChangeArrowheads="1"/>
          </p:cNvSpPr>
          <p:nvPr/>
        </p:nvSpPr>
        <p:spPr bwMode="auto">
          <a:xfrm>
            <a:off x="6934200" y="1282700"/>
            <a:ext cx="2373313" cy="1774825"/>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12" name="Rectangle à coins arrondis 11"/>
          <p:cNvSpPr/>
          <p:nvPr>
            <p:custDataLst>
              <p:tags r:id="rId1"/>
            </p:custDataLst>
          </p:nvPr>
        </p:nvSpPr>
        <p:spPr bwMode="auto">
          <a:xfrm>
            <a:off x="1774825" y="1092200"/>
            <a:ext cx="6873875" cy="1904388"/>
          </a:xfrm>
          <a:prstGeom prst="roundRect">
            <a:avLst/>
          </a:prstGeom>
          <a:solidFill>
            <a:srgbClr val="E7E9FF"/>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marL="273050" indent="-273050">
              <a:buClr>
                <a:schemeClr val="accent3"/>
              </a:buClr>
              <a:buSzPct val="100000"/>
              <a:buFont typeface="Arial" pitchFamily="34" charset="0"/>
              <a:buChar char="•"/>
              <a:defRPr/>
            </a:pPr>
            <a:r>
              <a:rPr lang="fr-FR" sz="1200" i="1" dirty="0"/>
              <a:t>« Internationaliser largement l’action (fort développement de </a:t>
            </a:r>
            <a:r>
              <a:rPr lang="fr-FR" sz="1200" i="1" dirty="0" err="1"/>
              <a:t>co-productions</a:t>
            </a:r>
            <a:r>
              <a:rPr lang="fr-FR" sz="1200" i="1" dirty="0"/>
              <a:t> internationales d’actions </a:t>
            </a:r>
            <a:r>
              <a:rPr lang="fr-FR" sz="1200" i="1" dirty="0" smtClean="0"/>
              <a:t> </a:t>
            </a:r>
            <a:r>
              <a:rPr lang="fr-FR" sz="1200" i="1" dirty="0"/>
              <a:t>de recherche, politique intense d’attractivité des meilleurs </a:t>
            </a:r>
            <a:r>
              <a:rPr lang="fr-FR" sz="1200" i="1" dirty="0" smtClean="0"/>
              <a:t>chercheurs, </a:t>
            </a:r>
            <a:r>
              <a:rPr lang="fr-FR" sz="1200" i="1" dirty="0"/>
              <a:t>effort permanent de </a:t>
            </a:r>
            <a:r>
              <a:rPr lang="fr-FR" sz="1200" i="1" dirty="0" err="1"/>
              <a:t>benchmarking</a:t>
            </a:r>
            <a:r>
              <a:rPr lang="fr-FR" sz="1200" i="1" dirty="0"/>
              <a:t> international) »</a:t>
            </a:r>
            <a:r>
              <a:rPr lang="fr-FR" sz="1200" dirty="0"/>
              <a:t>.</a:t>
            </a:r>
            <a:endParaRPr lang="fr-FR" sz="1200" dirty="0">
              <a:solidFill>
                <a:schemeClr val="tx1"/>
              </a:solidFill>
            </a:endParaRPr>
          </a:p>
          <a:p>
            <a:pPr marL="273050" indent="-273050">
              <a:buClr>
                <a:schemeClr val="accent3"/>
              </a:buClr>
              <a:buSzPct val="100000"/>
              <a:buFont typeface="Arial" pitchFamily="34" charset="0"/>
              <a:buChar char="•"/>
              <a:defRPr/>
            </a:pPr>
            <a:r>
              <a:rPr lang="fr-FR" sz="1200" dirty="0" smtClean="0">
                <a:solidFill>
                  <a:schemeClr val="tx1"/>
                </a:solidFill>
              </a:rPr>
              <a:t>« </a:t>
            </a:r>
            <a:r>
              <a:rPr lang="fr-FR" sz="1200" i="1" dirty="0" smtClean="0">
                <a:solidFill>
                  <a:schemeClr val="tx1"/>
                </a:solidFill>
              </a:rPr>
              <a:t>Disposer d’un potentiel scientifique très élevé, avec une visibilité internationale et une attractivité renforcées (adoption d’une signature commune, recrutement de chercheurs de très haut niveau, développement de coopérations / collaborations internationales de très haut niveau avec les meilleurs établissements, participation à des projets-phares européens, développement d’une réflexion en termes de productivité et d’accès à une offre large de ressources numérisées…) </a:t>
            </a:r>
            <a:r>
              <a:rPr lang="fr-FR" sz="1200" dirty="0" smtClean="0">
                <a:solidFill>
                  <a:schemeClr val="tx1"/>
                </a:solidFill>
              </a:rPr>
              <a:t>»</a:t>
            </a:r>
          </a:p>
          <a:p>
            <a:pPr marL="273050" indent="-273050">
              <a:buClr>
                <a:schemeClr val="accent3"/>
              </a:buClr>
              <a:buSzPct val="100000"/>
              <a:buFont typeface="Arial" pitchFamily="34" charset="0"/>
              <a:buChar char="•"/>
              <a:defRPr/>
            </a:pPr>
            <a:endParaRPr lang="fr-FR" sz="1200" dirty="0">
              <a:solidFill>
                <a:schemeClr val="tx1"/>
              </a:solidFill>
            </a:endParaRPr>
          </a:p>
        </p:txBody>
      </p:sp>
      <p:sp>
        <p:nvSpPr>
          <p:cNvPr id="57350" name="ZoneTexte 13"/>
          <p:cNvSpPr txBox="1">
            <a:spLocks noChangeArrowheads="1"/>
          </p:cNvSpPr>
          <p:nvPr/>
        </p:nvSpPr>
        <p:spPr bwMode="auto">
          <a:xfrm>
            <a:off x="246063" y="1358900"/>
            <a:ext cx="1282700" cy="463550"/>
          </a:xfrm>
          <a:prstGeom prst="rect">
            <a:avLst/>
          </a:prstGeom>
          <a:noFill/>
          <a:ln w="9525">
            <a:noFill/>
            <a:miter lim="800000"/>
            <a:headEnd/>
            <a:tailEnd/>
          </a:ln>
        </p:spPr>
        <p:txBody>
          <a:bodyPr lIns="36000" tIns="36000" rIns="36000" bIns="36000" anchor="ctr"/>
          <a:lstStyle/>
          <a:p>
            <a:pPr>
              <a:buClr>
                <a:schemeClr val="accent2"/>
              </a:buClr>
            </a:pPr>
            <a:r>
              <a:rPr lang="fr-FR" sz="1600" b="1">
                <a:solidFill>
                  <a:srgbClr val="002060"/>
                </a:solidFill>
              </a:rPr>
              <a:t>Objectif</a:t>
            </a:r>
          </a:p>
        </p:txBody>
      </p:sp>
      <p:sp>
        <p:nvSpPr>
          <p:cNvPr id="15" name="Rectangle à coins arrondis 14"/>
          <p:cNvSpPr/>
          <p:nvPr>
            <p:custDataLst>
              <p:tags r:id="rId2"/>
            </p:custDataLst>
          </p:nvPr>
        </p:nvSpPr>
        <p:spPr bwMode="auto">
          <a:xfrm>
            <a:off x="1782666" y="3106757"/>
            <a:ext cx="6873875" cy="1211855"/>
          </a:xfrm>
          <a:prstGeom prst="roundRect">
            <a:avLst/>
          </a:prstGeom>
          <a:solidFill>
            <a:srgbClr val="E7E9FF"/>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marL="273050" indent="-273050">
              <a:buClr>
                <a:schemeClr val="accent3"/>
              </a:buClr>
              <a:buFont typeface="Arial" pitchFamily="34" charset="0"/>
              <a:buChar char="•"/>
              <a:defRPr/>
            </a:pPr>
            <a:r>
              <a:rPr lang="fr-FR" sz="1200" dirty="0" smtClean="0">
                <a:solidFill>
                  <a:schemeClr val="tx1"/>
                </a:solidFill>
              </a:rPr>
              <a:t>Chaires d’excellence</a:t>
            </a:r>
          </a:p>
          <a:p>
            <a:pPr marL="273050" indent="-273050">
              <a:buClr>
                <a:schemeClr val="accent3"/>
              </a:buClr>
              <a:buFont typeface="Arial" pitchFamily="34" charset="0"/>
              <a:buChar char="•"/>
              <a:defRPr/>
            </a:pPr>
            <a:r>
              <a:rPr lang="fr-FR" sz="1200" dirty="0" smtClean="0">
                <a:solidFill>
                  <a:schemeClr val="tx1"/>
                </a:solidFill>
              </a:rPr>
              <a:t>Bourses doctorales</a:t>
            </a:r>
          </a:p>
          <a:p>
            <a:pPr marL="273050" indent="-273050">
              <a:buClr>
                <a:schemeClr val="accent3"/>
              </a:buClr>
              <a:buFont typeface="Arial" pitchFamily="34" charset="0"/>
              <a:buChar char="•"/>
              <a:defRPr/>
            </a:pPr>
            <a:r>
              <a:rPr lang="fr-FR" sz="1200" dirty="0" smtClean="0">
                <a:solidFill>
                  <a:schemeClr val="tx1"/>
                </a:solidFill>
              </a:rPr>
              <a:t>Bourses post doctorales</a:t>
            </a:r>
          </a:p>
          <a:p>
            <a:pPr marL="273050" indent="-273050">
              <a:buClr>
                <a:schemeClr val="accent3"/>
              </a:buClr>
              <a:buFont typeface="Arial" pitchFamily="34" charset="0"/>
              <a:buChar char="•"/>
              <a:defRPr/>
            </a:pPr>
            <a:r>
              <a:rPr lang="fr-FR" sz="1200" dirty="0" smtClean="0">
                <a:solidFill>
                  <a:schemeClr val="tx1"/>
                </a:solidFill>
              </a:rPr>
              <a:t>Thèses en cotutelle internationale</a:t>
            </a:r>
          </a:p>
          <a:p>
            <a:pPr marL="273050" indent="-273050">
              <a:buClr>
                <a:schemeClr val="accent3"/>
              </a:buClr>
              <a:buFont typeface="Arial" pitchFamily="34" charset="0"/>
              <a:buChar char="•"/>
              <a:defRPr/>
            </a:pPr>
            <a:endParaRPr lang="fr-FR" sz="1200" dirty="0">
              <a:solidFill>
                <a:schemeClr val="tx1"/>
              </a:solidFill>
            </a:endParaRPr>
          </a:p>
        </p:txBody>
      </p:sp>
      <p:sp>
        <p:nvSpPr>
          <p:cNvPr id="57352" name="ZoneTexte 15"/>
          <p:cNvSpPr txBox="1">
            <a:spLocks noChangeArrowheads="1"/>
          </p:cNvSpPr>
          <p:nvPr/>
        </p:nvSpPr>
        <p:spPr bwMode="auto">
          <a:xfrm>
            <a:off x="177420" y="3528516"/>
            <a:ext cx="1433015" cy="463550"/>
          </a:xfrm>
          <a:prstGeom prst="rect">
            <a:avLst/>
          </a:prstGeom>
          <a:noFill/>
          <a:ln w="9525">
            <a:noFill/>
            <a:miter lim="800000"/>
            <a:headEnd/>
            <a:tailEnd/>
          </a:ln>
        </p:spPr>
        <p:txBody>
          <a:bodyPr lIns="36000" tIns="36000" rIns="36000" bIns="36000" anchor="ctr"/>
          <a:lstStyle/>
          <a:p>
            <a:pPr>
              <a:buClr>
                <a:schemeClr val="accent2"/>
              </a:buClr>
            </a:pPr>
            <a:r>
              <a:rPr lang="fr-FR" sz="1600" b="1" dirty="0" smtClean="0">
                <a:solidFill>
                  <a:srgbClr val="002060"/>
                </a:solidFill>
              </a:rPr>
              <a:t>Exemples extraits des projets </a:t>
            </a:r>
            <a:r>
              <a:rPr lang="fr-FR" sz="1600" b="1" dirty="0" err="1" smtClean="0">
                <a:solidFill>
                  <a:srgbClr val="002060"/>
                </a:solidFill>
              </a:rPr>
              <a:t>Labex</a:t>
            </a:r>
            <a:endParaRPr lang="fr-FR" sz="1600" b="1" dirty="0">
              <a:solidFill>
                <a:srgbClr val="002060"/>
              </a:solidFill>
            </a:endParaRPr>
          </a:p>
        </p:txBody>
      </p:sp>
      <p:sp>
        <p:nvSpPr>
          <p:cNvPr id="57354" name="ZoneTexte 18"/>
          <p:cNvSpPr txBox="1">
            <a:spLocks noChangeArrowheads="1"/>
          </p:cNvSpPr>
          <p:nvPr/>
        </p:nvSpPr>
        <p:spPr bwMode="auto">
          <a:xfrm>
            <a:off x="257080" y="5130111"/>
            <a:ext cx="1282700" cy="465138"/>
          </a:xfrm>
          <a:prstGeom prst="rect">
            <a:avLst/>
          </a:prstGeom>
          <a:noFill/>
          <a:ln w="9525">
            <a:noFill/>
            <a:miter lim="800000"/>
            <a:headEnd/>
            <a:tailEnd/>
          </a:ln>
        </p:spPr>
        <p:txBody>
          <a:bodyPr lIns="36000" tIns="36000" rIns="36000" bIns="36000" anchor="ctr"/>
          <a:lstStyle/>
          <a:p>
            <a:pPr>
              <a:buClr>
                <a:schemeClr val="accent2"/>
              </a:buClr>
            </a:pPr>
            <a:r>
              <a:rPr lang="fr-FR" sz="1600" b="1" dirty="0" smtClean="0">
                <a:solidFill>
                  <a:srgbClr val="002060"/>
                </a:solidFill>
              </a:rPr>
              <a:t>Au niveau de l’IDEX</a:t>
            </a:r>
            <a:endParaRPr lang="fr-FR" sz="1600" b="1" dirty="0">
              <a:solidFill>
                <a:srgbClr val="002060"/>
              </a:solidFill>
            </a:endParaRPr>
          </a:p>
        </p:txBody>
      </p:sp>
      <p:sp>
        <p:nvSpPr>
          <p:cNvPr id="20" name="Rectangle à coins arrondis 19"/>
          <p:cNvSpPr/>
          <p:nvPr>
            <p:custDataLst>
              <p:tags r:id="rId3"/>
            </p:custDataLst>
          </p:nvPr>
        </p:nvSpPr>
        <p:spPr bwMode="auto">
          <a:xfrm>
            <a:off x="1771650" y="4516916"/>
            <a:ext cx="6873875" cy="1733072"/>
          </a:xfrm>
          <a:prstGeom prst="roundRect">
            <a:avLst/>
          </a:prstGeom>
          <a:solidFill>
            <a:srgbClr val="E7E9FF"/>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lvl="0"/>
            <a:endParaRPr lang="fr-FR" sz="1200" dirty="0" smtClean="0">
              <a:solidFill>
                <a:schemeClr val="tx1"/>
              </a:solidFill>
            </a:endParaRPr>
          </a:p>
          <a:p>
            <a:pPr lvl="0"/>
            <a:r>
              <a:rPr lang="fr-FR" sz="1200" dirty="0" smtClean="0">
                <a:solidFill>
                  <a:schemeClr val="tx1"/>
                </a:solidFill>
              </a:rPr>
              <a:t>Gestion de la marque</a:t>
            </a:r>
          </a:p>
          <a:p>
            <a:pPr lvl="0"/>
            <a:r>
              <a:rPr lang="fr-FR" sz="1200" dirty="0" smtClean="0">
                <a:solidFill>
                  <a:schemeClr val="tx1"/>
                </a:solidFill>
              </a:rPr>
              <a:t>D</a:t>
            </a:r>
            <a:r>
              <a:rPr lang="fr-FR" sz="1200" dirty="0" smtClean="0"/>
              <a:t>éveloppement de labos mixtes public/privé de niveau européen</a:t>
            </a:r>
          </a:p>
          <a:p>
            <a:pPr lvl="0"/>
            <a:r>
              <a:rPr lang="fr-FR" sz="1200" dirty="0" smtClean="0"/>
              <a:t>Développement des centres d’excellence sur de la recherche interdisciplinaire</a:t>
            </a:r>
          </a:p>
          <a:p>
            <a:pPr lvl="0"/>
            <a:r>
              <a:rPr lang="fr-FR" sz="1200" dirty="0" smtClean="0"/>
              <a:t>Appels à projet interne lancé par l’IDEX</a:t>
            </a:r>
          </a:p>
          <a:p>
            <a:pPr lvl="0"/>
            <a:r>
              <a:rPr lang="fr-FR" sz="1200" dirty="0" smtClean="0"/>
              <a:t>Création de chaires interdisciplinaires permettant d’attirer des enseignants chercheurs de très haut niveau, avec des profils exotiques</a:t>
            </a:r>
          </a:p>
          <a:p>
            <a:pPr lvl="0"/>
            <a:endParaRPr lang="fr-FR" sz="1200" dirty="0" smtClean="0"/>
          </a:p>
          <a:p>
            <a:pPr marL="273050" indent="-273050">
              <a:buClr>
                <a:schemeClr val="accent3"/>
              </a:buClr>
              <a:buSzPct val="100000"/>
              <a:buFont typeface="Arial" pitchFamily="34" charset="0"/>
              <a:buChar char="•"/>
              <a:defRPr/>
            </a:pPr>
            <a:endParaRPr lang="fr-FR" sz="1200" dirty="0" smtClean="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title"/>
          </p:nvPr>
        </p:nvSpPr>
        <p:spPr/>
        <p:txBody>
          <a:bodyPr anchor="ctr"/>
          <a:lstStyle/>
          <a:p>
            <a:pPr>
              <a:lnSpc>
                <a:spcPct val="100000"/>
              </a:lnSpc>
              <a:spcBef>
                <a:spcPct val="20000"/>
              </a:spcBef>
              <a:defRPr/>
            </a:pPr>
            <a:r>
              <a:rPr lang="en-GB" dirty="0" smtClean="0">
                <a:solidFill>
                  <a:schemeClr val="accent3"/>
                </a:solidFill>
              </a:rPr>
              <a:t>Programme </a:t>
            </a:r>
            <a:r>
              <a:rPr lang="en-GB" dirty="0" err="1" smtClean="0">
                <a:solidFill>
                  <a:schemeClr val="accent3"/>
                </a:solidFill>
              </a:rPr>
              <a:t>d’Excellence</a:t>
            </a:r>
            <a:r>
              <a:rPr lang="en-GB" dirty="0" smtClean="0">
                <a:solidFill>
                  <a:schemeClr val="accent3"/>
                </a:solidFill>
              </a:rPr>
              <a:t> Formation </a:t>
            </a:r>
            <a:endParaRPr lang="fr-FR" b="0" i="1" dirty="0" smtClean="0">
              <a:solidFill>
                <a:schemeClr val="accent3"/>
              </a:solidFill>
            </a:endParaRPr>
          </a:p>
        </p:txBody>
      </p:sp>
      <p:sp>
        <p:nvSpPr>
          <p:cNvPr id="4" name="Espace réservé du numéro de diapositive 3"/>
          <p:cNvSpPr>
            <a:spLocks noGrp="1"/>
          </p:cNvSpPr>
          <p:nvPr>
            <p:ph type="sldNum" sz="quarter" idx="10"/>
          </p:nvPr>
        </p:nvSpPr>
        <p:spPr/>
        <p:txBody>
          <a:bodyPr/>
          <a:lstStyle/>
          <a:p>
            <a:pPr>
              <a:defRPr/>
            </a:pPr>
            <a:fld id="{C4C64750-E751-4E6B-A29B-117587DE4D8F}" type="slidenum">
              <a:rPr smtClean="0"/>
              <a:pPr>
                <a:defRPr/>
              </a:pPr>
              <a:t>33</a:t>
            </a:fld>
            <a:endParaRPr dirty="0"/>
          </a:p>
        </p:txBody>
      </p:sp>
      <p:sp>
        <p:nvSpPr>
          <p:cNvPr id="57348" name="ZoneTexte 29"/>
          <p:cNvSpPr txBox="1">
            <a:spLocks noChangeArrowheads="1"/>
          </p:cNvSpPr>
          <p:nvPr/>
        </p:nvSpPr>
        <p:spPr bwMode="auto">
          <a:xfrm>
            <a:off x="6934200" y="1282700"/>
            <a:ext cx="2373313" cy="1774825"/>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12" name="Rectangle à coins arrondis 11"/>
          <p:cNvSpPr/>
          <p:nvPr>
            <p:custDataLst>
              <p:tags r:id="rId1"/>
            </p:custDataLst>
          </p:nvPr>
        </p:nvSpPr>
        <p:spPr bwMode="auto">
          <a:xfrm>
            <a:off x="1774825" y="1092200"/>
            <a:ext cx="6873875" cy="1584899"/>
          </a:xfrm>
          <a:prstGeom prst="roundRect">
            <a:avLst/>
          </a:prstGeom>
          <a:solidFill>
            <a:srgbClr val="E7E9FF"/>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marL="273050" indent="-273050">
              <a:buClr>
                <a:schemeClr val="accent3"/>
              </a:buClr>
              <a:buSzPct val="100000"/>
              <a:buFont typeface="Arial" pitchFamily="34" charset="0"/>
              <a:buChar char="•"/>
              <a:defRPr/>
            </a:pPr>
            <a:r>
              <a:rPr lang="fr-FR" sz="1200" dirty="0" smtClean="0">
                <a:solidFill>
                  <a:schemeClr val="tx1"/>
                </a:solidFill>
              </a:rPr>
              <a:t>Définir </a:t>
            </a:r>
            <a:r>
              <a:rPr lang="fr-FR" sz="1200" dirty="0">
                <a:solidFill>
                  <a:schemeClr val="tx1"/>
                </a:solidFill>
              </a:rPr>
              <a:t>des moyens (dont politique de marque) garantissant une attractivité et une </a:t>
            </a:r>
            <a:r>
              <a:rPr lang="fr-FR" sz="1200" dirty="0" smtClean="0">
                <a:solidFill>
                  <a:schemeClr val="tx1"/>
                </a:solidFill>
              </a:rPr>
              <a:t>internationalisation </a:t>
            </a:r>
            <a:r>
              <a:rPr lang="fr-FR" sz="1200" dirty="0">
                <a:solidFill>
                  <a:schemeClr val="tx1"/>
                </a:solidFill>
              </a:rPr>
              <a:t>de la formation dans le cadre du périmètre de l’</a:t>
            </a:r>
            <a:r>
              <a:rPr lang="fr-FR" sz="1200" dirty="0" err="1">
                <a:solidFill>
                  <a:schemeClr val="tx1"/>
                </a:solidFill>
              </a:rPr>
              <a:t>Idex</a:t>
            </a:r>
            <a:r>
              <a:rPr lang="fr-FR" sz="1200" dirty="0">
                <a:solidFill>
                  <a:schemeClr val="tx1"/>
                </a:solidFill>
              </a:rPr>
              <a:t> et en dehors, dans le cadre de </a:t>
            </a:r>
            <a:r>
              <a:rPr lang="fr-FR" sz="1200" dirty="0" smtClean="0">
                <a:solidFill>
                  <a:schemeClr val="tx1"/>
                </a:solidFill>
              </a:rPr>
              <a:t>l’entrainement</a:t>
            </a:r>
          </a:p>
          <a:p>
            <a:pPr marL="273050" indent="-273050">
              <a:buClr>
                <a:schemeClr val="accent3"/>
              </a:buClr>
              <a:buSzPct val="100000"/>
              <a:buFont typeface="Arial" pitchFamily="34" charset="0"/>
              <a:buChar char="•"/>
              <a:defRPr/>
            </a:pPr>
            <a:r>
              <a:rPr lang="fr-FR" sz="1200" dirty="0" smtClean="0">
                <a:solidFill>
                  <a:schemeClr val="tx1"/>
                </a:solidFill>
              </a:rPr>
              <a:t>«</a:t>
            </a:r>
            <a:r>
              <a:rPr lang="fr-FR" sz="1200" i="1" dirty="0" smtClean="0">
                <a:solidFill>
                  <a:schemeClr val="tx1"/>
                </a:solidFill>
              </a:rPr>
              <a:t> Mettre en œuvre une politique d’excellence en formation, en lien avec le périmètre d’excellence et l’environnement économique, social et culturel, en développant des projets innovants, tout spécialement aux niveaux master et doctorat et en contribuant à la formation tout au long de la vie »</a:t>
            </a:r>
          </a:p>
          <a:p>
            <a:pPr marL="273050" indent="-273050">
              <a:buClr>
                <a:schemeClr val="accent3"/>
              </a:buClr>
              <a:buSzPct val="100000"/>
              <a:buFont typeface="Arial" pitchFamily="34" charset="0"/>
              <a:buChar char="•"/>
              <a:defRPr/>
            </a:pPr>
            <a:endParaRPr lang="fr-FR" sz="1200" dirty="0">
              <a:solidFill>
                <a:schemeClr val="tx1"/>
              </a:solidFill>
            </a:endParaRPr>
          </a:p>
        </p:txBody>
      </p:sp>
      <p:sp>
        <p:nvSpPr>
          <p:cNvPr id="57350" name="ZoneTexte 13"/>
          <p:cNvSpPr txBox="1">
            <a:spLocks noChangeArrowheads="1"/>
          </p:cNvSpPr>
          <p:nvPr/>
        </p:nvSpPr>
        <p:spPr bwMode="auto">
          <a:xfrm>
            <a:off x="246063" y="1358900"/>
            <a:ext cx="1282700" cy="463550"/>
          </a:xfrm>
          <a:prstGeom prst="rect">
            <a:avLst/>
          </a:prstGeom>
          <a:noFill/>
          <a:ln w="9525">
            <a:noFill/>
            <a:miter lim="800000"/>
            <a:headEnd/>
            <a:tailEnd/>
          </a:ln>
        </p:spPr>
        <p:txBody>
          <a:bodyPr lIns="36000" tIns="36000" rIns="36000" bIns="36000" anchor="ctr"/>
          <a:lstStyle/>
          <a:p>
            <a:pPr>
              <a:buClr>
                <a:schemeClr val="accent2"/>
              </a:buClr>
            </a:pPr>
            <a:r>
              <a:rPr lang="fr-FR" sz="1600" b="1">
                <a:solidFill>
                  <a:srgbClr val="002060"/>
                </a:solidFill>
              </a:rPr>
              <a:t>Objectif</a:t>
            </a:r>
          </a:p>
        </p:txBody>
      </p:sp>
      <p:sp>
        <p:nvSpPr>
          <p:cNvPr id="15" name="Rectangle à coins arrondis 14"/>
          <p:cNvSpPr/>
          <p:nvPr>
            <p:custDataLst>
              <p:tags r:id="rId2"/>
            </p:custDataLst>
          </p:nvPr>
        </p:nvSpPr>
        <p:spPr bwMode="auto">
          <a:xfrm>
            <a:off x="1738599" y="2820317"/>
            <a:ext cx="6873875" cy="1970183"/>
          </a:xfrm>
          <a:prstGeom prst="roundRect">
            <a:avLst/>
          </a:prstGeom>
          <a:solidFill>
            <a:srgbClr val="E7E9FF"/>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marL="273050" indent="-273050">
              <a:buClr>
                <a:schemeClr val="accent3"/>
              </a:buClr>
              <a:buFont typeface="Arial" pitchFamily="34" charset="0"/>
              <a:buChar char="•"/>
              <a:defRPr/>
            </a:pPr>
            <a:r>
              <a:rPr lang="fr-FR" sz="1200" dirty="0" smtClean="0">
                <a:solidFill>
                  <a:schemeClr val="tx1"/>
                </a:solidFill>
              </a:rPr>
              <a:t>Création d'un “International Training Resource Center” (ITRC) (COMMAND)</a:t>
            </a:r>
          </a:p>
          <a:p>
            <a:pPr marL="273050" indent="-273050">
              <a:buClr>
                <a:schemeClr val="accent3"/>
              </a:buClr>
              <a:buFont typeface="Arial" pitchFamily="34" charset="0"/>
              <a:buChar char="•"/>
              <a:defRPr/>
            </a:pPr>
            <a:r>
              <a:rPr lang="fr-FR" sz="1200" dirty="0" smtClean="0">
                <a:solidFill>
                  <a:schemeClr val="tx1"/>
                </a:solidFill>
              </a:rPr>
              <a:t>Master Erasmus </a:t>
            </a:r>
            <a:r>
              <a:rPr lang="fr-FR" sz="1200" dirty="0" err="1" smtClean="0">
                <a:solidFill>
                  <a:schemeClr val="tx1"/>
                </a:solidFill>
              </a:rPr>
              <a:t>Mundus</a:t>
            </a:r>
            <a:endParaRPr lang="fr-FR" sz="1200" dirty="0" smtClean="0">
              <a:solidFill>
                <a:schemeClr val="tx1"/>
              </a:solidFill>
            </a:endParaRPr>
          </a:p>
          <a:p>
            <a:pPr marL="273050" indent="-273050">
              <a:buClr>
                <a:schemeClr val="accent3"/>
              </a:buClr>
              <a:buFont typeface="Arial" pitchFamily="34" charset="0"/>
              <a:buChar char="•"/>
              <a:defRPr/>
            </a:pPr>
            <a:r>
              <a:rPr lang="fr-FR" sz="1200" dirty="0" smtClean="0">
                <a:solidFill>
                  <a:schemeClr val="tx1"/>
                </a:solidFill>
              </a:rPr>
              <a:t>Cursus internationaux</a:t>
            </a:r>
          </a:p>
          <a:p>
            <a:pPr marL="273050" indent="-273050">
              <a:buClr>
                <a:schemeClr val="accent3"/>
              </a:buClr>
              <a:buFont typeface="Arial" pitchFamily="34" charset="0"/>
              <a:buChar char="•"/>
              <a:defRPr/>
            </a:pPr>
            <a:r>
              <a:rPr lang="fr-FR" sz="1200" dirty="0" smtClean="0">
                <a:solidFill>
                  <a:schemeClr val="tx1"/>
                </a:solidFill>
              </a:rPr>
              <a:t>Doctorats internationaux</a:t>
            </a:r>
          </a:p>
          <a:p>
            <a:pPr marL="273050" indent="-273050">
              <a:buClr>
                <a:schemeClr val="accent3"/>
              </a:buClr>
              <a:buFont typeface="Arial" pitchFamily="34" charset="0"/>
              <a:buChar char="•"/>
              <a:defRPr/>
            </a:pPr>
            <a:r>
              <a:rPr lang="fr-FR" sz="1200" dirty="0" smtClean="0">
                <a:solidFill>
                  <a:schemeClr val="tx1"/>
                </a:solidFill>
              </a:rPr>
              <a:t>Une architecture de formation modulaire en M et D, avec un référentiel précis,</a:t>
            </a:r>
          </a:p>
          <a:p>
            <a:pPr marL="273050" indent="-273050">
              <a:buClr>
                <a:schemeClr val="accent3"/>
              </a:buClr>
              <a:buFont typeface="Arial" pitchFamily="34" charset="0"/>
              <a:buChar char="•"/>
              <a:defRPr/>
            </a:pPr>
            <a:r>
              <a:rPr lang="fr-FR" sz="1200" dirty="0" smtClean="0">
                <a:solidFill>
                  <a:schemeClr val="tx1"/>
                </a:solidFill>
              </a:rPr>
              <a:t>Semestres thématiques (MARENA)</a:t>
            </a:r>
          </a:p>
          <a:p>
            <a:pPr marL="273050" indent="-273050">
              <a:buClr>
                <a:schemeClr val="accent3"/>
              </a:buClr>
              <a:buFont typeface="Arial" pitchFamily="34" charset="0"/>
              <a:buChar char="•"/>
              <a:defRPr/>
            </a:pPr>
            <a:r>
              <a:rPr lang="fr-FR" sz="1200" dirty="0" smtClean="0">
                <a:solidFill>
                  <a:schemeClr val="tx1"/>
                </a:solidFill>
              </a:rPr>
              <a:t>Formation tout au long de la vie</a:t>
            </a:r>
            <a:endParaRPr lang="fr-FR" sz="1200" dirty="0">
              <a:solidFill>
                <a:schemeClr val="tx1"/>
              </a:solidFill>
            </a:endParaRPr>
          </a:p>
        </p:txBody>
      </p:sp>
      <p:sp>
        <p:nvSpPr>
          <p:cNvPr id="57352" name="ZoneTexte 15"/>
          <p:cNvSpPr txBox="1">
            <a:spLocks noChangeArrowheads="1"/>
          </p:cNvSpPr>
          <p:nvPr/>
        </p:nvSpPr>
        <p:spPr bwMode="auto">
          <a:xfrm>
            <a:off x="166404" y="3495465"/>
            <a:ext cx="1433015" cy="463550"/>
          </a:xfrm>
          <a:prstGeom prst="rect">
            <a:avLst/>
          </a:prstGeom>
          <a:noFill/>
          <a:ln w="9525">
            <a:noFill/>
            <a:miter lim="800000"/>
            <a:headEnd/>
            <a:tailEnd/>
          </a:ln>
        </p:spPr>
        <p:txBody>
          <a:bodyPr lIns="36000" tIns="36000" rIns="36000" bIns="36000" anchor="ctr"/>
          <a:lstStyle/>
          <a:p>
            <a:pPr>
              <a:buClr>
                <a:schemeClr val="accent2"/>
              </a:buClr>
            </a:pPr>
            <a:r>
              <a:rPr lang="fr-FR" sz="1600" b="1" dirty="0" smtClean="0">
                <a:solidFill>
                  <a:srgbClr val="002060"/>
                </a:solidFill>
              </a:rPr>
              <a:t>Exemples extraits des projets </a:t>
            </a:r>
            <a:r>
              <a:rPr lang="fr-FR" sz="1600" b="1" dirty="0" err="1" smtClean="0">
                <a:solidFill>
                  <a:srgbClr val="002060"/>
                </a:solidFill>
              </a:rPr>
              <a:t>Labex</a:t>
            </a:r>
            <a:endParaRPr lang="fr-FR" sz="1600" b="1" dirty="0">
              <a:solidFill>
                <a:srgbClr val="002060"/>
              </a:solidFill>
            </a:endParaRPr>
          </a:p>
        </p:txBody>
      </p:sp>
      <p:sp>
        <p:nvSpPr>
          <p:cNvPr id="57354" name="ZoneTexte 18"/>
          <p:cNvSpPr txBox="1">
            <a:spLocks noChangeArrowheads="1"/>
          </p:cNvSpPr>
          <p:nvPr/>
        </p:nvSpPr>
        <p:spPr bwMode="auto">
          <a:xfrm>
            <a:off x="213013" y="5041977"/>
            <a:ext cx="1282700" cy="465138"/>
          </a:xfrm>
          <a:prstGeom prst="rect">
            <a:avLst/>
          </a:prstGeom>
          <a:noFill/>
          <a:ln w="9525">
            <a:noFill/>
            <a:miter lim="800000"/>
            <a:headEnd/>
            <a:tailEnd/>
          </a:ln>
        </p:spPr>
        <p:txBody>
          <a:bodyPr lIns="36000" tIns="36000" rIns="36000" bIns="36000" anchor="ctr"/>
          <a:lstStyle/>
          <a:p>
            <a:pPr>
              <a:buClr>
                <a:schemeClr val="accent2"/>
              </a:buClr>
            </a:pPr>
            <a:r>
              <a:rPr lang="fr-FR" sz="1600" b="1" dirty="0" smtClean="0">
                <a:solidFill>
                  <a:srgbClr val="002060"/>
                </a:solidFill>
              </a:rPr>
              <a:t>Au niveau de l’IDEX</a:t>
            </a:r>
            <a:endParaRPr lang="fr-FR" sz="1600" b="1" dirty="0">
              <a:solidFill>
                <a:srgbClr val="002060"/>
              </a:solidFill>
            </a:endParaRPr>
          </a:p>
        </p:txBody>
      </p:sp>
      <p:sp>
        <p:nvSpPr>
          <p:cNvPr id="20" name="Rectangle à coins arrondis 19"/>
          <p:cNvSpPr/>
          <p:nvPr>
            <p:custDataLst>
              <p:tags r:id="rId3"/>
            </p:custDataLst>
          </p:nvPr>
        </p:nvSpPr>
        <p:spPr bwMode="auto">
          <a:xfrm>
            <a:off x="1738599" y="4966733"/>
            <a:ext cx="6873875" cy="798513"/>
          </a:xfrm>
          <a:prstGeom prst="roundRect">
            <a:avLst/>
          </a:prstGeom>
          <a:solidFill>
            <a:srgbClr val="E7E9FF"/>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marL="273050" indent="-273050">
              <a:buClr>
                <a:schemeClr val="accent3"/>
              </a:buClr>
              <a:buSzPct val="100000"/>
              <a:buFont typeface="Arial" pitchFamily="34" charset="0"/>
              <a:buChar char="•"/>
              <a:defRPr/>
            </a:pPr>
            <a:r>
              <a:rPr lang="fr-FR" sz="1200" dirty="0" smtClean="0">
                <a:solidFill>
                  <a:schemeClr val="tx1"/>
                </a:solidFill>
              </a:rPr>
              <a:t>Université numérique </a:t>
            </a:r>
          </a:p>
          <a:p>
            <a:pPr marL="273050" indent="-273050">
              <a:buClr>
                <a:schemeClr val="accent3"/>
              </a:buClr>
              <a:buSzPct val="100000"/>
              <a:buFont typeface="Arial" pitchFamily="34" charset="0"/>
              <a:buChar char="•"/>
              <a:defRPr/>
            </a:pPr>
            <a:r>
              <a:rPr lang="fr-FR" sz="1200" dirty="0" smtClean="0">
                <a:solidFill>
                  <a:schemeClr val="tx1"/>
                </a:solidFill>
              </a:rPr>
              <a:t>Formations innovantes ?</a:t>
            </a:r>
            <a:endParaRPr lang="fr-FR" sz="1200" dirty="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title"/>
          </p:nvPr>
        </p:nvSpPr>
        <p:spPr/>
        <p:txBody>
          <a:bodyPr anchor="ctr"/>
          <a:lstStyle/>
          <a:p>
            <a:pPr>
              <a:lnSpc>
                <a:spcPct val="100000"/>
              </a:lnSpc>
              <a:spcBef>
                <a:spcPct val="20000"/>
              </a:spcBef>
              <a:defRPr/>
            </a:pPr>
            <a:r>
              <a:rPr lang="en-GB" dirty="0" err="1" smtClean="0">
                <a:solidFill>
                  <a:schemeClr val="accent3"/>
                </a:solidFill>
              </a:rPr>
              <a:t>Structuration</a:t>
            </a:r>
            <a:r>
              <a:rPr lang="en-GB" dirty="0" smtClean="0">
                <a:solidFill>
                  <a:schemeClr val="accent3"/>
                </a:solidFill>
              </a:rPr>
              <a:t> de sites </a:t>
            </a:r>
            <a:endParaRPr lang="fr-FR" b="0" i="1" dirty="0" smtClean="0">
              <a:solidFill>
                <a:schemeClr val="accent3"/>
              </a:solidFill>
            </a:endParaRPr>
          </a:p>
        </p:txBody>
      </p:sp>
      <p:sp>
        <p:nvSpPr>
          <p:cNvPr id="4" name="Espace réservé du numéro de diapositive 3"/>
          <p:cNvSpPr>
            <a:spLocks noGrp="1"/>
          </p:cNvSpPr>
          <p:nvPr>
            <p:ph type="sldNum" sz="quarter" idx="10"/>
          </p:nvPr>
        </p:nvSpPr>
        <p:spPr/>
        <p:txBody>
          <a:bodyPr/>
          <a:lstStyle/>
          <a:p>
            <a:pPr>
              <a:defRPr/>
            </a:pPr>
            <a:fld id="{C4C64750-E751-4E6B-A29B-117587DE4D8F}" type="slidenum">
              <a:rPr smtClean="0"/>
              <a:pPr>
                <a:defRPr/>
              </a:pPr>
              <a:t>34</a:t>
            </a:fld>
            <a:endParaRPr dirty="0"/>
          </a:p>
        </p:txBody>
      </p:sp>
      <p:sp>
        <p:nvSpPr>
          <p:cNvPr id="57348" name="ZoneTexte 29"/>
          <p:cNvSpPr txBox="1">
            <a:spLocks noChangeArrowheads="1"/>
          </p:cNvSpPr>
          <p:nvPr/>
        </p:nvSpPr>
        <p:spPr bwMode="auto">
          <a:xfrm>
            <a:off x="6934200" y="1282700"/>
            <a:ext cx="2373313" cy="1774825"/>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12" name="Rectangle à coins arrondis 11"/>
          <p:cNvSpPr/>
          <p:nvPr>
            <p:custDataLst>
              <p:tags r:id="rId1"/>
            </p:custDataLst>
          </p:nvPr>
        </p:nvSpPr>
        <p:spPr bwMode="auto">
          <a:xfrm>
            <a:off x="1774825" y="1092200"/>
            <a:ext cx="6873875" cy="1540831"/>
          </a:xfrm>
          <a:prstGeom prst="roundRect">
            <a:avLst/>
          </a:prstGeom>
          <a:solidFill>
            <a:srgbClr val="E7E9FF"/>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r>
              <a:rPr lang="fr-FR" sz="1200" i="1" dirty="0"/>
              <a:t>« </a:t>
            </a:r>
            <a:r>
              <a:rPr lang="fr-FR" sz="1200" dirty="0" smtClean="0"/>
              <a:t>Une Initiative d’excellence la promotion et le développement d’un périmètre</a:t>
            </a:r>
          </a:p>
          <a:p>
            <a:r>
              <a:rPr lang="fr-FR" sz="1200" dirty="0" smtClean="0"/>
              <a:t>d’excellence et impulse autour de lui une dynamique de structuration du site par la mise en</a:t>
            </a:r>
          </a:p>
          <a:p>
            <a:r>
              <a:rPr lang="fr-FR" sz="1200" dirty="0" err="1" smtClean="0"/>
              <a:t>oeuvre</a:t>
            </a:r>
            <a:r>
              <a:rPr lang="fr-FR" sz="1200" dirty="0" smtClean="0"/>
              <a:t> d’actions de recherche et de formation innovantes dans le cadre d’une gouvernance</a:t>
            </a:r>
          </a:p>
          <a:p>
            <a:r>
              <a:rPr lang="fr-FR" sz="1200" dirty="0" smtClean="0"/>
              <a:t>rénovée et performante.</a:t>
            </a:r>
          </a:p>
          <a:p>
            <a:r>
              <a:rPr lang="fr-FR" sz="1200" dirty="0" smtClean="0"/>
              <a:t>Elle s’interface avec les autres activités du site sur lequel elle est</a:t>
            </a:r>
          </a:p>
          <a:p>
            <a:r>
              <a:rPr lang="fr-FR" sz="1200" dirty="0" smtClean="0"/>
              <a:t>implantée, induisant un fort effet de structuration et d’entraînement sur l’ensemble du site. »</a:t>
            </a:r>
            <a:endParaRPr lang="fr-FR" sz="1200" dirty="0">
              <a:solidFill>
                <a:schemeClr val="tx1"/>
              </a:solidFill>
            </a:endParaRPr>
          </a:p>
        </p:txBody>
      </p:sp>
      <p:sp>
        <p:nvSpPr>
          <p:cNvPr id="57350" name="ZoneTexte 13"/>
          <p:cNvSpPr txBox="1">
            <a:spLocks noChangeArrowheads="1"/>
          </p:cNvSpPr>
          <p:nvPr/>
        </p:nvSpPr>
        <p:spPr bwMode="auto">
          <a:xfrm>
            <a:off x="246063" y="1358900"/>
            <a:ext cx="1282700" cy="463550"/>
          </a:xfrm>
          <a:prstGeom prst="rect">
            <a:avLst/>
          </a:prstGeom>
          <a:noFill/>
          <a:ln w="9525">
            <a:noFill/>
            <a:miter lim="800000"/>
            <a:headEnd/>
            <a:tailEnd/>
          </a:ln>
        </p:spPr>
        <p:txBody>
          <a:bodyPr lIns="36000" tIns="36000" rIns="36000" bIns="36000" anchor="ctr"/>
          <a:lstStyle/>
          <a:p>
            <a:pPr>
              <a:buClr>
                <a:schemeClr val="accent2"/>
              </a:buClr>
            </a:pPr>
            <a:r>
              <a:rPr lang="fr-FR" sz="1600" b="1">
                <a:solidFill>
                  <a:srgbClr val="002060"/>
                </a:solidFill>
              </a:rPr>
              <a:t>Objectif</a:t>
            </a:r>
          </a:p>
        </p:txBody>
      </p:sp>
      <p:sp>
        <p:nvSpPr>
          <p:cNvPr id="15" name="Rectangle à coins arrondis 14"/>
          <p:cNvSpPr/>
          <p:nvPr>
            <p:custDataLst>
              <p:tags r:id="rId2"/>
            </p:custDataLst>
          </p:nvPr>
        </p:nvSpPr>
        <p:spPr bwMode="auto">
          <a:xfrm>
            <a:off x="1771650" y="2853369"/>
            <a:ext cx="6873875" cy="1079652"/>
          </a:xfrm>
          <a:prstGeom prst="roundRect">
            <a:avLst/>
          </a:prstGeom>
          <a:solidFill>
            <a:srgbClr val="E7E9FF"/>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marL="273050" indent="-273050">
              <a:buClr>
                <a:schemeClr val="accent3"/>
              </a:buClr>
              <a:buFont typeface="Arial" pitchFamily="34" charset="0"/>
              <a:buChar char="•"/>
              <a:defRPr/>
            </a:pPr>
            <a:r>
              <a:rPr lang="fr-FR" sz="1200" dirty="0" smtClean="0">
                <a:solidFill>
                  <a:schemeClr val="tx1"/>
                </a:solidFill>
              </a:rPr>
              <a:t>Renforcement de l’existant</a:t>
            </a:r>
          </a:p>
          <a:p>
            <a:pPr marL="273050" indent="-273050">
              <a:buClr>
                <a:schemeClr val="accent3"/>
              </a:buClr>
              <a:buFont typeface="Arial" pitchFamily="34" charset="0"/>
              <a:buChar char="•"/>
              <a:defRPr/>
            </a:pPr>
            <a:r>
              <a:rPr lang="fr-FR" sz="1200" dirty="0" smtClean="0">
                <a:solidFill>
                  <a:schemeClr val="tx1"/>
                </a:solidFill>
              </a:rPr>
              <a:t>Mutualisation</a:t>
            </a:r>
            <a:endParaRPr lang="fr-FR" sz="1200" dirty="0">
              <a:solidFill>
                <a:schemeClr val="tx1"/>
              </a:solidFill>
            </a:endParaRPr>
          </a:p>
        </p:txBody>
      </p:sp>
      <p:sp>
        <p:nvSpPr>
          <p:cNvPr id="57352" name="ZoneTexte 15"/>
          <p:cNvSpPr txBox="1">
            <a:spLocks noChangeArrowheads="1"/>
          </p:cNvSpPr>
          <p:nvPr/>
        </p:nvSpPr>
        <p:spPr bwMode="auto">
          <a:xfrm>
            <a:off x="177420" y="3142925"/>
            <a:ext cx="1433015" cy="463550"/>
          </a:xfrm>
          <a:prstGeom prst="rect">
            <a:avLst/>
          </a:prstGeom>
          <a:noFill/>
          <a:ln w="9525">
            <a:noFill/>
            <a:miter lim="800000"/>
            <a:headEnd/>
            <a:tailEnd/>
          </a:ln>
        </p:spPr>
        <p:txBody>
          <a:bodyPr lIns="36000" tIns="36000" rIns="36000" bIns="36000" anchor="ctr"/>
          <a:lstStyle/>
          <a:p>
            <a:pPr>
              <a:buClr>
                <a:schemeClr val="accent2"/>
              </a:buClr>
            </a:pPr>
            <a:r>
              <a:rPr lang="fr-FR" sz="1600" b="1" dirty="0" smtClean="0">
                <a:solidFill>
                  <a:srgbClr val="002060"/>
                </a:solidFill>
              </a:rPr>
              <a:t>Exemples extraits des projets </a:t>
            </a:r>
            <a:r>
              <a:rPr lang="fr-FR" sz="1600" b="1" dirty="0" err="1" smtClean="0">
                <a:solidFill>
                  <a:srgbClr val="002060"/>
                </a:solidFill>
              </a:rPr>
              <a:t>Labex</a:t>
            </a:r>
            <a:endParaRPr lang="fr-FR" sz="1600" b="1" dirty="0">
              <a:solidFill>
                <a:srgbClr val="002060"/>
              </a:solidFill>
            </a:endParaRPr>
          </a:p>
        </p:txBody>
      </p:sp>
      <p:sp>
        <p:nvSpPr>
          <p:cNvPr id="17" name="Rectangle à coins arrondis 16"/>
          <p:cNvSpPr/>
          <p:nvPr>
            <p:custDataLst>
              <p:tags r:id="rId3"/>
            </p:custDataLst>
          </p:nvPr>
        </p:nvSpPr>
        <p:spPr bwMode="auto">
          <a:xfrm>
            <a:off x="1782667" y="4138096"/>
            <a:ext cx="6873875" cy="585788"/>
          </a:xfrm>
          <a:prstGeom prst="roundRect">
            <a:avLst/>
          </a:prstGeom>
          <a:solidFill>
            <a:srgbClr val="E7E9FF"/>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marL="273050" indent="-273050">
              <a:buClr>
                <a:schemeClr val="accent3"/>
              </a:buClr>
              <a:buSzPct val="100000"/>
              <a:buFont typeface="Arial" pitchFamily="34" charset="0"/>
              <a:buChar char="•"/>
              <a:defRPr/>
            </a:pPr>
            <a:r>
              <a:rPr lang="fr-FR" sz="1200" dirty="0">
                <a:solidFill>
                  <a:schemeClr val="tx1"/>
                </a:solidFill>
              </a:rPr>
              <a:t> </a:t>
            </a:r>
            <a:r>
              <a:rPr lang="fr-FR" sz="1200" dirty="0" smtClean="0">
                <a:solidFill>
                  <a:schemeClr val="tx1"/>
                </a:solidFill>
              </a:rPr>
              <a:t>Définition de </a:t>
            </a:r>
            <a:r>
              <a:rPr lang="fr-FR" sz="1200" dirty="0" err="1" smtClean="0">
                <a:solidFill>
                  <a:schemeClr val="tx1"/>
                </a:solidFill>
              </a:rPr>
              <a:t>standarts</a:t>
            </a:r>
            <a:r>
              <a:rPr lang="fr-FR" sz="1200" dirty="0" smtClean="0">
                <a:solidFill>
                  <a:schemeClr val="tx1"/>
                </a:solidFill>
              </a:rPr>
              <a:t> de ressources (BU, accueil chercheurs étrangers,…)</a:t>
            </a:r>
            <a:endParaRPr lang="fr-FR" sz="1200" dirty="0">
              <a:solidFill>
                <a:schemeClr val="tx1"/>
              </a:solidFill>
            </a:endParaRPr>
          </a:p>
        </p:txBody>
      </p:sp>
      <p:sp>
        <p:nvSpPr>
          <p:cNvPr id="57354" name="ZoneTexte 18"/>
          <p:cNvSpPr txBox="1">
            <a:spLocks noChangeArrowheads="1"/>
          </p:cNvSpPr>
          <p:nvPr/>
        </p:nvSpPr>
        <p:spPr bwMode="auto">
          <a:xfrm>
            <a:off x="268097" y="4182661"/>
            <a:ext cx="1282700" cy="465138"/>
          </a:xfrm>
          <a:prstGeom prst="rect">
            <a:avLst/>
          </a:prstGeom>
          <a:noFill/>
          <a:ln w="9525">
            <a:noFill/>
            <a:miter lim="800000"/>
            <a:headEnd/>
            <a:tailEnd/>
          </a:ln>
        </p:spPr>
        <p:txBody>
          <a:bodyPr lIns="36000" tIns="36000" rIns="36000" bIns="36000" anchor="ctr"/>
          <a:lstStyle/>
          <a:p>
            <a:pPr>
              <a:buClr>
                <a:schemeClr val="accent2"/>
              </a:buClr>
            </a:pPr>
            <a:r>
              <a:rPr lang="fr-FR" sz="1600" b="1" dirty="0" smtClean="0">
                <a:solidFill>
                  <a:srgbClr val="002060"/>
                </a:solidFill>
              </a:rPr>
              <a:t>Au niveau de l’IDEX</a:t>
            </a:r>
            <a:endParaRPr lang="fr-FR" sz="1600" b="1" dirty="0">
              <a:solidFill>
                <a:srgbClr val="00206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title"/>
          </p:nvPr>
        </p:nvSpPr>
        <p:spPr/>
        <p:txBody>
          <a:bodyPr anchor="ctr"/>
          <a:lstStyle/>
          <a:p>
            <a:pPr>
              <a:lnSpc>
                <a:spcPct val="100000"/>
              </a:lnSpc>
              <a:spcBef>
                <a:spcPct val="20000"/>
              </a:spcBef>
              <a:defRPr/>
            </a:pPr>
            <a:r>
              <a:rPr lang="en-GB" dirty="0" smtClean="0">
                <a:solidFill>
                  <a:schemeClr val="accent3"/>
                </a:solidFill>
              </a:rPr>
              <a:t>Valorisation</a:t>
            </a:r>
            <a:endParaRPr lang="fr-FR" b="0" i="1" dirty="0" smtClean="0">
              <a:solidFill>
                <a:schemeClr val="accent3"/>
              </a:solidFill>
            </a:endParaRPr>
          </a:p>
        </p:txBody>
      </p:sp>
      <p:sp>
        <p:nvSpPr>
          <p:cNvPr id="4" name="Espace réservé du numéro de diapositive 3"/>
          <p:cNvSpPr>
            <a:spLocks noGrp="1"/>
          </p:cNvSpPr>
          <p:nvPr>
            <p:ph type="sldNum" sz="quarter" idx="10"/>
          </p:nvPr>
        </p:nvSpPr>
        <p:spPr/>
        <p:txBody>
          <a:bodyPr/>
          <a:lstStyle/>
          <a:p>
            <a:pPr>
              <a:defRPr/>
            </a:pPr>
            <a:fld id="{C4C64750-E751-4E6B-A29B-117587DE4D8F}" type="slidenum">
              <a:rPr smtClean="0"/>
              <a:pPr>
                <a:defRPr/>
              </a:pPr>
              <a:t>35</a:t>
            </a:fld>
            <a:endParaRPr dirty="0"/>
          </a:p>
        </p:txBody>
      </p:sp>
      <p:sp>
        <p:nvSpPr>
          <p:cNvPr id="57348" name="ZoneTexte 29"/>
          <p:cNvSpPr txBox="1">
            <a:spLocks noChangeArrowheads="1"/>
          </p:cNvSpPr>
          <p:nvPr/>
        </p:nvSpPr>
        <p:spPr bwMode="auto">
          <a:xfrm>
            <a:off x="6934200" y="1282700"/>
            <a:ext cx="2373313" cy="1774825"/>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12" name="Rectangle à coins arrondis 11"/>
          <p:cNvSpPr/>
          <p:nvPr>
            <p:custDataLst>
              <p:tags r:id="rId1"/>
            </p:custDataLst>
          </p:nvPr>
        </p:nvSpPr>
        <p:spPr bwMode="auto">
          <a:xfrm>
            <a:off x="1774825" y="1092200"/>
            <a:ext cx="6873875" cy="1306513"/>
          </a:xfrm>
          <a:prstGeom prst="roundRect">
            <a:avLst/>
          </a:prstGeom>
          <a:solidFill>
            <a:srgbClr val="E7E9FF"/>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r>
              <a:rPr lang="fr-FR" sz="1200" i="1" dirty="0" smtClean="0"/>
              <a:t>«L’ambition est de</a:t>
            </a:r>
            <a:r>
              <a:rPr lang="fr-FR" sz="1200" i="1" dirty="0"/>
              <a:t> </a:t>
            </a:r>
            <a:r>
              <a:rPr lang="fr-FR" sz="1200" dirty="0" smtClean="0"/>
              <a:t>disposer d’un potentiel important de partenariats (définition et mise en </a:t>
            </a:r>
            <a:r>
              <a:rPr lang="fr-FR" sz="1200" dirty="0" err="1" smtClean="0"/>
              <a:t>oeuvre</a:t>
            </a:r>
            <a:endParaRPr lang="fr-FR" sz="1200" dirty="0" smtClean="0"/>
          </a:p>
          <a:p>
            <a:r>
              <a:rPr lang="fr-FR" sz="1200" dirty="0" smtClean="0"/>
              <a:t>d’une politique de valorisation et de transfert, intensité des relations avec le monde</a:t>
            </a:r>
          </a:p>
          <a:p>
            <a:r>
              <a:rPr lang="fr-FR" sz="1200" dirty="0" smtClean="0"/>
              <a:t>économique, et plus largement avec la sphère socio-économique, partenariats</a:t>
            </a:r>
          </a:p>
          <a:p>
            <a:r>
              <a:rPr lang="fr-FR" sz="1200" dirty="0" smtClean="0"/>
              <a:t>relatifs à l’insertion professionnelle…) »</a:t>
            </a:r>
            <a:endParaRPr lang="fr-FR" sz="1200" dirty="0">
              <a:solidFill>
                <a:schemeClr val="tx1"/>
              </a:solidFill>
            </a:endParaRPr>
          </a:p>
        </p:txBody>
      </p:sp>
      <p:sp>
        <p:nvSpPr>
          <p:cNvPr id="57350" name="ZoneTexte 13"/>
          <p:cNvSpPr txBox="1">
            <a:spLocks noChangeArrowheads="1"/>
          </p:cNvSpPr>
          <p:nvPr/>
        </p:nvSpPr>
        <p:spPr bwMode="auto">
          <a:xfrm>
            <a:off x="246063" y="1358900"/>
            <a:ext cx="1282700" cy="463550"/>
          </a:xfrm>
          <a:prstGeom prst="rect">
            <a:avLst/>
          </a:prstGeom>
          <a:noFill/>
          <a:ln w="9525">
            <a:noFill/>
            <a:miter lim="800000"/>
            <a:headEnd/>
            <a:tailEnd/>
          </a:ln>
        </p:spPr>
        <p:txBody>
          <a:bodyPr lIns="36000" tIns="36000" rIns="36000" bIns="36000" anchor="ctr"/>
          <a:lstStyle/>
          <a:p>
            <a:pPr>
              <a:buClr>
                <a:schemeClr val="accent2"/>
              </a:buClr>
            </a:pPr>
            <a:r>
              <a:rPr lang="fr-FR" sz="1600" b="1">
                <a:solidFill>
                  <a:srgbClr val="002060"/>
                </a:solidFill>
              </a:rPr>
              <a:t>Objectif</a:t>
            </a:r>
          </a:p>
        </p:txBody>
      </p:sp>
      <p:sp>
        <p:nvSpPr>
          <p:cNvPr id="15" name="Rectangle à coins arrondis 14"/>
          <p:cNvSpPr/>
          <p:nvPr>
            <p:custDataLst>
              <p:tags r:id="rId2"/>
            </p:custDataLst>
          </p:nvPr>
        </p:nvSpPr>
        <p:spPr bwMode="auto">
          <a:xfrm>
            <a:off x="1771650" y="2463800"/>
            <a:ext cx="6873875" cy="2260600"/>
          </a:xfrm>
          <a:prstGeom prst="roundRect">
            <a:avLst/>
          </a:prstGeom>
          <a:solidFill>
            <a:srgbClr val="E7E9FF"/>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marL="273050" indent="-273050">
              <a:buClr>
                <a:schemeClr val="accent3"/>
              </a:buClr>
              <a:buFont typeface="Arial" pitchFamily="34" charset="0"/>
              <a:buChar char="•"/>
              <a:defRPr/>
            </a:pPr>
            <a:r>
              <a:rPr lang="fr-FR" sz="1200" dirty="0" smtClean="0">
                <a:solidFill>
                  <a:schemeClr val="tx1"/>
                </a:solidFill>
              </a:rPr>
              <a:t>Plates Formes technologiques (BIOMARKERS)</a:t>
            </a:r>
          </a:p>
          <a:p>
            <a:pPr marL="273050" indent="-273050">
              <a:buClr>
                <a:schemeClr val="accent3"/>
              </a:buClr>
              <a:buFont typeface="Arial" pitchFamily="34" charset="0"/>
              <a:buChar char="•"/>
              <a:defRPr/>
            </a:pPr>
            <a:r>
              <a:rPr lang="fr-FR" sz="1200" dirty="0" smtClean="0">
                <a:solidFill>
                  <a:schemeClr val="tx1"/>
                </a:solidFill>
              </a:rPr>
              <a:t>Incubation (COMMAND)</a:t>
            </a:r>
          </a:p>
          <a:p>
            <a:pPr marL="273050" indent="-273050">
              <a:buClr>
                <a:schemeClr val="accent3"/>
              </a:buClr>
              <a:buFont typeface="Arial" pitchFamily="34" charset="0"/>
              <a:buChar char="•"/>
              <a:defRPr/>
            </a:pPr>
            <a:r>
              <a:rPr lang="fr-FR" sz="1200" dirty="0" smtClean="0">
                <a:solidFill>
                  <a:schemeClr val="tx1"/>
                </a:solidFill>
              </a:rPr>
              <a:t>Mise en place de « Démonstrateurs innovants » destinés à montrer l’applicabilité des nouveaux concepts issus des recherches. (</a:t>
            </a:r>
            <a:r>
              <a:rPr lang="fr-FR" sz="1200" dirty="0" err="1" smtClean="0">
                <a:solidFill>
                  <a:schemeClr val="tx1"/>
                </a:solidFill>
              </a:rPr>
              <a:t>IEAc</a:t>
            </a:r>
            <a:r>
              <a:rPr lang="fr-FR" sz="1200" dirty="0" smtClean="0">
                <a:solidFill>
                  <a:schemeClr val="tx1"/>
                </a:solidFill>
              </a:rPr>
              <a:t>)</a:t>
            </a:r>
          </a:p>
          <a:p>
            <a:pPr marL="273050" indent="-273050">
              <a:buClr>
                <a:schemeClr val="accent3"/>
              </a:buClr>
              <a:buFont typeface="Arial" pitchFamily="34" charset="0"/>
              <a:buChar char="•"/>
              <a:defRPr/>
            </a:pPr>
            <a:r>
              <a:rPr lang="fr-FR" sz="1200" dirty="0" smtClean="0">
                <a:solidFill>
                  <a:schemeClr val="tx1"/>
                </a:solidFill>
              </a:rPr>
              <a:t>Banc d’essais de référence au niveau européen en partenariat avec des industriels (</a:t>
            </a:r>
            <a:r>
              <a:rPr lang="fr-FR" sz="1200" dirty="0" err="1" smtClean="0">
                <a:solidFill>
                  <a:schemeClr val="tx1"/>
                </a:solidFill>
              </a:rPr>
              <a:t>IEAc</a:t>
            </a:r>
            <a:r>
              <a:rPr lang="fr-FR" sz="1200" dirty="0" smtClean="0">
                <a:solidFill>
                  <a:schemeClr val="tx1"/>
                </a:solidFill>
              </a:rPr>
              <a:t>)</a:t>
            </a:r>
          </a:p>
          <a:p>
            <a:pPr marL="273050" indent="-273050">
              <a:buClr>
                <a:schemeClr val="accent3"/>
              </a:buClr>
              <a:buFont typeface="Arial" pitchFamily="34" charset="0"/>
              <a:buChar char="•"/>
              <a:defRPr/>
            </a:pPr>
            <a:r>
              <a:rPr lang="fr-FR" sz="1200" dirty="0" smtClean="0">
                <a:solidFill>
                  <a:schemeClr val="tx1"/>
                </a:solidFill>
              </a:rPr>
              <a:t>Journées Maths Entreprises (MARENA)</a:t>
            </a:r>
          </a:p>
          <a:p>
            <a:pPr marL="273050" indent="-273050">
              <a:buClr>
                <a:schemeClr val="accent3"/>
              </a:buClr>
              <a:buFont typeface="Arial" pitchFamily="34" charset="0"/>
              <a:buChar char="•"/>
              <a:defRPr/>
            </a:pPr>
            <a:r>
              <a:rPr lang="fr-FR" sz="1200" dirty="0" smtClean="0">
                <a:solidFill>
                  <a:schemeClr val="tx1"/>
                </a:solidFill>
              </a:rPr>
              <a:t>Insertion professionnelle</a:t>
            </a:r>
            <a:endParaRPr lang="fr-FR" sz="1200" dirty="0">
              <a:solidFill>
                <a:schemeClr val="tx1"/>
              </a:solidFill>
            </a:endParaRPr>
          </a:p>
        </p:txBody>
      </p:sp>
      <p:sp>
        <p:nvSpPr>
          <p:cNvPr id="57352" name="ZoneTexte 15"/>
          <p:cNvSpPr txBox="1">
            <a:spLocks noChangeArrowheads="1"/>
          </p:cNvSpPr>
          <p:nvPr/>
        </p:nvSpPr>
        <p:spPr bwMode="auto">
          <a:xfrm>
            <a:off x="177420" y="2922588"/>
            <a:ext cx="1433015" cy="463550"/>
          </a:xfrm>
          <a:prstGeom prst="rect">
            <a:avLst/>
          </a:prstGeom>
          <a:noFill/>
          <a:ln w="9525">
            <a:noFill/>
            <a:miter lim="800000"/>
            <a:headEnd/>
            <a:tailEnd/>
          </a:ln>
        </p:spPr>
        <p:txBody>
          <a:bodyPr lIns="36000" tIns="36000" rIns="36000" bIns="36000" anchor="ctr"/>
          <a:lstStyle/>
          <a:p>
            <a:pPr>
              <a:buClr>
                <a:schemeClr val="accent2"/>
              </a:buClr>
            </a:pPr>
            <a:r>
              <a:rPr lang="fr-FR" sz="1600" b="1" dirty="0" smtClean="0">
                <a:solidFill>
                  <a:srgbClr val="002060"/>
                </a:solidFill>
              </a:rPr>
              <a:t>Exemples extraits des projets </a:t>
            </a:r>
            <a:r>
              <a:rPr lang="fr-FR" sz="1600" b="1" dirty="0" err="1" smtClean="0">
                <a:solidFill>
                  <a:srgbClr val="002060"/>
                </a:solidFill>
              </a:rPr>
              <a:t>Labex</a:t>
            </a:r>
            <a:endParaRPr lang="fr-FR" sz="1600" b="1" dirty="0">
              <a:solidFill>
                <a:srgbClr val="002060"/>
              </a:solidFill>
            </a:endParaRPr>
          </a:p>
        </p:txBody>
      </p:sp>
      <p:sp>
        <p:nvSpPr>
          <p:cNvPr id="17" name="Rectangle à coins arrondis 16"/>
          <p:cNvSpPr/>
          <p:nvPr>
            <p:custDataLst>
              <p:tags r:id="rId3"/>
            </p:custDataLst>
          </p:nvPr>
        </p:nvSpPr>
        <p:spPr bwMode="auto">
          <a:xfrm>
            <a:off x="1771650" y="4810124"/>
            <a:ext cx="6873875" cy="929663"/>
          </a:xfrm>
          <a:prstGeom prst="roundRect">
            <a:avLst/>
          </a:prstGeom>
          <a:solidFill>
            <a:srgbClr val="E7E9FF"/>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marL="273050" indent="-273050">
              <a:buClr>
                <a:schemeClr val="accent3"/>
              </a:buClr>
              <a:buSzPct val="100000"/>
              <a:buFont typeface="Arial" pitchFamily="34" charset="0"/>
              <a:buChar char="•"/>
              <a:defRPr/>
            </a:pPr>
            <a:r>
              <a:rPr lang="fr-FR" sz="1200" dirty="0">
                <a:solidFill>
                  <a:schemeClr val="tx1"/>
                </a:solidFill>
              </a:rPr>
              <a:t> </a:t>
            </a:r>
            <a:r>
              <a:rPr lang="fr-FR" sz="1200" dirty="0" smtClean="0"/>
              <a:t>Développer des partenariats avec les clusters et pôles</a:t>
            </a:r>
          </a:p>
          <a:p>
            <a:pPr marL="273050" indent="-273050">
              <a:buClr>
                <a:schemeClr val="accent3"/>
              </a:buClr>
              <a:buSzPct val="100000"/>
              <a:buFont typeface="Arial" pitchFamily="34" charset="0"/>
              <a:buChar char="•"/>
              <a:defRPr/>
            </a:pPr>
            <a:r>
              <a:rPr lang="fr-FR" sz="1200" dirty="0" smtClean="0"/>
              <a:t>SATT</a:t>
            </a:r>
          </a:p>
          <a:p>
            <a:pPr marL="273050" indent="-273050">
              <a:buClr>
                <a:schemeClr val="accent3"/>
              </a:buClr>
              <a:buSzPct val="100000"/>
              <a:defRPr/>
            </a:pPr>
            <a:endParaRPr lang="fr-FR" sz="1200" dirty="0">
              <a:solidFill>
                <a:schemeClr val="tx1"/>
              </a:solidFill>
            </a:endParaRPr>
          </a:p>
        </p:txBody>
      </p:sp>
      <p:sp>
        <p:nvSpPr>
          <p:cNvPr id="57354" name="ZoneTexte 18"/>
          <p:cNvSpPr txBox="1">
            <a:spLocks noChangeArrowheads="1"/>
          </p:cNvSpPr>
          <p:nvPr/>
        </p:nvSpPr>
        <p:spPr bwMode="auto">
          <a:xfrm>
            <a:off x="257080" y="4997909"/>
            <a:ext cx="1282700" cy="465138"/>
          </a:xfrm>
          <a:prstGeom prst="rect">
            <a:avLst/>
          </a:prstGeom>
          <a:noFill/>
          <a:ln w="9525">
            <a:noFill/>
            <a:miter lim="800000"/>
            <a:headEnd/>
            <a:tailEnd/>
          </a:ln>
        </p:spPr>
        <p:txBody>
          <a:bodyPr lIns="36000" tIns="36000" rIns="36000" bIns="36000" anchor="ctr"/>
          <a:lstStyle/>
          <a:p>
            <a:pPr>
              <a:buClr>
                <a:schemeClr val="accent2"/>
              </a:buClr>
            </a:pPr>
            <a:r>
              <a:rPr lang="fr-FR" sz="1600" b="1" dirty="0" smtClean="0">
                <a:solidFill>
                  <a:srgbClr val="002060"/>
                </a:solidFill>
              </a:rPr>
              <a:t>Au niveau de l’IDEX</a:t>
            </a:r>
            <a:endParaRPr lang="fr-FR" sz="1600" b="1" dirty="0">
              <a:solidFill>
                <a:srgbClr val="00206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t 15" hidden="1"/>
          <p:cNvGraphicFramePr>
            <a:graphicFrameLocks/>
          </p:cNvGraphicFramePr>
          <p:nvPr>
            <p:custDataLst>
              <p:tags r:id="rId2"/>
            </p:custDataLst>
          </p:nvPr>
        </p:nvGraphicFramePr>
        <p:xfrm>
          <a:off x="0" y="0"/>
          <a:ext cx="158750" cy="158750"/>
        </p:xfrm>
        <a:graphic>
          <a:graphicData uri="http://schemas.openxmlformats.org/presentationml/2006/ole">
            <p:oleObj spid="_x0000_s318466" name="think-cell Slide" r:id="rId10" imgW="0" imgH="0" progId="">
              <p:embed/>
            </p:oleObj>
          </a:graphicData>
        </a:graphic>
      </p:graphicFrame>
      <p:sp>
        <p:nvSpPr>
          <p:cNvPr id="6" name="Rectangle 5" hidden="1"/>
          <p:cNvSpPr/>
          <p:nvPr>
            <p:custDataLst>
              <p:tags r:id="rId3"/>
            </p:custDataLst>
          </p:nvPr>
        </p:nvSpPr>
        <p:spPr bwMode="auto">
          <a:xfrm>
            <a:off x="0" y="0"/>
            <a:ext cx="158750" cy="158750"/>
          </a:xfrm>
          <a:prstGeom prst="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none" lIns="0" tIns="0" rIns="0" bIns="0" numCol="1" rtlCol="0" anchor="ctr" anchorCtr="0" compatLnSpc="1">
            <a:prstTxWarp prst="textNoShape">
              <a:avLst/>
            </a:prstTxWarp>
            <a:noAutofit/>
          </a:bodyPr>
          <a:lstStyle/>
          <a:p>
            <a:pPr algn="ctr">
              <a:buClr>
                <a:srgbClr val="CC0000"/>
              </a:buClr>
              <a:buSzPct val="75000"/>
            </a:pPr>
            <a:r>
              <a:rPr kumimoji="0" lang="fr-FR" sz="1400" u="none" strike="noStrike" cap="none" normalizeH="0" smtClean="0">
                <a:ln>
                  <a:noFill/>
                </a:ln>
                <a:solidFill>
                  <a:schemeClr val="tx1"/>
                </a:solidFill>
                <a:effectLst/>
                <a:latin typeface="Arial"/>
                <a:sym typeface="Arial"/>
              </a:rPr>
              <a:t>l</a:t>
            </a:r>
            <a:endParaRPr kumimoji="0" lang="fr-FR" sz="1400" u="none" strike="noStrike" cap="none" normalizeH="0" dirty="0" smtClean="0">
              <a:ln>
                <a:noFill/>
              </a:ln>
              <a:solidFill>
                <a:schemeClr val="tx1"/>
              </a:solidFill>
              <a:effectLst/>
              <a:latin typeface="Arial"/>
              <a:sym typeface="Arial"/>
            </a:endParaRPr>
          </a:p>
        </p:txBody>
      </p:sp>
      <p:sp>
        <p:nvSpPr>
          <p:cNvPr id="31747" name="Titre 1"/>
          <p:cNvSpPr>
            <a:spLocks noGrp="1"/>
          </p:cNvSpPr>
          <p:nvPr>
            <p:ph type="title"/>
            <p:custDataLst>
              <p:tags r:id="rId4"/>
            </p:custDataLst>
          </p:nvPr>
        </p:nvSpPr>
        <p:spPr>
          <a:noFill/>
          <a:ln w="9525">
            <a:noFill/>
            <a:miter lim="800000"/>
            <a:headEnd/>
            <a:tailEnd/>
          </a:ln>
        </p:spPr>
        <p:txBody>
          <a:bodyPr vert="horz" wrap="square" lIns="36000" tIns="36000" rIns="36000" bIns="0" numCol="1" anchor="b" anchorCtr="0" compatLnSpc="1">
            <a:prstTxWarp prst="textNoShape">
              <a:avLst/>
            </a:prstTxWarp>
          </a:bodyPr>
          <a:lstStyle/>
          <a:p>
            <a:pPr>
              <a:lnSpc>
                <a:spcPct val="70000"/>
              </a:lnSpc>
              <a:defRPr/>
            </a:pPr>
            <a:r>
              <a:rPr lang="fr-FR" dirty="0" smtClean="0"/>
              <a:t>Eléments clés du projet d’IDEX Bretagne-Pays de la Loire</a:t>
            </a:r>
          </a:p>
        </p:txBody>
      </p:sp>
      <p:sp>
        <p:nvSpPr>
          <p:cNvPr id="4" name="Espace réservé du numéro de diapositive 3"/>
          <p:cNvSpPr>
            <a:spLocks noGrp="1"/>
          </p:cNvSpPr>
          <p:nvPr>
            <p:ph type="sldNum" sz="quarter" idx="10"/>
            <p:custDataLst>
              <p:tags r:id="rId5"/>
            </p:custDataLst>
          </p:nvPr>
        </p:nvSpPr>
        <p:spPr/>
        <p:txBody>
          <a:bodyPr/>
          <a:lstStyle/>
          <a:p>
            <a:pPr>
              <a:defRPr/>
            </a:pPr>
            <a:fld id="{DC0BD63D-CABA-4DB9-8E13-F8A9ED1FE979}" type="slidenum">
              <a:rPr smtClean="0"/>
              <a:pPr>
                <a:defRPr/>
              </a:pPr>
              <a:t>36</a:t>
            </a:fld>
            <a:endParaRPr dirty="0"/>
          </a:p>
        </p:txBody>
      </p:sp>
      <p:sp>
        <p:nvSpPr>
          <p:cNvPr id="32772" name="ZoneTexte 29"/>
          <p:cNvSpPr txBox="1">
            <a:spLocks noChangeArrowheads="1"/>
          </p:cNvSpPr>
          <p:nvPr>
            <p:custDataLst>
              <p:tags r:id="rId6"/>
            </p:custDataLst>
          </p:nvPr>
        </p:nvSpPr>
        <p:spPr bwMode="auto">
          <a:xfrm>
            <a:off x="6483350" y="1282700"/>
            <a:ext cx="2373313" cy="1774825"/>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29" name="Rectangle 2"/>
          <p:cNvSpPr>
            <a:spLocks noChangeArrowheads="1"/>
          </p:cNvSpPr>
          <p:nvPr>
            <p:custDataLst>
              <p:tags r:id="rId7"/>
            </p:custDataLst>
          </p:nvPr>
        </p:nvSpPr>
        <p:spPr bwMode="auto">
          <a:xfrm>
            <a:off x="74739" y="1080651"/>
            <a:ext cx="6290435" cy="4982244"/>
          </a:xfrm>
          <a:prstGeom prst="rect">
            <a:avLst/>
          </a:prstGeom>
          <a:noFill/>
          <a:ln w="9525" algn="ctr">
            <a:noFill/>
            <a:miter lim="800000"/>
            <a:headEnd type="none" w="lg" len="lg"/>
            <a:tailEnd type="none" w="lg" len="lg"/>
          </a:ln>
          <a:effectLst/>
        </p:spPr>
        <p:txBody>
          <a:bodyPr lIns="0" tIns="0" rIns="0" bIns="0" anchor="ctr"/>
          <a:lstStyle/>
          <a:p>
            <a:pPr marL="628650" indent="-355600">
              <a:spcBef>
                <a:spcPts val="0"/>
              </a:spcBef>
              <a:buClr>
                <a:schemeClr val="bg1">
                  <a:lumMod val="75000"/>
                </a:schemeClr>
              </a:buClr>
              <a:buFontTx/>
              <a:buAutoNum type="arabicPeriod"/>
              <a:defRPr/>
            </a:pPr>
            <a:r>
              <a:rPr lang="fr-FR" b="1" dirty="0" smtClean="0">
                <a:solidFill>
                  <a:schemeClr val="bg1">
                    <a:lumMod val="75000"/>
                  </a:schemeClr>
                </a:solidFill>
                <a:latin typeface="Calibri" pitchFamily="34" charset="0"/>
              </a:rPr>
              <a:t>Bretagne / Pays de la Loire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Cartographies des forces en présence</a:t>
            </a:r>
          </a:p>
          <a:p>
            <a:pPr marL="628650" indent="-355600">
              <a:spcBef>
                <a:spcPts val="0"/>
              </a:spcBef>
              <a:buClr>
                <a:schemeClr val="bg1">
                  <a:lumMod val="75000"/>
                </a:schemeClr>
              </a:buClr>
              <a:buFontTx/>
              <a:buAutoNum type="arabicPeriod"/>
              <a:defRPr/>
            </a:pPr>
            <a:endParaRPr lang="fr-FR"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a:defRPr/>
            </a:pPr>
            <a:endParaRPr lang="fr-FR" b="1" dirty="0" smtClean="0">
              <a:solidFill>
                <a:schemeClr val="bg1">
                  <a:lumMod val="75000"/>
                </a:schemeClr>
              </a:solidFill>
              <a:latin typeface="Calibri" pitchFamily="34" charset="0"/>
            </a:endParaRPr>
          </a:p>
          <a:p>
            <a:pPr marL="628650" indent="-355600">
              <a:spcBef>
                <a:spcPts val="0"/>
              </a:spcBef>
              <a:buClr>
                <a:schemeClr val="bg1">
                  <a:lumMod val="75000"/>
                </a:schemeClr>
              </a:buClr>
              <a:buFont typeface="+mj-lt"/>
              <a:buAutoNum type="arabicPeriod" startAt="2"/>
              <a:defRPr/>
            </a:pPr>
            <a:r>
              <a:rPr lang="fr-FR" b="1" dirty="0" smtClean="0">
                <a:solidFill>
                  <a:schemeClr val="bg1">
                    <a:lumMod val="75000"/>
                  </a:schemeClr>
                </a:solidFill>
                <a:latin typeface="Calibri" pitchFamily="34" charset="0"/>
              </a:rPr>
              <a:t>Périmètre de l’IDEX à T0, T4, T10</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r>
              <a:rPr lang="fr-FR" b="1" dirty="0" smtClean="0">
                <a:solidFill>
                  <a:schemeClr val="bg1">
                    <a:lumMod val="75000"/>
                  </a:schemeClr>
                </a:solidFill>
                <a:latin typeface="Calibri" pitchFamily="34" charset="0"/>
              </a:rPr>
              <a:t>Articulation entre les domaines d’excellence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Les briques Grand Emprunt</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 typeface="+mj-lt"/>
              <a:buAutoNum type="arabicPeriod" startAt="4"/>
              <a:defRPr/>
            </a:pPr>
            <a:r>
              <a:rPr lang="fr-FR" b="1" dirty="0" smtClean="0">
                <a:solidFill>
                  <a:schemeClr val="bg1">
                    <a:lumMod val="75000"/>
                  </a:schemeClr>
                </a:solidFill>
                <a:latin typeface="Calibri" pitchFamily="34" charset="0"/>
              </a:rPr>
              <a:t>Standards internationaux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Critères génériques et objectifs propres </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 typeface="+mj-lt"/>
              <a:buAutoNum type="arabicPeriod" startAt="5"/>
              <a:defRPr/>
            </a:pPr>
            <a:r>
              <a:rPr lang="fr-FR" b="1" dirty="0" smtClean="0">
                <a:solidFill>
                  <a:schemeClr val="bg1">
                    <a:lumMod val="75000"/>
                  </a:schemeClr>
                </a:solidFill>
                <a:latin typeface="Calibri" pitchFamily="34" charset="0"/>
              </a:rPr>
              <a:t>Axes stratégiques, projets et perspectives</a:t>
            </a:r>
          </a:p>
          <a:p>
            <a:pPr marL="628650" indent="-355600">
              <a:spcBef>
                <a:spcPts val="0"/>
              </a:spcBef>
              <a:buClr>
                <a:schemeClr val="bg1">
                  <a:lumMod val="75000"/>
                </a:schemeClr>
              </a:buClr>
              <a:buFontTx/>
              <a:buAutoNum type="arabicPeriod" startAt="5"/>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5"/>
              <a:defRPr/>
            </a:pPr>
            <a:endParaRPr lang="fr-FR" sz="1200" b="1" dirty="0" smtClean="0">
              <a:solidFill>
                <a:schemeClr val="bg1">
                  <a:lumMod val="75000"/>
                </a:schemeClr>
              </a:solidFill>
              <a:latin typeface="Calibri" pitchFamily="34" charset="0"/>
            </a:endParaRPr>
          </a:p>
          <a:p>
            <a:pPr marL="628650" indent="-355600">
              <a:spcBef>
                <a:spcPts val="0"/>
              </a:spcBef>
              <a:buClr>
                <a:schemeClr val="accent3"/>
              </a:buClr>
              <a:buFontTx/>
              <a:buAutoNum type="arabicPeriod" startAt="5"/>
              <a:defRPr/>
            </a:pPr>
            <a:r>
              <a:rPr lang="fr-FR" b="1" dirty="0" smtClean="0">
                <a:latin typeface="Calibri" pitchFamily="34" charset="0"/>
              </a:rPr>
              <a:t>Outils de gestion et de communication </a:t>
            </a:r>
          </a:p>
          <a:p>
            <a:pPr marL="628650" indent="-355600">
              <a:spcBef>
                <a:spcPts val="0"/>
              </a:spcBef>
              <a:buClr>
                <a:schemeClr val="bg1">
                  <a:lumMod val="75000"/>
                </a:schemeClr>
              </a:buClr>
              <a:defRPr/>
            </a:pPr>
            <a:r>
              <a:rPr lang="fr-FR" b="1" dirty="0" smtClean="0">
                <a:latin typeface="Calibri" pitchFamily="34" charset="0"/>
              </a:rPr>
              <a:t>	La politique de marque et la gouvernance</a:t>
            </a:r>
            <a:endParaRPr lang="fr-FR" b="1" dirty="0">
              <a:latin typeface="Calibri" pitchFamily="34" charset="0"/>
            </a:endParaRPr>
          </a:p>
        </p:txBody>
      </p:sp>
      <p:sp>
        <p:nvSpPr>
          <p:cNvPr id="10" name="Rectangle à coins arrondis 9"/>
          <p:cNvSpPr/>
          <p:nvPr/>
        </p:nvSpPr>
        <p:spPr bwMode="auto">
          <a:xfrm>
            <a:off x="5871363" y="5512133"/>
            <a:ext cx="2420586" cy="570015"/>
          </a:xfrm>
          <a:prstGeom prst="roundRect">
            <a:avLst/>
          </a:prstGeom>
          <a:solidFill>
            <a:schemeClr val="accent6">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Quels outils au service</a:t>
            </a:r>
            <a:r>
              <a:rPr kumimoji="0" lang="fr-FR" sz="1200" b="1" i="0" u="none" strike="noStrike" cap="none" normalizeH="0" dirty="0" smtClean="0">
                <a:ln>
                  <a:noFill/>
                </a:ln>
                <a:solidFill>
                  <a:schemeClr val="tx1"/>
                </a:solidFill>
                <a:effectLst/>
                <a:latin typeface="Arial" charset="0"/>
              </a:rPr>
              <a:t> l’IDEX </a:t>
            </a:r>
            <a:r>
              <a:rPr kumimoji="0" lang="fr-FR" sz="1200" b="1" i="0" u="none" strike="noStrike" cap="none" normalizeH="0" baseline="0" dirty="0" smtClean="0">
                <a:ln>
                  <a:noFill/>
                </a:ln>
                <a:solidFill>
                  <a:schemeClr val="tx1"/>
                </a:solidFill>
                <a:effectLst/>
                <a:latin typeface="Arial"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p:cNvSpPr>
          <p:nvPr>
            <p:ph type="title"/>
          </p:nvPr>
        </p:nvSpPr>
        <p:spPr/>
        <p:txBody>
          <a:bodyPr/>
          <a:lstStyle/>
          <a:p>
            <a:r>
              <a:rPr lang="fr-FR" dirty="0" smtClean="0"/>
              <a:t>Politique de marque</a:t>
            </a:r>
            <a:br>
              <a:rPr lang="fr-FR" dirty="0" smtClean="0"/>
            </a:br>
            <a:r>
              <a:rPr lang="fr-FR" dirty="0" smtClean="0"/>
              <a:t>Deux dimensions à considérer</a:t>
            </a:r>
          </a:p>
        </p:txBody>
      </p:sp>
      <p:sp>
        <p:nvSpPr>
          <p:cNvPr id="3" name="Espace réservé du contenu 2"/>
          <p:cNvSpPr>
            <a:spLocks noGrp="1"/>
          </p:cNvSpPr>
          <p:nvPr>
            <p:ph idx="1"/>
          </p:nvPr>
        </p:nvSpPr>
        <p:spPr>
          <a:xfrm>
            <a:off x="258763" y="1066800"/>
            <a:ext cx="8558212" cy="2507673"/>
          </a:xfrm>
        </p:spPr>
        <p:txBody>
          <a:bodyPr>
            <a:normAutofit/>
          </a:bodyPr>
          <a:lstStyle/>
          <a:p>
            <a:r>
              <a:rPr lang="fr-FR" sz="1400" b="0" dirty="0" smtClean="0"/>
              <a:t>Aux yeux des classements internationaux, les universités sont assimilées à des firmes ou à des marques qui se partagent un marché des diplômes. Le marché international génère des critères de comparaison, des palmarès plus ou moins sérieux, mais exige des normes, des accréditations, des processus qualité…</a:t>
            </a:r>
          </a:p>
          <a:p>
            <a:endParaRPr lang="fr-FR" sz="1400" b="0" dirty="0" smtClean="0"/>
          </a:p>
          <a:p>
            <a:r>
              <a:rPr lang="fr-FR" sz="1400" b="0" dirty="0" smtClean="0"/>
              <a:t>Cette réalité est née de la concurrence internationale des savoirs, du passage à l’autonomie des universités, de la recherche de nouveaux financements... bouleversant la façon dont se pensent aujourd’hui les établissements et comment les étudiants considèrent leur approche à la marque du diplôme.</a:t>
            </a:r>
          </a:p>
        </p:txBody>
      </p:sp>
      <p:sp>
        <p:nvSpPr>
          <p:cNvPr id="4" name="Espace réservé du numéro de diapositive 3"/>
          <p:cNvSpPr>
            <a:spLocks noGrp="1"/>
          </p:cNvSpPr>
          <p:nvPr>
            <p:ph type="sldNum" sz="quarter" idx="10"/>
          </p:nvPr>
        </p:nvSpPr>
        <p:spPr/>
        <p:txBody>
          <a:bodyPr/>
          <a:lstStyle/>
          <a:p>
            <a:pPr>
              <a:defRPr/>
            </a:pPr>
            <a:fld id="{15A64D09-BD4E-4C72-93AB-65D87C87E1EA}" type="slidenum">
              <a:rPr smtClean="0"/>
              <a:pPr>
                <a:defRPr/>
              </a:pPr>
              <a:t>37</a:t>
            </a:fld>
            <a:endParaRPr/>
          </a:p>
        </p:txBody>
      </p:sp>
      <p:sp>
        <p:nvSpPr>
          <p:cNvPr id="5" name="ZoneTexte 4"/>
          <p:cNvSpPr txBox="1"/>
          <p:nvPr/>
        </p:nvSpPr>
        <p:spPr>
          <a:xfrm>
            <a:off x="1223152" y="4108870"/>
            <a:ext cx="3241970" cy="1900052"/>
          </a:xfrm>
          <a:prstGeom prst="rect">
            <a:avLst/>
          </a:prstGeom>
          <a:noFill/>
        </p:spPr>
        <p:txBody>
          <a:bodyPr wrap="square" lIns="36000" tIns="36000" rIns="36000" bIns="36000" rtlCol="0" anchor="ctr" anchorCtr="0">
            <a:noAutofit/>
          </a:bodyPr>
          <a:lstStyle/>
          <a:p>
            <a:endParaRPr lang="fr-FR" sz="1600" b="1" dirty="0" smtClean="0">
              <a:latin typeface="Calibri" pitchFamily="34" charset="0"/>
            </a:endParaRPr>
          </a:p>
          <a:p>
            <a:r>
              <a:rPr lang="fr-FR" sz="1600" b="1" dirty="0" smtClean="0">
                <a:latin typeface="Calibri" pitchFamily="34" charset="0"/>
              </a:rPr>
              <a:t>Un nom qui a du pouvoir : d’adhésion, d’engagement, d’attirance.</a:t>
            </a:r>
          </a:p>
          <a:p>
            <a:pPr>
              <a:buNone/>
            </a:pPr>
            <a:endParaRPr lang="fr-FR" sz="1600" b="1" dirty="0" smtClean="0">
              <a:latin typeface="Calibri" pitchFamily="34" charset="0"/>
            </a:endParaRPr>
          </a:p>
          <a:p>
            <a:pPr>
              <a:buNone/>
            </a:pPr>
            <a:r>
              <a:rPr lang="fr-FR" sz="1600" b="1" dirty="0" smtClean="0">
                <a:latin typeface="Calibri" pitchFamily="34" charset="0"/>
              </a:rPr>
              <a:t>A travers la marque, l’université se détermine une identité pour se faire connaître.</a:t>
            </a:r>
          </a:p>
          <a:p>
            <a:endParaRPr lang="fr-FR" sz="1600" b="1" dirty="0" smtClean="0">
              <a:latin typeface="Calibri" pitchFamily="34" charset="0"/>
            </a:endParaRPr>
          </a:p>
        </p:txBody>
      </p:sp>
      <p:sp>
        <p:nvSpPr>
          <p:cNvPr id="6" name="Rectangle 5"/>
          <p:cNvSpPr/>
          <p:nvPr/>
        </p:nvSpPr>
        <p:spPr>
          <a:xfrm>
            <a:off x="4999508" y="4397177"/>
            <a:ext cx="2838203" cy="1323439"/>
          </a:xfrm>
          <a:prstGeom prst="rect">
            <a:avLst/>
          </a:prstGeom>
        </p:spPr>
        <p:txBody>
          <a:bodyPr wrap="square">
            <a:spAutoFit/>
          </a:bodyPr>
          <a:lstStyle/>
          <a:p>
            <a:r>
              <a:rPr lang="fr-FR" sz="1600" b="1" dirty="0" smtClean="0">
                <a:latin typeface="Calibri" pitchFamily="34" charset="0"/>
              </a:rPr>
              <a:t>La marque est également un outil de sélectivité, le garant d’une qualité, un label d’excellence, une certification qui rassure.</a:t>
            </a:r>
          </a:p>
        </p:txBody>
      </p:sp>
      <p:cxnSp>
        <p:nvCxnSpPr>
          <p:cNvPr id="8" name="Connecteur droit 7"/>
          <p:cNvCxnSpPr/>
          <p:nvPr/>
        </p:nvCxnSpPr>
        <p:spPr bwMode="auto">
          <a:xfrm rot="5400000">
            <a:off x="3319152" y="4874820"/>
            <a:ext cx="2481943" cy="1588"/>
          </a:xfrm>
          <a:prstGeom prst="line">
            <a:avLst/>
          </a:prstGeom>
          <a:solidFill>
            <a:srgbClr val="FFF7EF"/>
          </a:solidFill>
          <a:ln w="25400" cap="flat" cmpd="sng" algn="ctr">
            <a:solidFill>
              <a:schemeClr val="tx1"/>
            </a:solidFill>
            <a:prstDash val="solid"/>
            <a:round/>
            <a:headEnd type="none" w="med" len="med"/>
            <a:tailEnd type="none" w="med" len="med"/>
          </a:ln>
          <a:effectLst/>
        </p:spPr>
      </p:cxnSp>
      <p:cxnSp>
        <p:nvCxnSpPr>
          <p:cNvPr id="10" name="Connecteur droit 9"/>
          <p:cNvCxnSpPr/>
          <p:nvPr/>
        </p:nvCxnSpPr>
        <p:spPr bwMode="auto">
          <a:xfrm>
            <a:off x="1080655" y="4061356"/>
            <a:ext cx="6970815" cy="1588"/>
          </a:xfrm>
          <a:prstGeom prst="line">
            <a:avLst/>
          </a:prstGeom>
          <a:solidFill>
            <a:srgbClr val="FFF7EF"/>
          </a:solidFill>
          <a:ln w="25400" cap="flat" cmpd="sng" algn="ctr">
            <a:solidFill>
              <a:schemeClr val="tx1"/>
            </a:solidFill>
            <a:prstDash val="solid"/>
            <a:round/>
            <a:headEnd type="none" w="med" len="med"/>
            <a:tailEnd type="none" w="med" len="med"/>
          </a:ln>
          <a:effectLst/>
        </p:spPr>
      </p:cxnSp>
      <p:sp>
        <p:nvSpPr>
          <p:cNvPr id="12" name="ZoneTexte 11"/>
          <p:cNvSpPr txBox="1"/>
          <p:nvPr/>
        </p:nvSpPr>
        <p:spPr>
          <a:xfrm>
            <a:off x="1520042" y="3632855"/>
            <a:ext cx="2291937" cy="653143"/>
          </a:xfrm>
          <a:prstGeom prst="rect">
            <a:avLst/>
          </a:prstGeom>
          <a:noFill/>
        </p:spPr>
        <p:txBody>
          <a:bodyPr wrap="square" lIns="36000" tIns="36000" rIns="36000" bIns="36000" rtlCol="0" anchor="ctr" anchorCtr="0">
            <a:noAutofit/>
          </a:bodyPr>
          <a:lstStyle/>
          <a:p>
            <a:r>
              <a:rPr lang="fr-FR" b="1" dirty="0" smtClean="0">
                <a:solidFill>
                  <a:srgbClr val="C65101"/>
                </a:solidFill>
                <a:latin typeface="+mj-lt"/>
                <a:ea typeface="+mj-ea"/>
                <a:cs typeface="+mj-cs"/>
              </a:rPr>
              <a:t>Un outil d’identité</a:t>
            </a:r>
          </a:p>
          <a:p>
            <a:endParaRPr lang="fr-FR" sz="2000" b="1" dirty="0" smtClean="0">
              <a:solidFill>
                <a:srgbClr val="FF0000"/>
              </a:solidFill>
              <a:latin typeface="Calibri" pitchFamily="34" charset="0"/>
            </a:endParaRPr>
          </a:p>
        </p:txBody>
      </p:sp>
      <p:sp>
        <p:nvSpPr>
          <p:cNvPr id="13" name="ZoneTexte 12"/>
          <p:cNvSpPr txBox="1"/>
          <p:nvPr/>
        </p:nvSpPr>
        <p:spPr>
          <a:xfrm>
            <a:off x="4914410" y="3632855"/>
            <a:ext cx="2745174" cy="653143"/>
          </a:xfrm>
          <a:prstGeom prst="rect">
            <a:avLst/>
          </a:prstGeom>
          <a:noFill/>
        </p:spPr>
        <p:txBody>
          <a:bodyPr wrap="square" lIns="36000" tIns="36000" rIns="36000" bIns="36000" rtlCol="0" anchor="ctr" anchorCtr="0">
            <a:noAutofit/>
          </a:bodyPr>
          <a:lstStyle/>
          <a:p>
            <a:r>
              <a:rPr lang="fr-FR" b="1" dirty="0" smtClean="0">
                <a:solidFill>
                  <a:srgbClr val="C65101"/>
                </a:solidFill>
                <a:latin typeface="+mj-lt"/>
                <a:ea typeface="+mj-ea"/>
                <a:cs typeface="+mj-cs"/>
              </a:rPr>
              <a:t>Un outil d’excellence</a:t>
            </a:r>
          </a:p>
          <a:p>
            <a:endParaRPr lang="fr-FR" sz="2000" b="1" dirty="0" smtClean="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p:cNvSpPr>
          <p:nvPr>
            <p:ph type="title"/>
          </p:nvPr>
        </p:nvSpPr>
        <p:spPr/>
        <p:txBody>
          <a:bodyPr/>
          <a:lstStyle/>
          <a:p>
            <a:r>
              <a:rPr lang="fr-FR" dirty="0" smtClean="0"/>
              <a:t>Politique de marque</a:t>
            </a:r>
            <a:br>
              <a:rPr lang="fr-FR" dirty="0" smtClean="0"/>
            </a:br>
            <a:r>
              <a:rPr lang="fr-FR" dirty="0" smtClean="0"/>
              <a:t>Quelques questions à se poser</a:t>
            </a:r>
          </a:p>
        </p:txBody>
      </p:sp>
      <p:sp>
        <p:nvSpPr>
          <p:cNvPr id="4" name="Espace réservé du numéro de diapositive 3"/>
          <p:cNvSpPr>
            <a:spLocks noGrp="1"/>
          </p:cNvSpPr>
          <p:nvPr>
            <p:ph type="sldNum" sz="quarter" idx="10"/>
          </p:nvPr>
        </p:nvSpPr>
        <p:spPr/>
        <p:txBody>
          <a:bodyPr/>
          <a:lstStyle/>
          <a:p>
            <a:pPr>
              <a:defRPr/>
            </a:pPr>
            <a:fld id="{15A64D09-BD4E-4C72-93AB-65D87C87E1EA}" type="slidenum">
              <a:rPr smtClean="0"/>
              <a:pPr>
                <a:defRPr/>
              </a:pPr>
              <a:t>38</a:t>
            </a:fld>
            <a:endParaRPr/>
          </a:p>
        </p:txBody>
      </p:sp>
      <p:cxnSp>
        <p:nvCxnSpPr>
          <p:cNvPr id="6" name="Connecteur droit 5"/>
          <p:cNvCxnSpPr>
            <a:cxnSpLocks/>
          </p:cNvCxnSpPr>
          <p:nvPr/>
        </p:nvCxnSpPr>
        <p:spPr bwMode="auto">
          <a:xfrm rot="16200000" flipH="1">
            <a:off x="2184953" y="3089830"/>
            <a:ext cx="3829561" cy="11084"/>
          </a:xfrm>
          <a:prstGeom prst="line">
            <a:avLst/>
          </a:prstGeom>
          <a:solidFill>
            <a:srgbClr val="FFF7EF"/>
          </a:solidFill>
          <a:ln w="25400" cap="flat" cmpd="sng" algn="ctr">
            <a:solidFill>
              <a:schemeClr val="tx1"/>
            </a:solidFill>
            <a:prstDash val="solid"/>
            <a:round/>
            <a:headEnd type="none" w="med" len="med"/>
            <a:tailEnd type="none" w="med" len="med"/>
          </a:ln>
          <a:effectLst/>
        </p:spPr>
      </p:cxnSp>
      <p:cxnSp>
        <p:nvCxnSpPr>
          <p:cNvPr id="7" name="Connecteur droit 6"/>
          <p:cNvCxnSpPr/>
          <p:nvPr/>
        </p:nvCxnSpPr>
        <p:spPr bwMode="auto">
          <a:xfrm flipV="1">
            <a:off x="1381125" y="3163095"/>
            <a:ext cx="6013120" cy="8730"/>
          </a:xfrm>
          <a:prstGeom prst="line">
            <a:avLst/>
          </a:prstGeom>
          <a:solidFill>
            <a:srgbClr val="FFF7EF"/>
          </a:solidFill>
          <a:ln w="25400" cap="flat" cmpd="sng" algn="ctr">
            <a:solidFill>
              <a:schemeClr val="tx1"/>
            </a:solidFill>
            <a:prstDash val="solid"/>
            <a:round/>
            <a:headEnd type="none" w="med" len="med"/>
            <a:tailEnd type="stealth" w="lg" len="lg"/>
          </a:ln>
          <a:effectLst/>
        </p:spPr>
      </p:cxnSp>
      <p:sp>
        <p:nvSpPr>
          <p:cNvPr id="10" name="Rectangle à coins arrondis 9"/>
          <p:cNvSpPr/>
          <p:nvPr/>
        </p:nvSpPr>
        <p:spPr bwMode="auto">
          <a:xfrm>
            <a:off x="1914525" y="1524000"/>
            <a:ext cx="1866900" cy="1304925"/>
          </a:xfrm>
          <a:prstGeom prst="roundRect">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100" b="1" i="0" u="none" strike="noStrike" cap="none" normalizeH="0" baseline="0" dirty="0" smtClean="0">
                <a:ln>
                  <a:noFill/>
                </a:ln>
                <a:solidFill>
                  <a:schemeClr val="tx1"/>
                </a:solidFill>
                <a:effectLst/>
                <a:latin typeface="Arial" charset="0"/>
              </a:rPr>
              <a:t>Forum</a:t>
            </a:r>
          </a:p>
          <a:p>
            <a:pPr marR="0" algn="ctr" defTabSz="914400" rtl="0" eaLnBrk="1" fontAlgn="base" latinLnBrk="0" hangingPunct="1">
              <a:lnSpc>
                <a:spcPct val="100000"/>
              </a:lnSpc>
              <a:spcBef>
                <a:spcPct val="50000"/>
              </a:spcBef>
              <a:spcAft>
                <a:spcPct val="0"/>
              </a:spcAft>
              <a:buClr>
                <a:srgbClr val="CC0000"/>
              </a:buClr>
              <a:buSzPct val="75000"/>
              <a:tabLst/>
            </a:pPr>
            <a:r>
              <a:rPr lang="fr-FR" sz="1100" b="1" dirty="0" smtClean="0">
                <a:solidFill>
                  <a:schemeClr val="tx1"/>
                </a:solidFill>
                <a:latin typeface="Arial" charset="0"/>
              </a:rPr>
              <a:t>Internet</a:t>
            </a:r>
          </a:p>
          <a:p>
            <a:pPr marR="0" algn="ctr" defTabSz="914400" rtl="0" eaLnBrk="1" fontAlgn="base" latinLnBrk="0" hangingPunct="1">
              <a:lnSpc>
                <a:spcPct val="100000"/>
              </a:lnSpc>
              <a:spcBef>
                <a:spcPct val="50000"/>
              </a:spcBef>
              <a:spcAft>
                <a:spcPct val="0"/>
              </a:spcAft>
              <a:buClr>
                <a:srgbClr val="CC0000"/>
              </a:buClr>
              <a:buSzPct val="75000"/>
              <a:tabLst/>
            </a:pPr>
            <a:r>
              <a:rPr lang="fr-FR" sz="1100" b="1" dirty="0" smtClean="0">
                <a:solidFill>
                  <a:schemeClr val="tx1"/>
                </a:solidFill>
                <a:latin typeface="Arial" charset="0"/>
              </a:rPr>
              <a:t>Visuels, logo</a:t>
            </a:r>
          </a:p>
          <a:p>
            <a:pPr marR="0" algn="ctr" defTabSz="914400" rtl="0" eaLnBrk="1" fontAlgn="base" latinLnBrk="0" hangingPunct="1">
              <a:lnSpc>
                <a:spcPct val="100000"/>
              </a:lnSpc>
              <a:spcBef>
                <a:spcPct val="50000"/>
              </a:spcBef>
              <a:spcAft>
                <a:spcPct val="0"/>
              </a:spcAft>
              <a:buClr>
                <a:srgbClr val="CC0000"/>
              </a:buClr>
              <a:buSzPct val="75000"/>
              <a:tabLst/>
            </a:pPr>
            <a:r>
              <a:rPr lang="fr-FR" sz="1100" b="1" dirty="0" smtClean="0">
                <a:solidFill>
                  <a:schemeClr val="tx1"/>
                </a:solidFill>
                <a:latin typeface="Arial" charset="0"/>
              </a:rPr>
              <a:t>Infrastructure</a:t>
            </a:r>
          </a:p>
        </p:txBody>
      </p:sp>
      <p:sp>
        <p:nvSpPr>
          <p:cNvPr id="11" name="Rectangle à coins arrondis 10"/>
          <p:cNvSpPr/>
          <p:nvPr/>
        </p:nvSpPr>
        <p:spPr bwMode="auto">
          <a:xfrm>
            <a:off x="1905000" y="3409950"/>
            <a:ext cx="1866900" cy="1304925"/>
          </a:xfrm>
          <a:prstGeom prst="roundRect">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050" b="1" i="0" u="none" strike="noStrike" cap="none" normalizeH="0" baseline="0" dirty="0" smtClean="0">
                <a:ln>
                  <a:noFill/>
                </a:ln>
                <a:solidFill>
                  <a:schemeClr val="tx1"/>
                </a:solidFill>
                <a:effectLst/>
                <a:latin typeface="Arial" charset="0"/>
              </a:rPr>
              <a:t>Labellisation</a:t>
            </a:r>
          </a:p>
          <a:p>
            <a:pPr marR="0" algn="ctr" defTabSz="914400" rtl="0" eaLnBrk="1" fontAlgn="base" latinLnBrk="0" hangingPunct="1">
              <a:lnSpc>
                <a:spcPct val="100000"/>
              </a:lnSpc>
              <a:spcBef>
                <a:spcPct val="50000"/>
              </a:spcBef>
              <a:spcAft>
                <a:spcPct val="0"/>
              </a:spcAft>
              <a:buClr>
                <a:srgbClr val="CC0000"/>
              </a:buClr>
              <a:buSzPct val="75000"/>
              <a:tabLst/>
            </a:pPr>
            <a:r>
              <a:rPr lang="fr-FR" sz="1050" b="1" dirty="0" smtClean="0">
                <a:solidFill>
                  <a:schemeClr val="tx1"/>
                </a:solidFill>
                <a:latin typeface="Arial" charset="0"/>
              </a:rPr>
              <a:t>Critères de sélectivité</a:t>
            </a:r>
          </a:p>
          <a:p>
            <a:pPr marR="0" algn="ctr" defTabSz="914400" rtl="0" eaLnBrk="1" fontAlgn="base" latinLnBrk="0" hangingPunct="1">
              <a:lnSpc>
                <a:spcPct val="100000"/>
              </a:lnSpc>
              <a:spcBef>
                <a:spcPct val="50000"/>
              </a:spcBef>
              <a:spcAft>
                <a:spcPct val="0"/>
              </a:spcAft>
              <a:buClr>
                <a:srgbClr val="CC0000"/>
              </a:buClr>
              <a:buSzPct val="75000"/>
              <a:tabLst/>
            </a:pPr>
            <a:r>
              <a:rPr kumimoji="0" lang="fr-FR" sz="1050" b="1" i="0" u="none" strike="noStrike" cap="none" normalizeH="0" baseline="0" dirty="0" smtClean="0">
                <a:ln>
                  <a:noFill/>
                </a:ln>
                <a:solidFill>
                  <a:schemeClr val="tx1"/>
                </a:solidFill>
                <a:effectLst/>
                <a:latin typeface="Arial" charset="0"/>
              </a:rPr>
              <a:t>Co-signature</a:t>
            </a:r>
            <a:r>
              <a:rPr kumimoji="0" lang="fr-FR" sz="1050" b="1" i="0" u="none" strike="noStrike" cap="none" normalizeH="0" dirty="0" smtClean="0">
                <a:ln>
                  <a:noFill/>
                </a:ln>
                <a:solidFill>
                  <a:schemeClr val="tx1"/>
                </a:solidFill>
                <a:effectLst/>
                <a:latin typeface="Arial" charset="0"/>
              </a:rPr>
              <a:t> internationale</a:t>
            </a:r>
            <a:endParaRPr kumimoji="0" lang="fr-FR" sz="1050" b="1" i="0" u="none" strike="noStrike" cap="none" normalizeH="0" baseline="0" dirty="0" smtClean="0">
              <a:ln>
                <a:noFill/>
              </a:ln>
              <a:solidFill>
                <a:schemeClr val="tx1"/>
              </a:solidFill>
              <a:effectLst/>
              <a:latin typeface="Arial" charset="0"/>
            </a:endParaRPr>
          </a:p>
        </p:txBody>
      </p:sp>
      <p:sp>
        <p:nvSpPr>
          <p:cNvPr id="12" name="Rectangle à coins arrondis 11"/>
          <p:cNvSpPr/>
          <p:nvPr/>
        </p:nvSpPr>
        <p:spPr bwMode="auto">
          <a:xfrm>
            <a:off x="4638675" y="1524000"/>
            <a:ext cx="1866900" cy="1304925"/>
          </a:xfrm>
          <a:prstGeom prst="roundRect">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100" b="1" i="0" u="none" strike="noStrike" cap="none" normalizeH="0" baseline="0" dirty="0" smtClean="0">
                <a:ln>
                  <a:noFill/>
                </a:ln>
                <a:solidFill>
                  <a:schemeClr val="tx1"/>
                </a:solidFill>
                <a:effectLst/>
                <a:latin typeface="Arial" charset="0"/>
              </a:rPr>
              <a:t>Attractivité</a:t>
            </a:r>
            <a:r>
              <a:rPr kumimoji="0" lang="fr-FR" sz="1100" b="1" i="0" u="none" strike="noStrike" cap="none" normalizeH="0" dirty="0" smtClean="0">
                <a:ln>
                  <a:noFill/>
                </a:ln>
                <a:solidFill>
                  <a:schemeClr val="tx1"/>
                </a:solidFill>
                <a:effectLst/>
                <a:latin typeface="Arial" charset="0"/>
              </a:rPr>
              <a:t> du programme</a:t>
            </a:r>
            <a:endParaRPr lang="fr-FR" sz="1100" b="1" baseline="0" dirty="0" smtClean="0">
              <a:solidFill>
                <a:schemeClr val="tx1"/>
              </a:solidFill>
              <a:latin typeface="Arial" charset="0"/>
            </a:endParaRPr>
          </a:p>
          <a:p>
            <a:pPr marR="0" algn="ctr" defTabSz="914400" rtl="0" eaLnBrk="1" fontAlgn="base" latinLnBrk="0" hangingPunct="1">
              <a:lnSpc>
                <a:spcPct val="100000"/>
              </a:lnSpc>
              <a:spcBef>
                <a:spcPct val="50000"/>
              </a:spcBef>
              <a:spcAft>
                <a:spcPct val="0"/>
              </a:spcAft>
              <a:buClr>
                <a:srgbClr val="CC0000"/>
              </a:buClr>
              <a:buSzPct val="75000"/>
              <a:tabLst/>
            </a:pPr>
            <a:r>
              <a:rPr kumimoji="0" lang="fr-FR" sz="1100" b="1" i="0" u="none" strike="noStrike" cap="none" normalizeH="0" dirty="0" smtClean="0">
                <a:ln>
                  <a:noFill/>
                </a:ln>
                <a:solidFill>
                  <a:schemeClr val="tx1"/>
                </a:solidFill>
                <a:effectLst/>
                <a:latin typeface="Arial" charset="0"/>
              </a:rPr>
              <a:t>Facteurs différenciant</a:t>
            </a:r>
          </a:p>
        </p:txBody>
      </p:sp>
      <p:sp>
        <p:nvSpPr>
          <p:cNvPr id="13" name="Rectangle à coins arrondis 12"/>
          <p:cNvSpPr/>
          <p:nvPr/>
        </p:nvSpPr>
        <p:spPr bwMode="auto">
          <a:xfrm>
            <a:off x="4629150" y="3409950"/>
            <a:ext cx="1866900" cy="1304925"/>
          </a:xfrm>
          <a:prstGeom prst="roundRect">
            <a:avLst/>
          </a:prstGeom>
          <a:solidFill>
            <a:schemeClr val="bg1">
              <a:lumMod val="8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100" b="1" i="0" u="none" strike="noStrike" cap="none" normalizeH="0" baseline="0" dirty="0" smtClean="0">
                <a:ln>
                  <a:noFill/>
                </a:ln>
                <a:solidFill>
                  <a:schemeClr val="tx1"/>
                </a:solidFill>
                <a:effectLst/>
                <a:latin typeface="Arial" charset="0"/>
              </a:rPr>
              <a:t>Visibilité au</a:t>
            </a:r>
            <a:r>
              <a:rPr kumimoji="0" lang="fr-FR" sz="1100" b="1" i="0" u="none" strike="noStrike" cap="none" normalizeH="0" dirty="0" smtClean="0">
                <a:ln>
                  <a:noFill/>
                </a:ln>
                <a:solidFill>
                  <a:schemeClr val="tx1"/>
                </a:solidFill>
                <a:effectLst/>
                <a:latin typeface="Arial" charset="0"/>
              </a:rPr>
              <a:t> sein de l’écosystème</a:t>
            </a:r>
            <a:endParaRPr kumimoji="0" lang="fr-FR" sz="1100" b="1" i="0" u="none" strike="noStrike" cap="none" normalizeH="0" baseline="0" dirty="0" smtClean="0">
              <a:ln>
                <a:noFill/>
              </a:ln>
              <a:solidFill>
                <a:schemeClr val="tx1"/>
              </a:solidFill>
              <a:effectLst/>
              <a:latin typeface="Arial" charset="0"/>
            </a:endParaRPr>
          </a:p>
        </p:txBody>
      </p:sp>
      <p:sp>
        <p:nvSpPr>
          <p:cNvPr id="15" name="ZoneTexte 14"/>
          <p:cNvSpPr txBox="1"/>
          <p:nvPr/>
        </p:nvSpPr>
        <p:spPr>
          <a:xfrm>
            <a:off x="7553325" y="2705100"/>
            <a:ext cx="914400" cy="914400"/>
          </a:xfrm>
          <a:prstGeom prst="rect">
            <a:avLst/>
          </a:prstGeom>
          <a:noFill/>
        </p:spPr>
        <p:txBody>
          <a:bodyPr wrap="none" lIns="36000" tIns="36000" rIns="36000" bIns="36000" rtlCol="0" anchor="ctr" anchorCtr="0">
            <a:noAutofit/>
          </a:bodyPr>
          <a:lstStyle/>
          <a:p>
            <a:pPr>
              <a:buClr>
                <a:schemeClr val="accent2"/>
              </a:buClr>
            </a:pPr>
            <a:r>
              <a:rPr lang="fr-FR" b="1" dirty="0" smtClean="0">
                <a:solidFill>
                  <a:srgbClr val="C65101"/>
                </a:solidFill>
                <a:latin typeface="+mj-lt"/>
                <a:ea typeface="+mj-ea"/>
                <a:cs typeface="+mj-cs"/>
              </a:rPr>
              <a:t>Objectifs ?</a:t>
            </a:r>
            <a:endParaRPr lang="fr-FR" b="1" dirty="0" err="1" smtClean="0">
              <a:solidFill>
                <a:srgbClr val="C65101"/>
              </a:solidFill>
              <a:latin typeface="+mj-lt"/>
              <a:ea typeface="+mj-ea"/>
              <a:cs typeface="+mj-cs"/>
            </a:endParaRPr>
          </a:p>
        </p:txBody>
      </p:sp>
      <p:sp>
        <p:nvSpPr>
          <p:cNvPr id="16" name="ZoneTexte 15"/>
          <p:cNvSpPr txBox="1"/>
          <p:nvPr/>
        </p:nvSpPr>
        <p:spPr>
          <a:xfrm>
            <a:off x="7705724" y="3381375"/>
            <a:ext cx="1190625" cy="914400"/>
          </a:xfrm>
          <a:prstGeom prst="rect">
            <a:avLst/>
          </a:prstGeom>
          <a:noFill/>
        </p:spPr>
        <p:txBody>
          <a:bodyPr wrap="none" lIns="36000" tIns="36000" rIns="36000" bIns="36000" rtlCol="0" anchor="ctr" anchorCtr="0">
            <a:noAutofit/>
          </a:bodyPr>
          <a:lstStyle/>
          <a:p>
            <a:pPr>
              <a:buClr>
                <a:schemeClr val="accent2"/>
              </a:buClr>
              <a:buFontTx/>
              <a:buChar char="-"/>
            </a:pPr>
            <a:r>
              <a:rPr lang="fr-FR" sz="1100" b="1" dirty="0" smtClean="0"/>
              <a:t>Chercheurs </a:t>
            </a:r>
          </a:p>
          <a:p>
            <a:pPr>
              <a:buClr>
                <a:schemeClr val="accent2"/>
              </a:buClr>
              <a:buFontTx/>
              <a:buChar char="-"/>
            </a:pPr>
            <a:r>
              <a:rPr lang="fr-FR" sz="1100" b="1" dirty="0" smtClean="0"/>
              <a:t>Réseaux </a:t>
            </a:r>
          </a:p>
          <a:p>
            <a:pPr>
              <a:buClr>
                <a:schemeClr val="accent2"/>
              </a:buClr>
              <a:buFontTx/>
              <a:buChar char="-"/>
            </a:pPr>
            <a:r>
              <a:rPr lang="fr-FR" sz="1100" b="1" dirty="0" smtClean="0"/>
              <a:t>Attractivité</a:t>
            </a:r>
          </a:p>
          <a:p>
            <a:pPr>
              <a:buClr>
                <a:schemeClr val="accent2"/>
              </a:buClr>
              <a:buFontTx/>
              <a:buChar char="-"/>
            </a:pPr>
            <a:r>
              <a:rPr lang="fr-FR" sz="1100" b="1" dirty="0" smtClean="0"/>
              <a:t>Rayonnement</a:t>
            </a:r>
          </a:p>
        </p:txBody>
      </p:sp>
      <p:sp>
        <p:nvSpPr>
          <p:cNvPr id="21" name="ZoneTexte 20"/>
          <p:cNvSpPr txBox="1"/>
          <p:nvPr/>
        </p:nvSpPr>
        <p:spPr>
          <a:xfrm>
            <a:off x="247650" y="1743075"/>
            <a:ext cx="914400" cy="914400"/>
          </a:xfrm>
          <a:prstGeom prst="rect">
            <a:avLst/>
          </a:prstGeom>
          <a:noFill/>
        </p:spPr>
        <p:txBody>
          <a:bodyPr wrap="none" lIns="36000" tIns="36000" rIns="36000" bIns="36000" rtlCol="0" anchor="ctr" anchorCtr="0">
            <a:noAutofit/>
          </a:bodyPr>
          <a:lstStyle/>
          <a:p>
            <a:pPr>
              <a:buClr>
                <a:schemeClr val="accent2"/>
              </a:buClr>
            </a:pPr>
            <a:r>
              <a:rPr lang="fr-FR" b="1" dirty="0" smtClean="0">
                <a:solidFill>
                  <a:srgbClr val="C65101"/>
                </a:solidFill>
                <a:latin typeface="+mj-lt"/>
                <a:ea typeface="+mj-ea"/>
                <a:cs typeface="+mj-cs"/>
              </a:rPr>
              <a:t>Identité</a:t>
            </a:r>
          </a:p>
        </p:txBody>
      </p:sp>
      <p:sp>
        <p:nvSpPr>
          <p:cNvPr id="22" name="ZoneTexte 21"/>
          <p:cNvSpPr txBox="1"/>
          <p:nvPr/>
        </p:nvSpPr>
        <p:spPr>
          <a:xfrm>
            <a:off x="314325" y="3505200"/>
            <a:ext cx="914400" cy="914400"/>
          </a:xfrm>
          <a:prstGeom prst="rect">
            <a:avLst/>
          </a:prstGeom>
          <a:noFill/>
        </p:spPr>
        <p:txBody>
          <a:bodyPr wrap="none" lIns="36000" tIns="36000" rIns="36000" bIns="36000" rtlCol="0" anchor="ctr" anchorCtr="0">
            <a:noAutofit/>
          </a:bodyPr>
          <a:lstStyle/>
          <a:p>
            <a:pPr>
              <a:buClr>
                <a:schemeClr val="accent2"/>
              </a:buClr>
            </a:pPr>
            <a:r>
              <a:rPr lang="fr-FR" b="1" dirty="0" smtClean="0">
                <a:solidFill>
                  <a:srgbClr val="C65101"/>
                </a:solidFill>
                <a:latin typeface="+mj-lt"/>
                <a:ea typeface="+mj-ea"/>
                <a:cs typeface="+mj-cs"/>
              </a:rPr>
              <a:t>Excellence</a:t>
            </a:r>
          </a:p>
        </p:txBody>
      </p:sp>
      <p:sp>
        <p:nvSpPr>
          <p:cNvPr id="23" name="ZoneTexte 22"/>
          <p:cNvSpPr txBox="1"/>
          <p:nvPr/>
        </p:nvSpPr>
        <p:spPr>
          <a:xfrm>
            <a:off x="2209800" y="4957762"/>
            <a:ext cx="914400" cy="914400"/>
          </a:xfrm>
          <a:prstGeom prst="rect">
            <a:avLst/>
          </a:prstGeom>
          <a:noFill/>
        </p:spPr>
        <p:txBody>
          <a:bodyPr wrap="none" lIns="36000" tIns="36000" rIns="36000" bIns="36000" rtlCol="0" anchor="ctr" anchorCtr="0">
            <a:noAutofit/>
          </a:bodyPr>
          <a:lstStyle/>
          <a:p>
            <a:pPr>
              <a:buClr>
                <a:schemeClr val="accent2"/>
              </a:buClr>
            </a:pPr>
            <a:r>
              <a:rPr lang="fr-FR" sz="1600" b="1" dirty="0" smtClean="0"/>
              <a:t>Quels outils ?</a:t>
            </a:r>
          </a:p>
        </p:txBody>
      </p:sp>
      <p:sp>
        <p:nvSpPr>
          <p:cNvPr id="24" name="ZoneTexte 23"/>
          <p:cNvSpPr txBox="1"/>
          <p:nvPr/>
        </p:nvSpPr>
        <p:spPr>
          <a:xfrm>
            <a:off x="5000625" y="4957762"/>
            <a:ext cx="914400" cy="914400"/>
          </a:xfrm>
          <a:prstGeom prst="rect">
            <a:avLst/>
          </a:prstGeom>
          <a:noFill/>
        </p:spPr>
        <p:txBody>
          <a:bodyPr wrap="none" lIns="36000" tIns="36000" rIns="36000" bIns="36000" rtlCol="0" anchor="ctr" anchorCtr="0">
            <a:noAutofit/>
          </a:bodyPr>
          <a:lstStyle/>
          <a:p>
            <a:pPr>
              <a:buClr>
                <a:schemeClr val="accent2"/>
              </a:buClr>
            </a:pPr>
            <a:r>
              <a:rPr lang="fr-FR" sz="1600" b="1" dirty="0" smtClean="0"/>
              <a:t>Quels messages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t 15" hidden="1"/>
          <p:cNvGraphicFramePr>
            <a:graphicFrameLocks/>
          </p:cNvGraphicFramePr>
          <p:nvPr>
            <p:custDataLst>
              <p:tags r:id="rId2"/>
            </p:custDataLst>
          </p:nvPr>
        </p:nvGraphicFramePr>
        <p:xfrm>
          <a:off x="0" y="0"/>
          <a:ext cx="158750" cy="158750"/>
        </p:xfrm>
        <a:graphic>
          <a:graphicData uri="http://schemas.openxmlformats.org/presentationml/2006/ole">
            <p:oleObj spid="_x0000_s442370" name="think-cell Slide" r:id="rId10" imgW="0" imgH="0" progId="">
              <p:embed/>
            </p:oleObj>
          </a:graphicData>
        </a:graphic>
      </p:graphicFrame>
      <p:sp>
        <p:nvSpPr>
          <p:cNvPr id="6" name="Rectangle 5" hidden="1"/>
          <p:cNvSpPr/>
          <p:nvPr>
            <p:custDataLst>
              <p:tags r:id="rId3"/>
            </p:custDataLst>
          </p:nvPr>
        </p:nvSpPr>
        <p:spPr bwMode="auto">
          <a:xfrm>
            <a:off x="0" y="0"/>
            <a:ext cx="158750" cy="158750"/>
          </a:xfrm>
          <a:prstGeom prst="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none" lIns="0" tIns="0" rIns="0" bIns="0" numCol="1" rtlCol="0" anchor="ctr" anchorCtr="0" compatLnSpc="1">
            <a:prstTxWarp prst="textNoShape">
              <a:avLst/>
            </a:prstTxWarp>
            <a:noAutofit/>
          </a:bodyPr>
          <a:lstStyle/>
          <a:p>
            <a:pPr algn="ctr">
              <a:buClr>
                <a:srgbClr val="CC0000"/>
              </a:buClr>
              <a:buSzPct val="75000"/>
            </a:pPr>
            <a:r>
              <a:rPr kumimoji="0" lang="fr-FR" sz="1400" u="none" strike="noStrike" cap="none" normalizeH="0" smtClean="0">
                <a:ln>
                  <a:noFill/>
                </a:ln>
                <a:solidFill>
                  <a:schemeClr val="tx1"/>
                </a:solidFill>
                <a:effectLst/>
                <a:latin typeface="Arial"/>
                <a:sym typeface="Arial"/>
              </a:rPr>
              <a:t>l</a:t>
            </a:r>
            <a:endParaRPr kumimoji="0" lang="fr-FR" sz="1400" u="none" strike="noStrike" cap="none" normalizeH="0" dirty="0" smtClean="0">
              <a:ln>
                <a:noFill/>
              </a:ln>
              <a:solidFill>
                <a:schemeClr val="tx1"/>
              </a:solidFill>
              <a:effectLst/>
              <a:latin typeface="Arial"/>
              <a:sym typeface="Arial"/>
            </a:endParaRPr>
          </a:p>
        </p:txBody>
      </p:sp>
      <p:sp>
        <p:nvSpPr>
          <p:cNvPr id="31747" name="Titre 1"/>
          <p:cNvSpPr>
            <a:spLocks noGrp="1"/>
          </p:cNvSpPr>
          <p:nvPr>
            <p:ph type="title"/>
            <p:custDataLst>
              <p:tags r:id="rId4"/>
            </p:custDataLst>
          </p:nvPr>
        </p:nvSpPr>
        <p:spPr>
          <a:noFill/>
          <a:ln w="9525">
            <a:noFill/>
            <a:miter lim="800000"/>
            <a:headEnd/>
            <a:tailEnd/>
          </a:ln>
        </p:spPr>
        <p:txBody>
          <a:bodyPr vert="horz" wrap="square" lIns="36000" tIns="36000" rIns="36000" bIns="0" numCol="1" anchor="b" anchorCtr="0" compatLnSpc="1">
            <a:prstTxWarp prst="textNoShape">
              <a:avLst/>
            </a:prstTxWarp>
          </a:bodyPr>
          <a:lstStyle/>
          <a:p>
            <a:pPr>
              <a:lnSpc>
                <a:spcPct val="70000"/>
              </a:lnSpc>
              <a:defRPr/>
            </a:pPr>
            <a:r>
              <a:rPr lang="fr-FR" dirty="0" smtClean="0"/>
              <a:t>Eléments clés du projet d’IDEX Bretagne-Pays de la Loire</a:t>
            </a:r>
          </a:p>
        </p:txBody>
      </p:sp>
      <p:sp>
        <p:nvSpPr>
          <p:cNvPr id="4" name="Espace réservé du numéro de diapositive 3"/>
          <p:cNvSpPr>
            <a:spLocks noGrp="1"/>
          </p:cNvSpPr>
          <p:nvPr>
            <p:ph type="sldNum" sz="quarter" idx="10"/>
            <p:custDataLst>
              <p:tags r:id="rId5"/>
            </p:custDataLst>
          </p:nvPr>
        </p:nvSpPr>
        <p:spPr/>
        <p:txBody>
          <a:bodyPr/>
          <a:lstStyle/>
          <a:p>
            <a:pPr>
              <a:defRPr/>
            </a:pPr>
            <a:fld id="{DC0BD63D-CABA-4DB9-8E13-F8A9ED1FE979}" type="slidenum">
              <a:rPr smtClean="0"/>
              <a:pPr>
                <a:defRPr/>
              </a:pPr>
              <a:t>39</a:t>
            </a:fld>
            <a:endParaRPr dirty="0"/>
          </a:p>
        </p:txBody>
      </p:sp>
      <p:sp>
        <p:nvSpPr>
          <p:cNvPr id="32772" name="ZoneTexte 29"/>
          <p:cNvSpPr txBox="1">
            <a:spLocks noChangeArrowheads="1"/>
          </p:cNvSpPr>
          <p:nvPr>
            <p:custDataLst>
              <p:tags r:id="rId6"/>
            </p:custDataLst>
          </p:nvPr>
        </p:nvSpPr>
        <p:spPr bwMode="auto">
          <a:xfrm>
            <a:off x="6483350" y="1282700"/>
            <a:ext cx="2373313" cy="1774825"/>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29" name="Rectangle 2"/>
          <p:cNvSpPr>
            <a:spLocks noChangeArrowheads="1"/>
          </p:cNvSpPr>
          <p:nvPr>
            <p:custDataLst>
              <p:tags r:id="rId7"/>
            </p:custDataLst>
          </p:nvPr>
        </p:nvSpPr>
        <p:spPr bwMode="auto">
          <a:xfrm>
            <a:off x="74739" y="1080651"/>
            <a:ext cx="6290435" cy="4982244"/>
          </a:xfrm>
          <a:prstGeom prst="rect">
            <a:avLst/>
          </a:prstGeom>
          <a:noFill/>
          <a:ln w="9525" algn="ctr">
            <a:noFill/>
            <a:miter lim="800000"/>
            <a:headEnd type="none" w="lg" len="lg"/>
            <a:tailEnd type="none" w="lg" len="lg"/>
          </a:ln>
          <a:effectLst/>
        </p:spPr>
        <p:txBody>
          <a:bodyPr lIns="0" tIns="0" rIns="0" bIns="0" anchor="ctr"/>
          <a:lstStyle/>
          <a:p>
            <a:pPr marL="628650" indent="-355600">
              <a:spcBef>
                <a:spcPts val="0"/>
              </a:spcBef>
              <a:buClr>
                <a:schemeClr val="bg1">
                  <a:lumMod val="75000"/>
                </a:schemeClr>
              </a:buClr>
              <a:buFontTx/>
              <a:buAutoNum type="arabicPeriod"/>
              <a:defRPr/>
            </a:pPr>
            <a:r>
              <a:rPr lang="fr-FR" b="1" dirty="0" smtClean="0">
                <a:solidFill>
                  <a:schemeClr val="bg1">
                    <a:lumMod val="75000"/>
                  </a:schemeClr>
                </a:solidFill>
                <a:latin typeface="Calibri" pitchFamily="34" charset="0"/>
              </a:rPr>
              <a:t>Bretagne / Pays de la Loire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Cartographies des forces en présence</a:t>
            </a:r>
          </a:p>
          <a:p>
            <a:pPr marL="628650" indent="-355600">
              <a:spcBef>
                <a:spcPts val="0"/>
              </a:spcBef>
              <a:buClr>
                <a:schemeClr val="bg1">
                  <a:lumMod val="75000"/>
                </a:schemeClr>
              </a:buClr>
              <a:buFontTx/>
              <a:buAutoNum type="arabicPeriod"/>
              <a:defRPr/>
            </a:pPr>
            <a:endParaRPr lang="fr-FR"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a:defRPr/>
            </a:pPr>
            <a:endParaRPr lang="fr-FR" b="1" dirty="0" smtClean="0">
              <a:solidFill>
                <a:schemeClr val="bg1">
                  <a:lumMod val="75000"/>
                </a:schemeClr>
              </a:solidFill>
              <a:latin typeface="Calibri" pitchFamily="34" charset="0"/>
            </a:endParaRPr>
          </a:p>
          <a:p>
            <a:pPr marL="628650" indent="-355600">
              <a:spcBef>
                <a:spcPts val="0"/>
              </a:spcBef>
              <a:buClr>
                <a:schemeClr val="bg1">
                  <a:lumMod val="75000"/>
                </a:schemeClr>
              </a:buClr>
              <a:buFont typeface="+mj-lt"/>
              <a:buAutoNum type="arabicPeriod" startAt="2"/>
              <a:defRPr/>
            </a:pPr>
            <a:r>
              <a:rPr lang="fr-FR" b="1" dirty="0" smtClean="0">
                <a:solidFill>
                  <a:schemeClr val="bg1">
                    <a:lumMod val="75000"/>
                  </a:schemeClr>
                </a:solidFill>
                <a:latin typeface="Calibri" pitchFamily="34" charset="0"/>
              </a:rPr>
              <a:t>Périmètre de l’IDEX à T0, T4, T10</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r>
              <a:rPr lang="fr-FR" b="1" dirty="0" smtClean="0">
                <a:solidFill>
                  <a:schemeClr val="bg1">
                    <a:lumMod val="75000"/>
                  </a:schemeClr>
                </a:solidFill>
                <a:latin typeface="Calibri" pitchFamily="34" charset="0"/>
              </a:rPr>
              <a:t>Articulation entre les domaines d’excellence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Les briques Grand Emprunt</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 typeface="+mj-lt"/>
              <a:buAutoNum type="arabicPeriod" startAt="4"/>
              <a:defRPr/>
            </a:pPr>
            <a:r>
              <a:rPr lang="fr-FR" b="1" dirty="0" smtClean="0">
                <a:solidFill>
                  <a:schemeClr val="bg1">
                    <a:lumMod val="75000"/>
                  </a:schemeClr>
                </a:solidFill>
                <a:latin typeface="Calibri" pitchFamily="34" charset="0"/>
              </a:rPr>
              <a:t>Standards internationaux </a:t>
            </a:r>
          </a:p>
          <a:p>
            <a:pPr marL="628650" indent="-355600">
              <a:spcBef>
                <a:spcPts val="0"/>
              </a:spcBef>
              <a:buClr>
                <a:schemeClr val="bg1">
                  <a:lumMod val="75000"/>
                </a:schemeClr>
              </a:buClr>
              <a:defRPr/>
            </a:pPr>
            <a:r>
              <a:rPr lang="fr-FR" b="1" dirty="0" smtClean="0">
                <a:solidFill>
                  <a:schemeClr val="bg1">
                    <a:lumMod val="75000"/>
                  </a:schemeClr>
                </a:solidFill>
                <a:latin typeface="Calibri" pitchFamily="34" charset="0"/>
              </a:rPr>
              <a:t>	Critères génériques et objectifs propres </a:t>
            </a: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2"/>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 typeface="+mj-lt"/>
              <a:buAutoNum type="arabicPeriod" startAt="5"/>
              <a:defRPr/>
            </a:pPr>
            <a:r>
              <a:rPr lang="fr-FR" b="1" dirty="0" smtClean="0">
                <a:solidFill>
                  <a:schemeClr val="bg1">
                    <a:lumMod val="75000"/>
                  </a:schemeClr>
                </a:solidFill>
                <a:latin typeface="Calibri" pitchFamily="34" charset="0"/>
              </a:rPr>
              <a:t>Axes stratégiques, projets et perspectives</a:t>
            </a:r>
          </a:p>
          <a:p>
            <a:pPr marL="628650" indent="-355600">
              <a:spcBef>
                <a:spcPts val="0"/>
              </a:spcBef>
              <a:buClr>
                <a:schemeClr val="bg1">
                  <a:lumMod val="75000"/>
                </a:schemeClr>
              </a:buClr>
              <a:buFontTx/>
              <a:buAutoNum type="arabicPeriod" startAt="5"/>
              <a:defRPr/>
            </a:pPr>
            <a:endParaRPr lang="fr-FR" sz="1200" b="1" dirty="0" smtClean="0">
              <a:solidFill>
                <a:schemeClr val="bg1">
                  <a:lumMod val="75000"/>
                </a:schemeClr>
              </a:solidFill>
              <a:latin typeface="Calibri" pitchFamily="34" charset="0"/>
            </a:endParaRPr>
          </a:p>
          <a:p>
            <a:pPr marL="628650" indent="-355600">
              <a:spcBef>
                <a:spcPts val="0"/>
              </a:spcBef>
              <a:buClr>
                <a:schemeClr val="bg1">
                  <a:lumMod val="75000"/>
                </a:schemeClr>
              </a:buClr>
              <a:buFontTx/>
              <a:buAutoNum type="arabicPeriod" startAt="5"/>
              <a:defRPr/>
            </a:pPr>
            <a:endParaRPr lang="fr-FR" sz="1200" b="1" dirty="0" smtClean="0">
              <a:solidFill>
                <a:schemeClr val="bg1">
                  <a:lumMod val="75000"/>
                </a:schemeClr>
              </a:solidFill>
              <a:latin typeface="Calibri" pitchFamily="34" charset="0"/>
            </a:endParaRPr>
          </a:p>
          <a:p>
            <a:pPr marL="628650" indent="-355600">
              <a:spcBef>
                <a:spcPts val="0"/>
              </a:spcBef>
              <a:buClr>
                <a:schemeClr val="accent3"/>
              </a:buClr>
              <a:buFontTx/>
              <a:buAutoNum type="arabicPeriod" startAt="5"/>
              <a:defRPr/>
            </a:pPr>
            <a:r>
              <a:rPr lang="fr-FR" b="1" dirty="0" smtClean="0">
                <a:latin typeface="Calibri" pitchFamily="34" charset="0"/>
              </a:rPr>
              <a:t>Outils de gestion et de communication </a:t>
            </a:r>
          </a:p>
          <a:p>
            <a:pPr marL="628650" indent="-355600">
              <a:spcBef>
                <a:spcPts val="0"/>
              </a:spcBef>
              <a:buClr>
                <a:schemeClr val="bg1">
                  <a:lumMod val="75000"/>
                </a:schemeClr>
              </a:buClr>
              <a:defRPr/>
            </a:pPr>
            <a:r>
              <a:rPr lang="fr-FR" b="1" dirty="0" smtClean="0">
                <a:latin typeface="Calibri" pitchFamily="34" charset="0"/>
              </a:rPr>
              <a:t>	La politique de marque et la gouvernance</a:t>
            </a:r>
            <a:endParaRPr lang="fr-FR" b="1" dirty="0">
              <a:latin typeface="Calibri" pitchFamily="34" charset="0"/>
            </a:endParaRPr>
          </a:p>
        </p:txBody>
      </p:sp>
      <p:sp>
        <p:nvSpPr>
          <p:cNvPr id="10" name="Rectangle à coins arrondis 9"/>
          <p:cNvSpPr/>
          <p:nvPr/>
        </p:nvSpPr>
        <p:spPr bwMode="auto">
          <a:xfrm>
            <a:off x="5871363" y="5512133"/>
            <a:ext cx="2420586" cy="570015"/>
          </a:xfrm>
          <a:prstGeom prst="roundRect">
            <a:avLst/>
          </a:prstGeom>
          <a:solidFill>
            <a:schemeClr val="accent6">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Quels outils au service</a:t>
            </a:r>
            <a:r>
              <a:rPr kumimoji="0" lang="fr-FR" sz="1200" b="1" i="0" u="none" strike="noStrike" cap="none" normalizeH="0" dirty="0" smtClean="0">
                <a:ln>
                  <a:noFill/>
                </a:ln>
                <a:solidFill>
                  <a:schemeClr val="tx1"/>
                </a:solidFill>
                <a:effectLst/>
                <a:latin typeface="Arial" charset="0"/>
              </a:rPr>
              <a:t> l’IDEX </a:t>
            </a:r>
            <a:r>
              <a:rPr kumimoji="0" lang="fr-FR" sz="1200" b="1" i="0" u="none" strike="noStrike" cap="none" normalizeH="0" baseline="0" dirty="0" smtClean="0">
                <a:ln>
                  <a:noFill/>
                </a:ln>
                <a:solidFill>
                  <a:schemeClr val="tx1"/>
                </a:solidFill>
                <a:effectLst/>
                <a:latin typeface="Arial"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Rectangle 2" hidden="1"/>
          <p:cNvGraphicFramePr>
            <a:graphicFrameLocks/>
          </p:cNvGraphicFramePr>
          <p:nvPr/>
        </p:nvGraphicFramePr>
        <p:xfrm>
          <a:off x="0" y="0"/>
          <a:ext cx="158750" cy="158750"/>
        </p:xfrm>
        <a:graphic>
          <a:graphicData uri="http://schemas.openxmlformats.org/presentationml/2006/ole">
            <p:oleObj spid="_x0000_s320514" name="think-cell Slide" r:id="rId17" imgW="0" imgH="0" progId="">
              <p:embed/>
            </p:oleObj>
          </a:graphicData>
        </a:graphic>
      </p:graphicFrame>
      <p:sp>
        <p:nvSpPr>
          <p:cNvPr id="34" name="Rectangle à coins arrondis 33"/>
          <p:cNvSpPr/>
          <p:nvPr>
            <p:custDataLst>
              <p:tags r:id="rId2"/>
            </p:custDataLst>
          </p:nvPr>
        </p:nvSpPr>
        <p:spPr bwMode="auto">
          <a:xfrm>
            <a:off x="519113" y="1776413"/>
            <a:ext cx="8134350" cy="2430462"/>
          </a:xfrm>
          <a:prstGeom prst="round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
        <p:nvSpPr>
          <p:cNvPr id="31747" name="Titre 1"/>
          <p:cNvSpPr>
            <a:spLocks noGrp="1"/>
          </p:cNvSpPr>
          <p:nvPr>
            <p:ph type="title"/>
            <p:custDataLst>
              <p:tags r:id="rId3"/>
            </p:custDataLst>
          </p:nvPr>
        </p:nvSpPr>
        <p:spPr>
          <a:noFill/>
          <a:ln w="9525">
            <a:noFill/>
            <a:miter lim="800000"/>
            <a:headEnd/>
            <a:tailEnd/>
          </a:ln>
        </p:spPr>
        <p:txBody>
          <a:bodyPr vert="horz" wrap="square" lIns="36000" tIns="36000" rIns="36000" bIns="0" numCol="1" anchor="b" anchorCtr="0" compatLnSpc="1">
            <a:prstTxWarp prst="textNoShape">
              <a:avLst/>
            </a:prstTxWarp>
          </a:bodyPr>
          <a:lstStyle/>
          <a:p>
            <a:pPr>
              <a:defRPr/>
            </a:pPr>
            <a:r>
              <a:rPr lang="fr-FR" dirty="0" smtClean="0"/>
              <a:t>Eléments clés de l’appel à projets </a:t>
            </a:r>
            <a:br>
              <a:rPr lang="fr-FR" dirty="0" smtClean="0"/>
            </a:br>
            <a:r>
              <a:rPr lang="fr-FR" dirty="0" smtClean="0"/>
              <a:t>Les objectifs</a:t>
            </a:r>
          </a:p>
        </p:txBody>
      </p:sp>
      <p:sp>
        <p:nvSpPr>
          <p:cNvPr id="4" name="Espace réservé du numéro de diapositive 3"/>
          <p:cNvSpPr>
            <a:spLocks noGrp="1"/>
          </p:cNvSpPr>
          <p:nvPr>
            <p:ph type="sldNum" sz="quarter" idx="10"/>
            <p:custDataLst>
              <p:tags r:id="rId4"/>
            </p:custDataLst>
          </p:nvPr>
        </p:nvSpPr>
        <p:spPr/>
        <p:txBody>
          <a:bodyPr/>
          <a:lstStyle/>
          <a:p>
            <a:pPr>
              <a:defRPr/>
            </a:pPr>
            <a:fld id="{7EE02BA1-F23E-4F6A-8327-C1C508B0CF49}" type="slidenum">
              <a:rPr smtClean="0"/>
              <a:pPr>
                <a:defRPr/>
              </a:pPr>
              <a:t>4</a:t>
            </a:fld>
            <a:endParaRPr dirty="0"/>
          </a:p>
        </p:txBody>
      </p:sp>
      <p:sp>
        <p:nvSpPr>
          <p:cNvPr id="1030" name="ZoneTexte 29"/>
          <p:cNvSpPr txBox="1">
            <a:spLocks noChangeArrowheads="1"/>
          </p:cNvSpPr>
          <p:nvPr>
            <p:custDataLst>
              <p:tags r:id="rId5"/>
            </p:custDataLst>
          </p:nvPr>
        </p:nvSpPr>
        <p:spPr bwMode="auto">
          <a:xfrm>
            <a:off x="6483350" y="1176338"/>
            <a:ext cx="2373313" cy="1774825"/>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8" name="Rectangle à coins arrondis 7"/>
          <p:cNvSpPr/>
          <p:nvPr>
            <p:custDataLst>
              <p:tags r:id="rId6"/>
            </p:custDataLst>
          </p:nvPr>
        </p:nvSpPr>
        <p:spPr bwMode="auto">
          <a:xfrm>
            <a:off x="373063" y="1054100"/>
            <a:ext cx="8347075" cy="595313"/>
          </a:xfrm>
          <a:prstGeom prst="roundRect">
            <a:avLst/>
          </a:prstGeom>
          <a:solidFill>
            <a:srgbClr val="002060"/>
          </a:solidFill>
          <a:ln w="2857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eaLnBrk="0" hangingPunct="0">
              <a:defRPr/>
            </a:pPr>
            <a:r>
              <a:rPr lang="fr-FR" sz="1600" b="1" dirty="0">
                <a:solidFill>
                  <a:schemeClr val="bg1"/>
                </a:solidFill>
                <a:cs typeface="Arial" pitchFamily="34" charset="0"/>
              </a:rPr>
              <a:t>Faire émerger de 5 à 10 pôles pluridisciplinaires d’excellence </a:t>
            </a:r>
          </a:p>
          <a:p>
            <a:pPr algn="ctr" eaLnBrk="0" hangingPunct="0">
              <a:defRPr/>
            </a:pPr>
            <a:r>
              <a:rPr lang="fr-FR" sz="1600" b="1" dirty="0">
                <a:solidFill>
                  <a:schemeClr val="bg1"/>
                </a:solidFill>
                <a:cs typeface="Arial" pitchFamily="34" charset="0"/>
              </a:rPr>
              <a:t>d’enseignement supérieur et de recherche de rang mondial</a:t>
            </a:r>
            <a:r>
              <a:rPr lang="fr-FR" sz="1600" dirty="0">
                <a:solidFill>
                  <a:schemeClr val="bg1"/>
                </a:solidFill>
                <a:cs typeface="Arial" pitchFamily="34" charset="0"/>
              </a:rPr>
              <a:t> </a:t>
            </a:r>
          </a:p>
          <a:p>
            <a:pPr algn="ctr" eaLnBrk="0" hangingPunct="0">
              <a:buFont typeface="Arial" pitchFamily="34" charset="0"/>
              <a:buChar char="•"/>
              <a:defRPr/>
            </a:pPr>
            <a:endParaRPr lang="fr-FR" sz="1600" dirty="0">
              <a:solidFill>
                <a:schemeClr val="bg1"/>
              </a:solidFill>
              <a:cs typeface="Arial" pitchFamily="34" charset="0"/>
            </a:endParaRPr>
          </a:p>
          <a:p>
            <a:pPr algn="ctr" eaLnBrk="0" hangingPunct="0">
              <a:defRPr/>
            </a:pPr>
            <a:endParaRPr lang="fr-FR" sz="1400" dirty="0">
              <a:solidFill>
                <a:schemeClr val="bg1"/>
              </a:solidFill>
              <a:cs typeface="Arial" pitchFamily="34" charset="0"/>
            </a:endParaRPr>
          </a:p>
        </p:txBody>
      </p:sp>
      <p:cxnSp>
        <p:nvCxnSpPr>
          <p:cNvPr id="1032" name="Connecteur droit avec flèche 8"/>
          <p:cNvCxnSpPr>
            <a:cxnSpLocks noChangeShapeType="1"/>
          </p:cNvCxnSpPr>
          <p:nvPr>
            <p:custDataLst>
              <p:tags r:id="rId7"/>
            </p:custDataLst>
          </p:nvPr>
        </p:nvCxnSpPr>
        <p:spPr bwMode="auto">
          <a:xfrm>
            <a:off x="952500" y="2327275"/>
            <a:ext cx="187325" cy="34925"/>
          </a:xfrm>
          <a:prstGeom prst="straightConnector1">
            <a:avLst/>
          </a:prstGeom>
          <a:noFill/>
          <a:ln w="9525" algn="ctr">
            <a:noFill/>
            <a:round/>
            <a:headEnd/>
            <a:tailEnd type="arrow" w="med" len="med"/>
          </a:ln>
        </p:spPr>
      </p:cxnSp>
      <p:sp>
        <p:nvSpPr>
          <p:cNvPr id="26" name="Rectangle à coins arrondis 25"/>
          <p:cNvSpPr/>
          <p:nvPr>
            <p:custDataLst>
              <p:tags r:id="rId8"/>
            </p:custDataLst>
          </p:nvPr>
        </p:nvSpPr>
        <p:spPr bwMode="auto">
          <a:xfrm>
            <a:off x="3016250" y="1884363"/>
            <a:ext cx="1597025" cy="1011237"/>
          </a:xfrm>
          <a:prstGeom prst="roundRect">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600" b="1" dirty="0">
                <a:solidFill>
                  <a:schemeClr val="tx1"/>
                </a:solidFill>
              </a:rPr>
              <a:t>L’excellence universitaire</a:t>
            </a:r>
          </a:p>
        </p:txBody>
      </p:sp>
      <p:sp>
        <p:nvSpPr>
          <p:cNvPr id="27" name="Rectangle à coins arrondis 26"/>
          <p:cNvSpPr/>
          <p:nvPr>
            <p:custDataLst>
              <p:tags r:id="rId9"/>
            </p:custDataLst>
          </p:nvPr>
        </p:nvSpPr>
        <p:spPr bwMode="auto">
          <a:xfrm>
            <a:off x="4792663" y="1873250"/>
            <a:ext cx="1597025" cy="1011238"/>
          </a:xfrm>
          <a:prstGeom prst="roundRect">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600" b="1" dirty="0">
                <a:solidFill>
                  <a:schemeClr val="tx1"/>
                </a:solidFill>
              </a:rPr>
              <a:t>Rayonnement international</a:t>
            </a:r>
          </a:p>
        </p:txBody>
      </p:sp>
      <p:sp>
        <p:nvSpPr>
          <p:cNvPr id="28" name="Rectangle à coins arrondis 27"/>
          <p:cNvSpPr/>
          <p:nvPr>
            <p:custDataLst>
              <p:tags r:id="rId10"/>
            </p:custDataLst>
          </p:nvPr>
        </p:nvSpPr>
        <p:spPr bwMode="auto">
          <a:xfrm>
            <a:off x="1350963" y="2486025"/>
            <a:ext cx="1597025" cy="1012825"/>
          </a:xfrm>
          <a:prstGeom prst="roundRect">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600" b="1" dirty="0">
                <a:solidFill>
                  <a:schemeClr val="tx1"/>
                </a:solidFill>
              </a:rPr>
              <a:t>La gouvernance</a:t>
            </a:r>
          </a:p>
        </p:txBody>
      </p:sp>
      <p:sp>
        <p:nvSpPr>
          <p:cNvPr id="30" name="Rectangle à coins arrondis 29"/>
          <p:cNvSpPr/>
          <p:nvPr>
            <p:custDataLst>
              <p:tags r:id="rId11"/>
            </p:custDataLst>
          </p:nvPr>
        </p:nvSpPr>
        <p:spPr bwMode="auto">
          <a:xfrm>
            <a:off x="3127375" y="3005138"/>
            <a:ext cx="1597025" cy="1012825"/>
          </a:xfrm>
          <a:prstGeom prst="roundRect">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600" b="1" dirty="0">
                <a:solidFill>
                  <a:schemeClr val="tx1"/>
                </a:solidFill>
              </a:rPr>
              <a:t>Un périmètre cohérent</a:t>
            </a:r>
          </a:p>
        </p:txBody>
      </p:sp>
      <p:sp>
        <p:nvSpPr>
          <p:cNvPr id="31" name="Rectangle à coins arrondis 30"/>
          <p:cNvSpPr/>
          <p:nvPr>
            <p:custDataLst>
              <p:tags r:id="rId12"/>
            </p:custDataLst>
          </p:nvPr>
        </p:nvSpPr>
        <p:spPr bwMode="auto">
          <a:xfrm>
            <a:off x="4891088" y="3048000"/>
            <a:ext cx="1595437" cy="1012825"/>
          </a:xfrm>
          <a:prstGeom prst="roundRect">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600" b="1" dirty="0">
                <a:solidFill>
                  <a:schemeClr val="tx1"/>
                </a:solidFill>
              </a:rPr>
              <a:t>La capacité de mise en œuvre </a:t>
            </a:r>
          </a:p>
        </p:txBody>
      </p:sp>
      <p:sp>
        <p:nvSpPr>
          <p:cNvPr id="32" name="Rectangle à coins arrondis 31"/>
          <p:cNvSpPr/>
          <p:nvPr>
            <p:custDataLst>
              <p:tags r:id="rId13"/>
            </p:custDataLst>
          </p:nvPr>
        </p:nvSpPr>
        <p:spPr bwMode="auto">
          <a:xfrm>
            <a:off x="6607175" y="2543175"/>
            <a:ext cx="1597025" cy="1012825"/>
          </a:xfrm>
          <a:prstGeom prst="roundRect">
            <a:avLst/>
          </a:prstGeom>
          <a:solidFill>
            <a:schemeClr val="accent3"/>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600" b="1" dirty="0">
                <a:solidFill>
                  <a:schemeClr val="tx1"/>
                </a:solidFill>
              </a:rPr>
              <a:t>L’impact territorial</a:t>
            </a:r>
          </a:p>
        </p:txBody>
      </p:sp>
      <p:sp>
        <p:nvSpPr>
          <p:cNvPr id="1039" name="ZoneTexte 32"/>
          <p:cNvSpPr txBox="1">
            <a:spLocks noChangeArrowheads="1"/>
          </p:cNvSpPr>
          <p:nvPr>
            <p:custDataLst>
              <p:tags r:id="rId14"/>
            </p:custDataLst>
          </p:nvPr>
        </p:nvSpPr>
        <p:spPr bwMode="auto">
          <a:xfrm rot="-1510884">
            <a:off x="273050" y="1912938"/>
            <a:ext cx="1911350" cy="573087"/>
          </a:xfrm>
          <a:prstGeom prst="rect">
            <a:avLst/>
          </a:prstGeom>
          <a:noFill/>
          <a:ln w="9525">
            <a:noFill/>
            <a:miter lim="800000"/>
            <a:headEnd/>
            <a:tailEnd/>
          </a:ln>
        </p:spPr>
        <p:txBody>
          <a:bodyPr lIns="36000" tIns="36000" rIns="36000" bIns="36000" anchor="ctr"/>
          <a:lstStyle/>
          <a:p>
            <a:pPr>
              <a:buClr>
                <a:schemeClr val="accent2"/>
              </a:buClr>
            </a:pPr>
            <a:r>
              <a:rPr lang="fr-FR" sz="2000" b="1"/>
              <a:t>Eléments clés de la réponse</a:t>
            </a:r>
          </a:p>
        </p:txBody>
      </p:sp>
      <p:sp>
        <p:nvSpPr>
          <p:cNvPr id="1040" name="ZoneTexte 18"/>
          <p:cNvSpPr txBox="1">
            <a:spLocks noChangeArrowheads="1"/>
          </p:cNvSpPr>
          <p:nvPr/>
        </p:nvSpPr>
        <p:spPr bwMode="auto">
          <a:xfrm>
            <a:off x="641350" y="4503738"/>
            <a:ext cx="8502650" cy="1719262"/>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22" name="Rectangle à coins arrondis 21"/>
          <p:cNvSpPr/>
          <p:nvPr/>
        </p:nvSpPr>
        <p:spPr bwMode="auto">
          <a:xfrm>
            <a:off x="531813" y="4310063"/>
            <a:ext cx="8107362" cy="2220912"/>
          </a:xfrm>
          <a:prstGeom prst="round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defRPr/>
            </a:pPr>
            <a:r>
              <a:rPr lang="fr-FR" sz="1500" dirty="0">
                <a:solidFill>
                  <a:schemeClr val="tx1"/>
                </a:solidFill>
              </a:rPr>
              <a:t> L</a:t>
            </a:r>
            <a:r>
              <a:rPr lang="fr-FR" sz="1500" dirty="0"/>
              <a:t>es Initiatives d’excellence devront justifier de :</a:t>
            </a:r>
          </a:p>
          <a:p>
            <a:pPr marL="628650" indent="-273050">
              <a:buClr>
                <a:schemeClr val="accent3"/>
              </a:buClr>
              <a:buFont typeface="Wingdings" pitchFamily="2" charset="2"/>
              <a:buChar char="q"/>
              <a:defRPr/>
            </a:pPr>
            <a:r>
              <a:rPr lang="fr-FR" sz="1500" dirty="0"/>
              <a:t>Leur excellence en matière de recherche et leur capacité à augmenter leur compétitivité en termes de production scientifique ;</a:t>
            </a:r>
          </a:p>
          <a:p>
            <a:pPr marL="628650" indent="-273050">
              <a:buClr>
                <a:schemeClr val="accent3"/>
              </a:buClr>
              <a:buFont typeface="Wingdings" pitchFamily="2" charset="2"/>
              <a:buChar char="q"/>
              <a:defRPr/>
            </a:pPr>
            <a:r>
              <a:rPr lang="fr-FR" sz="1500" dirty="0"/>
              <a:t>Leur excellence en matière de formation, d’ouverture internationale des formations, et d’insertion professionnelle, et leur capacité à innover en la matière ;</a:t>
            </a:r>
          </a:p>
          <a:p>
            <a:pPr marL="628650" indent="-273050">
              <a:buClr>
                <a:schemeClr val="accent3"/>
              </a:buClr>
              <a:buFont typeface="Wingdings" pitchFamily="2" charset="2"/>
              <a:buChar char="q"/>
              <a:defRPr/>
            </a:pPr>
            <a:r>
              <a:rPr lang="fr-FR" sz="1500" dirty="0"/>
              <a:t>Leur ancrage territorial et l’intensité de leurs partenariats avec le monde économique, social et culturel ;</a:t>
            </a:r>
          </a:p>
          <a:p>
            <a:pPr marL="628650" indent="-273050">
              <a:buClr>
                <a:schemeClr val="accent3"/>
              </a:buClr>
              <a:buFont typeface="Wingdings" pitchFamily="2" charset="2"/>
              <a:buChar char="q"/>
              <a:defRPr/>
            </a:pPr>
            <a:r>
              <a:rPr lang="fr-FR" sz="1500" dirty="0"/>
              <a:t>Leur visibilité internationale ;</a:t>
            </a:r>
          </a:p>
          <a:p>
            <a:pPr marL="628650" indent="-273050">
              <a:buClr>
                <a:schemeClr val="accent3"/>
              </a:buClr>
              <a:buFont typeface="Wingdings" pitchFamily="2" charset="2"/>
              <a:buChar char="q"/>
              <a:defRPr/>
            </a:pPr>
            <a:r>
              <a:rPr lang="fr-FR" sz="1500" dirty="0"/>
              <a:t>La nature et la qualité de leur gouvernance actuelle.</a:t>
            </a:r>
            <a:endParaRPr lang="fr-FR" sz="1500"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Gouvernance de l’IDEX : principes généraux et portage</a:t>
            </a:r>
            <a:endParaRPr lang="fr-FR" dirty="0"/>
          </a:p>
        </p:txBody>
      </p:sp>
      <p:sp>
        <p:nvSpPr>
          <p:cNvPr id="3" name="Espace réservé du contenu 2"/>
          <p:cNvSpPr>
            <a:spLocks noGrp="1"/>
          </p:cNvSpPr>
          <p:nvPr>
            <p:ph idx="1"/>
          </p:nvPr>
        </p:nvSpPr>
        <p:spPr/>
        <p:txBody>
          <a:bodyPr/>
          <a:lstStyle/>
          <a:p>
            <a:pPr eaLnBrk="1" hangingPunct="1">
              <a:defRPr/>
            </a:pPr>
            <a:r>
              <a:rPr lang="fr-FR" sz="1600" dirty="0" smtClean="0"/>
              <a:t>Les principes </a:t>
            </a:r>
          </a:p>
          <a:p>
            <a:pPr lvl="1" eaLnBrk="1" hangingPunct="1">
              <a:defRPr/>
            </a:pPr>
            <a:r>
              <a:rPr lang="fr-FR" sz="1400" dirty="0" smtClean="0"/>
              <a:t>La structure doit être légère et opérationnelle. Il peut s’agir d’une structure de « transition » vers une nouvelle structuration des établissements et organismes et/ou des PRES</a:t>
            </a:r>
          </a:p>
          <a:p>
            <a:pPr lvl="1" eaLnBrk="1" hangingPunct="1">
              <a:defRPr/>
            </a:pPr>
            <a:r>
              <a:rPr lang="fr-FR" sz="1400" dirty="0" smtClean="0"/>
              <a:t>Elle doit traduire i) un soutien à l’excellence à travers notamment la présence dans les instances d’acteurs clés des </a:t>
            </a:r>
            <a:r>
              <a:rPr lang="fr-FR" sz="1400" dirty="0" err="1" smtClean="0"/>
              <a:t>Labex</a:t>
            </a:r>
            <a:r>
              <a:rPr lang="fr-FR" sz="1400" dirty="0" smtClean="0"/>
              <a:t>, etc. et ii) la dynamique de structuration des sites</a:t>
            </a:r>
          </a:p>
          <a:p>
            <a:pPr lvl="1" eaLnBrk="1" hangingPunct="1">
              <a:defRPr/>
            </a:pPr>
            <a:r>
              <a:rPr lang="fr-FR" sz="1400" dirty="0" smtClean="0"/>
              <a:t>Néanmoins on ne peut pas totalement confondre les objectifs et missions de l’IDEX et la dynamique de structuration des sites</a:t>
            </a:r>
          </a:p>
          <a:p>
            <a:endParaRPr lang="fr-FR" sz="1600" dirty="0" smtClean="0"/>
          </a:p>
          <a:p>
            <a:r>
              <a:rPr lang="fr-FR" sz="1600" dirty="0" smtClean="0"/>
              <a:t>Le projet peut reposer, au sein de la candidature sur une future FCS mais me portage doit être assuré, au moment de la candidature, par une structure juridique existante. Pour que la FCS soit porteuse, ses statuts devraient avoir été déposés au moment de la candidature. </a:t>
            </a:r>
          </a:p>
          <a:p>
            <a:endParaRPr lang="fr-FR" sz="1800" dirty="0" smtClean="0"/>
          </a:p>
          <a:p>
            <a:r>
              <a:rPr lang="fr-FR" sz="1600" dirty="0" smtClean="0"/>
              <a:t>Dans le cas contraire, plusieurs options :</a:t>
            </a:r>
            <a:endParaRPr lang="fr-FR" sz="1800" dirty="0" smtClean="0"/>
          </a:p>
          <a:p>
            <a:pPr lvl="1"/>
            <a:r>
              <a:rPr lang="fr-FR" sz="1400" dirty="0" smtClean="0"/>
              <a:t>Un portage par une association de préfiguration</a:t>
            </a:r>
          </a:p>
          <a:p>
            <a:pPr lvl="1"/>
            <a:r>
              <a:rPr lang="fr-FR" sz="1400" dirty="0" smtClean="0"/>
              <a:t>Un portage par un des 2 PRES</a:t>
            </a:r>
          </a:p>
          <a:p>
            <a:pPr lvl="1"/>
            <a:r>
              <a:rPr lang="fr-FR" sz="1400" dirty="0" smtClean="0"/>
              <a:t>Un portage par un établissement</a:t>
            </a:r>
          </a:p>
          <a:p>
            <a:pPr lvl="1"/>
            <a:endParaRPr lang="fr-FR" sz="1400" dirty="0" smtClean="0"/>
          </a:p>
          <a:p>
            <a:r>
              <a:rPr lang="fr-FR" sz="1600" dirty="0" smtClean="0"/>
              <a:t>On peut envisager en revanche que la FCS serait existante au moment du dépôt définitif du dossier, au printemps 2011. </a:t>
            </a:r>
          </a:p>
          <a:p>
            <a:pPr lvl="1"/>
            <a:endParaRPr lang="fr-FR" dirty="0"/>
          </a:p>
        </p:txBody>
      </p:sp>
      <p:sp>
        <p:nvSpPr>
          <p:cNvPr id="4" name="Espace réservé du numéro de diapositive 3"/>
          <p:cNvSpPr>
            <a:spLocks noGrp="1"/>
          </p:cNvSpPr>
          <p:nvPr>
            <p:ph type="sldNum" sz="quarter" idx="10"/>
          </p:nvPr>
        </p:nvSpPr>
        <p:spPr/>
        <p:txBody>
          <a:bodyPr/>
          <a:lstStyle/>
          <a:p>
            <a:pPr>
              <a:defRPr/>
            </a:pPr>
            <a:fld id="{0F70E6DD-1155-40A9-9D8F-31F343EE7F12}" type="slidenum">
              <a:rPr lang="fr-FR" smtClean="0"/>
              <a:pPr>
                <a:defRPr/>
              </a:pPr>
              <a:t>40</a:t>
            </a:fld>
            <a:endParaRPr lang="fr-F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Gouvernance de l’IDEX : instances (1/2)</a:t>
            </a:r>
            <a:endParaRPr lang="fr-FR" dirty="0"/>
          </a:p>
        </p:txBody>
      </p:sp>
      <p:sp>
        <p:nvSpPr>
          <p:cNvPr id="3" name="Espace réservé du contenu 2"/>
          <p:cNvSpPr>
            <a:spLocks noGrp="1"/>
          </p:cNvSpPr>
          <p:nvPr>
            <p:ph idx="1"/>
          </p:nvPr>
        </p:nvSpPr>
        <p:spPr/>
        <p:txBody>
          <a:bodyPr/>
          <a:lstStyle/>
          <a:p>
            <a:pPr eaLnBrk="1" hangingPunct="1">
              <a:defRPr/>
            </a:pPr>
            <a:r>
              <a:rPr lang="fr-FR" sz="1600" dirty="0" smtClean="0"/>
              <a:t>Première proposition pour la composition des instances </a:t>
            </a:r>
          </a:p>
          <a:p>
            <a:pPr lvl="1" eaLnBrk="1" hangingPunct="1">
              <a:defRPr/>
            </a:pPr>
            <a:endParaRPr lang="fr-FR" sz="1400" b="1" dirty="0" smtClean="0"/>
          </a:p>
          <a:p>
            <a:pPr lvl="1" eaLnBrk="1" hangingPunct="1">
              <a:defRPr/>
            </a:pPr>
            <a:r>
              <a:rPr lang="fr-FR" sz="1400" b="1" dirty="0" smtClean="0"/>
              <a:t>CA </a:t>
            </a:r>
            <a:r>
              <a:rPr lang="fr-FR" sz="1400" dirty="0" smtClean="0"/>
              <a:t>(20 membres max.): il valide et contrôle les programmes de l’</a:t>
            </a:r>
            <a:r>
              <a:rPr lang="fr-FR" sz="1400" dirty="0" err="1" smtClean="0"/>
              <a:t>Idex</a:t>
            </a:r>
            <a:r>
              <a:rPr lang="fr-FR" sz="1400" dirty="0" smtClean="0"/>
              <a:t>, y compris dans leur exécution financière et dans leurs impacts (avis d’évaluation, sur la base d’éléments présentés par le comité exécutif).  Il est composé  :</a:t>
            </a:r>
          </a:p>
          <a:p>
            <a:pPr marL="1073150" lvl="1" indent="-179388"/>
            <a:r>
              <a:rPr lang="fr-FR" sz="1200" dirty="0" smtClean="0"/>
              <a:t>de  </a:t>
            </a:r>
            <a:r>
              <a:rPr lang="fr-FR" sz="1400" dirty="0" smtClean="0"/>
              <a:t>80 % au plus de représentants des fondateurs (16 maximum) et de 20% au plus de représentants des chercheurs-enseignants, des chercheurs et des enseignants (4 maximum)</a:t>
            </a:r>
          </a:p>
          <a:p>
            <a:pPr marL="1073150" lvl="1" indent="-179388"/>
            <a:r>
              <a:rPr lang="fr-FR" sz="1400" dirty="0" smtClean="0"/>
              <a:t>le cas échéant, de représentants des collectivités territoriales</a:t>
            </a:r>
          </a:p>
          <a:p>
            <a:pPr marL="1073150" lvl="1" indent="-179388"/>
            <a:r>
              <a:rPr lang="fr-FR" sz="1400" dirty="0" smtClean="0"/>
              <a:t>le cas échéant, de représentants du monde économique</a:t>
            </a:r>
          </a:p>
          <a:p>
            <a:pPr marL="1073150" lvl="1" indent="-179388"/>
            <a:r>
              <a:rPr lang="fr-FR" sz="1400" dirty="0" smtClean="0"/>
              <a:t>le cas échéant, de représentants des personnes qualifiées </a:t>
            </a:r>
          </a:p>
          <a:p>
            <a:pPr lvl="1" eaLnBrk="1" hangingPunct="1">
              <a:defRPr/>
            </a:pPr>
            <a:r>
              <a:rPr lang="fr-FR" sz="1400" dirty="0" smtClean="0"/>
              <a:t>Le collège des fondateurs (16 administrateurs max) : représentants des établissements et organismes impliqués dans l’</a:t>
            </a:r>
            <a:r>
              <a:rPr lang="fr-FR" sz="1400" dirty="0" err="1" smtClean="0"/>
              <a:t>Idex</a:t>
            </a:r>
            <a:r>
              <a:rPr lang="fr-FR" sz="1400" dirty="0" smtClean="0"/>
              <a:t> (reprise des établissements et organismes des </a:t>
            </a:r>
            <a:r>
              <a:rPr lang="fr-FR" sz="1400" dirty="0" err="1" smtClean="0"/>
              <a:t>Steering</a:t>
            </a:r>
            <a:r>
              <a:rPr lang="fr-FR" sz="1400" dirty="0" smtClean="0"/>
              <a:t> </a:t>
            </a:r>
            <a:r>
              <a:rPr lang="fr-FR" sz="1400" dirty="0" err="1" smtClean="0"/>
              <a:t>Commitee</a:t>
            </a:r>
            <a:r>
              <a:rPr lang="fr-FR" sz="1400" dirty="0" smtClean="0"/>
              <a:t> des </a:t>
            </a:r>
            <a:r>
              <a:rPr lang="fr-FR" sz="1400" dirty="0" err="1" smtClean="0"/>
              <a:t>Labex</a:t>
            </a:r>
            <a:r>
              <a:rPr lang="fr-FR" sz="1400" dirty="0" smtClean="0"/>
              <a:t> ) + 1 représentant par PRES</a:t>
            </a:r>
          </a:p>
          <a:p>
            <a:pPr lvl="1" eaLnBrk="1" hangingPunct="1">
              <a:defRPr/>
            </a:pPr>
            <a:r>
              <a:rPr lang="fr-FR" sz="1400" dirty="0" smtClean="0"/>
              <a:t>Le collège des chercheurs-enseignants, des chercheurs et des enseignants (4 pers.), représentant les principaux </a:t>
            </a:r>
            <a:r>
              <a:rPr lang="fr-FR" sz="1400" dirty="0" err="1" smtClean="0"/>
              <a:t>Labex</a:t>
            </a:r>
            <a:endParaRPr lang="fr-FR" sz="1400" dirty="0" smtClean="0"/>
          </a:p>
          <a:p>
            <a:pPr lvl="1" eaLnBrk="1" hangingPunct="1">
              <a:defRPr/>
            </a:pPr>
            <a:r>
              <a:rPr lang="fr-FR" sz="1400" dirty="0" smtClean="0"/>
              <a:t>Le collège des collectivités territoriales (5)</a:t>
            </a:r>
          </a:p>
          <a:p>
            <a:pPr lvl="1" eaLnBrk="1" hangingPunct="1">
              <a:defRPr/>
            </a:pPr>
            <a:r>
              <a:rPr lang="fr-FR" sz="1400" dirty="0" smtClean="0"/>
              <a:t>Membres invités permanents : personnalités qualifiées (2 à 3)</a:t>
            </a:r>
          </a:p>
          <a:p>
            <a:pPr lvl="1" eaLnBrk="1" hangingPunct="1">
              <a:defRPr/>
            </a:pPr>
            <a:endParaRPr lang="fr-FR" sz="600" dirty="0" smtClean="0"/>
          </a:p>
          <a:p>
            <a:pPr lvl="1"/>
            <a:r>
              <a:rPr lang="fr-FR" sz="1400" b="0" dirty="0" smtClean="0"/>
              <a:t>Autres principes : élection d’un président et d’un trésorier, le président représente la fondation dans tous les actes de la vie civile, Directeur salarié désigné après avis du conseil d’administration par le président qui peut lui consentir une procuration générale. L’État est représenté par un commissaire du gouvernement (voix consultative) qui est le recteur de l’Académie concernée</a:t>
            </a:r>
          </a:p>
        </p:txBody>
      </p:sp>
      <p:sp>
        <p:nvSpPr>
          <p:cNvPr id="4" name="Espace réservé du numéro de diapositive 3"/>
          <p:cNvSpPr>
            <a:spLocks noGrp="1"/>
          </p:cNvSpPr>
          <p:nvPr>
            <p:ph type="sldNum" sz="quarter" idx="10"/>
          </p:nvPr>
        </p:nvSpPr>
        <p:spPr/>
        <p:txBody>
          <a:bodyPr/>
          <a:lstStyle/>
          <a:p>
            <a:pPr>
              <a:defRPr/>
            </a:pPr>
            <a:fld id="{0F70E6DD-1155-40A9-9D8F-31F343EE7F12}" type="slidenum">
              <a:rPr lang="fr-FR" smtClean="0"/>
              <a:pPr>
                <a:defRPr/>
              </a:pPr>
              <a:t>41</a:t>
            </a:fld>
            <a:endParaRPr lang="fr-F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Gouvernance de l’IDEX : instances (2/2)</a:t>
            </a:r>
            <a:endParaRPr lang="fr-FR" dirty="0"/>
          </a:p>
        </p:txBody>
      </p:sp>
      <p:sp>
        <p:nvSpPr>
          <p:cNvPr id="3" name="Espace réservé du contenu 2"/>
          <p:cNvSpPr>
            <a:spLocks noGrp="1"/>
          </p:cNvSpPr>
          <p:nvPr>
            <p:ph idx="1"/>
          </p:nvPr>
        </p:nvSpPr>
        <p:spPr/>
        <p:txBody>
          <a:bodyPr/>
          <a:lstStyle/>
          <a:p>
            <a:pPr eaLnBrk="1" hangingPunct="1">
              <a:defRPr/>
            </a:pPr>
            <a:r>
              <a:rPr lang="fr-FR" sz="1600" dirty="0" smtClean="0"/>
              <a:t>Première proposition pour la composition des instances</a:t>
            </a:r>
          </a:p>
          <a:p>
            <a:pPr lvl="1" eaLnBrk="1" hangingPunct="1">
              <a:defRPr/>
            </a:pPr>
            <a:endParaRPr lang="fr-FR" sz="1400" b="1" dirty="0" smtClean="0"/>
          </a:p>
          <a:p>
            <a:pPr lvl="1" eaLnBrk="1" hangingPunct="1">
              <a:defRPr/>
            </a:pPr>
            <a:r>
              <a:rPr lang="fr-FR" sz="1400" b="1" dirty="0" smtClean="0"/>
              <a:t>Comité exécutif </a:t>
            </a:r>
            <a:r>
              <a:rPr lang="fr-FR" sz="1400" dirty="0" smtClean="0"/>
              <a:t>(5) : rôle opérationnel, exécution du programme de l’</a:t>
            </a:r>
            <a:r>
              <a:rPr lang="fr-FR" sz="1400" dirty="0" err="1" smtClean="0"/>
              <a:t>Idex</a:t>
            </a:r>
            <a:r>
              <a:rPr lang="fr-FR" sz="1400" dirty="0" smtClean="0"/>
              <a:t>. Il est composé d’un Directeur nommé par le président du CA et d’un représentant par site de l’</a:t>
            </a:r>
            <a:r>
              <a:rPr lang="fr-FR" sz="1400" dirty="0" err="1" smtClean="0"/>
              <a:t>Idex</a:t>
            </a:r>
            <a:r>
              <a:rPr lang="fr-FR" sz="1400" dirty="0" smtClean="0"/>
              <a:t> </a:t>
            </a:r>
          </a:p>
          <a:p>
            <a:pPr lvl="1" eaLnBrk="1" hangingPunct="1">
              <a:defRPr/>
            </a:pPr>
            <a:endParaRPr lang="fr-FR" sz="1400" b="1" dirty="0" smtClean="0"/>
          </a:p>
          <a:p>
            <a:pPr lvl="1" eaLnBrk="1" hangingPunct="1">
              <a:defRPr/>
            </a:pPr>
            <a:r>
              <a:rPr lang="fr-FR" sz="1400" b="1" dirty="0" smtClean="0"/>
              <a:t>COS </a:t>
            </a:r>
            <a:r>
              <a:rPr lang="fr-FR" sz="1400" dirty="0" smtClean="0"/>
              <a:t>(20 max. dont un président):  propose et à discute les programmes de l’</a:t>
            </a:r>
            <a:r>
              <a:rPr lang="fr-FR" sz="1400" dirty="0" err="1" smtClean="0"/>
              <a:t>Idex</a:t>
            </a:r>
            <a:r>
              <a:rPr lang="fr-FR" sz="1400" dirty="0" smtClean="0"/>
              <a:t> sur la recherche et la formation. Est composé de représentants des volet recherche, formation et du lien industrie-recherche. Reprend une partie de la composition des </a:t>
            </a:r>
            <a:r>
              <a:rPr lang="fr-FR" sz="1400" dirty="0" err="1" smtClean="0"/>
              <a:t>Steering</a:t>
            </a:r>
            <a:r>
              <a:rPr lang="fr-FR" sz="1400" dirty="0" smtClean="0"/>
              <a:t> </a:t>
            </a:r>
            <a:r>
              <a:rPr lang="fr-FR" sz="1400" dirty="0" err="1" smtClean="0"/>
              <a:t>Commitee</a:t>
            </a:r>
            <a:r>
              <a:rPr lang="fr-FR" sz="1400" dirty="0" smtClean="0"/>
              <a:t> des </a:t>
            </a:r>
            <a:r>
              <a:rPr lang="fr-FR" sz="1400" dirty="0" err="1" smtClean="0"/>
              <a:t>Labex</a:t>
            </a:r>
            <a:r>
              <a:rPr lang="fr-FR" sz="1400" dirty="0" smtClean="0"/>
              <a:t>. Ex. Directeurs d’unités, pôles de compétitivité, personnalités qualifiées, etc. </a:t>
            </a:r>
          </a:p>
          <a:p>
            <a:pPr lvl="1" eaLnBrk="1" hangingPunct="1">
              <a:defRPr/>
            </a:pPr>
            <a:endParaRPr lang="fr-FR" sz="1400" b="1" dirty="0" smtClean="0"/>
          </a:p>
          <a:p>
            <a:pPr lvl="1" eaLnBrk="1" hangingPunct="1">
              <a:defRPr/>
            </a:pPr>
            <a:r>
              <a:rPr lang="fr-FR" sz="1400" b="1" dirty="0" smtClean="0"/>
              <a:t>International </a:t>
            </a:r>
            <a:r>
              <a:rPr lang="fr-FR" sz="1400" b="1" dirty="0" err="1" smtClean="0"/>
              <a:t>Advisory</a:t>
            </a:r>
            <a:r>
              <a:rPr lang="fr-FR" sz="1400" b="1" dirty="0" smtClean="0"/>
              <a:t> </a:t>
            </a:r>
            <a:r>
              <a:rPr lang="fr-FR" sz="1400" b="1" dirty="0" err="1" smtClean="0"/>
              <a:t>Commitee</a:t>
            </a:r>
            <a:r>
              <a:rPr lang="fr-FR" sz="1400" b="1" dirty="0" smtClean="0"/>
              <a:t> </a:t>
            </a:r>
            <a:r>
              <a:rPr lang="fr-FR" sz="1400" dirty="0" smtClean="0"/>
              <a:t>(15 pers.)</a:t>
            </a:r>
            <a:r>
              <a:rPr lang="fr-FR" sz="1400" b="1" dirty="0" smtClean="0"/>
              <a:t> </a:t>
            </a:r>
            <a:r>
              <a:rPr lang="fr-FR" sz="1400" dirty="0" smtClean="0"/>
              <a:t>: composé de personnalités scientifiques et du monde économique international. </a:t>
            </a:r>
          </a:p>
        </p:txBody>
      </p:sp>
      <p:sp>
        <p:nvSpPr>
          <p:cNvPr id="4" name="Espace réservé du numéro de diapositive 3"/>
          <p:cNvSpPr>
            <a:spLocks noGrp="1"/>
          </p:cNvSpPr>
          <p:nvPr>
            <p:ph type="sldNum" sz="quarter" idx="10"/>
          </p:nvPr>
        </p:nvSpPr>
        <p:spPr/>
        <p:txBody>
          <a:bodyPr/>
          <a:lstStyle/>
          <a:p>
            <a:pPr>
              <a:defRPr/>
            </a:pPr>
            <a:fld id="{0F70E6DD-1155-40A9-9D8F-31F343EE7F12}" type="slidenum">
              <a:rPr lang="fr-FR" smtClean="0"/>
              <a:pPr>
                <a:defRPr/>
              </a:pPr>
              <a:t>42</a:t>
            </a:fld>
            <a:endParaRPr lang="fr-F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noFill/>
          <a:ln w="9525">
            <a:noFill/>
            <a:miter lim="800000"/>
            <a:headEnd/>
            <a:tailEnd/>
          </a:ln>
        </p:spPr>
        <p:txBody>
          <a:bodyPr vert="horz" wrap="square" lIns="36000" tIns="36000" rIns="36000" bIns="0" numCol="1" anchor="b" anchorCtr="0" compatLnSpc="1">
            <a:prstTxWarp prst="textNoShape">
              <a:avLst/>
            </a:prstTxWarp>
          </a:bodyPr>
          <a:lstStyle/>
          <a:p>
            <a:pPr>
              <a:lnSpc>
                <a:spcPct val="70000"/>
              </a:lnSpc>
            </a:pPr>
            <a:r>
              <a:rPr lang="fr-FR" dirty="0" smtClean="0"/>
              <a:t>Sommaire</a:t>
            </a:r>
          </a:p>
        </p:txBody>
      </p:sp>
      <p:sp>
        <p:nvSpPr>
          <p:cNvPr id="3" name="Espace réservé du contenu 2"/>
          <p:cNvSpPr>
            <a:spLocks noGrp="1"/>
          </p:cNvSpPr>
          <p:nvPr>
            <p:ph idx="1"/>
          </p:nvPr>
        </p:nvSpPr>
        <p:spPr/>
        <p:txBody>
          <a:bodyPr/>
          <a:lstStyle/>
          <a:p>
            <a:pPr>
              <a:buClr>
                <a:schemeClr val="bg1">
                  <a:lumMod val="75000"/>
                </a:schemeClr>
              </a:buClr>
            </a:pPr>
            <a:r>
              <a:rPr lang="fr-FR" dirty="0" smtClean="0">
                <a:solidFill>
                  <a:schemeClr val="bg1">
                    <a:lumMod val="75000"/>
                  </a:schemeClr>
                </a:solidFill>
              </a:rPr>
              <a:t> Rappel des éléments clés de l’appel à projets Initiative d’Excellence</a:t>
            </a:r>
          </a:p>
          <a:p>
            <a:pPr>
              <a:buClr>
                <a:schemeClr val="bg1">
                  <a:lumMod val="75000"/>
                </a:schemeClr>
              </a:buClr>
            </a:pPr>
            <a:endParaRPr lang="fr-FR" dirty="0" smtClean="0">
              <a:solidFill>
                <a:schemeClr val="bg1">
                  <a:lumMod val="75000"/>
                </a:schemeClr>
              </a:solidFill>
            </a:endParaRPr>
          </a:p>
          <a:p>
            <a:pPr>
              <a:buClr>
                <a:schemeClr val="bg1">
                  <a:lumMod val="75000"/>
                </a:schemeClr>
              </a:buClr>
            </a:pPr>
            <a:endParaRPr lang="fr-FR" dirty="0" smtClean="0">
              <a:solidFill>
                <a:schemeClr val="bg1">
                  <a:lumMod val="75000"/>
                </a:schemeClr>
              </a:solidFill>
            </a:endParaRPr>
          </a:p>
          <a:p>
            <a:pPr>
              <a:buClr>
                <a:schemeClr val="bg1">
                  <a:lumMod val="75000"/>
                </a:schemeClr>
              </a:buClr>
            </a:pPr>
            <a:endParaRPr lang="fr-FR" dirty="0" smtClean="0">
              <a:solidFill>
                <a:schemeClr val="bg1">
                  <a:lumMod val="75000"/>
                </a:schemeClr>
              </a:solidFill>
            </a:endParaRPr>
          </a:p>
          <a:p>
            <a:pPr>
              <a:buClr>
                <a:schemeClr val="bg1">
                  <a:lumMod val="75000"/>
                </a:schemeClr>
              </a:buClr>
            </a:pPr>
            <a:r>
              <a:rPr lang="fr-FR" dirty="0" smtClean="0">
                <a:solidFill>
                  <a:schemeClr val="bg1">
                    <a:lumMod val="75000"/>
                  </a:schemeClr>
                </a:solidFill>
              </a:rPr>
              <a:t>Premiers éléments du projet d’</a:t>
            </a:r>
            <a:r>
              <a:rPr lang="fr-FR" dirty="0" err="1" smtClean="0">
                <a:solidFill>
                  <a:schemeClr val="bg1">
                    <a:lumMod val="75000"/>
                  </a:schemeClr>
                </a:solidFill>
              </a:rPr>
              <a:t>Idex</a:t>
            </a:r>
            <a:r>
              <a:rPr lang="fr-FR" dirty="0" smtClean="0">
                <a:solidFill>
                  <a:schemeClr val="bg1">
                    <a:lumMod val="75000"/>
                  </a:schemeClr>
                </a:solidFill>
              </a:rPr>
              <a:t> Bretagne – Pays de la Loire</a:t>
            </a:r>
          </a:p>
          <a:p>
            <a:endParaRPr lang="fr-FR" dirty="0" smtClean="0"/>
          </a:p>
          <a:p>
            <a:endParaRPr lang="fr-FR" dirty="0" smtClean="0"/>
          </a:p>
          <a:p>
            <a:endParaRPr lang="fr-FR" dirty="0" smtClean="0"/>
          </a:p>
          <a:p>
            <a:endParaRPr lang="fr-FR" dirty="0" smtClean="0"/>
          </a:p>
          <a:p>
            <a:r>
              <a:rPr lang="fr-FR" dirty="0" smtClean="0"/>
              <a:t>Calendrier de travail et contributions potentielles</a:t>
            </a:r>
            <a:endParaRPr lang="fr-FR" dirty="0"/>
          </a:p>
        </p:txBody>
      </p:sp>
      <p:sp>
        <p:nvSpPr>
          <p:cNvPr id="4" name="Espace réservé du numéro de diapositive 3"/>
          <p:cNvSpPr>
            <a:spLocks noGrp="1"/>
          </p:cNvSpPr>
          <p:nvPr>
            <p:ph type="sldNum" sz="quarter" idx="10"/>
          </p:nvPr>
        </p:nvSpPr>
        <p:spPr/>
        <p:txBody>
          <a:bodyPr/>
          <a:lstStyle/>
          <a:p>
            <a:pPr>
              <a:defRPr/>
            </a:pPr>
            <a:fld id="{EC2CBC56-1F8B-4E3F-AD5A-A475B3A9AF36}" type="slidenum">
              <a:rPr lang="fr-FR" smtClean="0"/>
              <a:pPr>
                <a:defRPr/>
              </a:pPr>
              <a:t>43</a:t>
            </a:fld>
            <a:endParaRPr lang="fr-F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Prochaines étapes</a:t>
            </a:r>
            <a:endParaRPr lang="fr-FR" dirty="0"/>
          </a:p>
        </p:txBody>
      </p:sp>
      <p:sp>
        <p:nvSpPr>
          <p:cNvPr id="4" name="Espace réservé du numéro de diapositive 3"/>
          <p:cNvSpPr>
            <a:spLocks noGrp="1"/>
          </p:cNvSpPr>
          <p:nvPr>
            <p:ph type="sldNum" sz="quarter" idx="10"/>
          </p:nvPr>
        </p:nvSpPr>
        <p:spPr/>
        <p:txBody>
          <a:bodyPr/>
          <a:lstStyle/>
          <a:p>
            <a:pPr>
              <a:defRPr/>
            </a:pPr>
            <a:fld id="{0F70E6DD-1155-40A9-9D8F-31F343EE7F12}" type="slidenum">
              <a:rPr lang="fr-FR" smtClean="0"/>
              <a:pPr>
                <a:defRPr/>
              </a:pPr>
              <a:t>44</a:t>
            </a:fld>
            <a:endParaRPr lang="fr-FR" dirty="0"/>
          </a:p>
        </p:txBody>
      </p:sp>
      <p:pic>
        <p:nvPicPr>
          <p:cNvPr id="440322" name="Picture 2"/>
          <p:cNvPicPr>
            <a:picLocks noChangeAspect="1" noChangeArrowheads="1"/>
          </p:cNvPicPr>
          <p:nvPr/>
        </p:nvPicPr>
        <p:blipFill>
          <a:blip r:embed="rId3"/>
          <a:srcRect l="453"/>
          <a:stretch>
            <a:fillRect/>
          </a:stretch>
        </p:blipFill>
        <p:spPr bwMode="auto">
          <a:xfrm>
            <a:off x="31899" y="1218539"/>
            <a:ext cx="8949250" cy="459105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Contributions potentielles</a:t>
            </a:r>
            <a:endParaRPr lang="fr-FR" dirty="0"/>
          </a:p>
        </p:txBody>
      </p:sp>
      <p:sp>
        <p:nvSpPr>
          <p:cNvPr id="4" name="Espace réservé du numéro de diapositive 3"/>
          <p:cNvSpPr>
            <a:spLocks noGrp="1"/>
          </p:cNvSpPr>
          <p:nvPr>
            <p:ph type="sldNum" sz="quarter" idx="10"/>
          </p:nvPr>
        </p:nvSpPr>
        <p:spPr/>
        <p:txBody>
          <a:bodyPr/>
          <a:lstStyle/>
          <a:p>
            <a:pPr>
              <a:defRPr/>
            </a:pPr>
            <a:fld id="{0F70E6DD-1155-40A9-9D8F-31F343EE7F12}" type="slidenum">
              <a:rPr lang="fr-FR" smtClean="0"/>
              <a:pPr>
                <a:defRPr/>
              </a:pPr>
              <a:t>45</a:t>
            </a:fld>
            <a:endParaRPr lang="fr-FR" dirty="0"/>
          </a:p>
        </p:txBody>
      </p:sp>
      <p:sp>
        <p:nvSpPr>
          <p:cNvPr id="6" name="Espace réservé du contenu 5"/>
          <p:cNvSpPr>
            <a:spLocks noGrp="1"/>
          </p:cNvSpPr>
          <p:nvPr>
            <p:ph idx="1"/>
          </p:nvPr>
        </p:nvSpPr>
        <p:spPr/>
        <p:txBody>
          <a:bodyPr/>
          <a:lstStyle/>
          <a:p>
            <a:r>
              <a:rPr lang="fr-FR" dirty="0" smtClean="0"/>
              <a:t>A définir en séance</a:t>
            </a:r>
            <a:endParaRPr lang="fr-F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re 1"/>
          <p:cNvSpPr>
            <a:spLocks noGrp="1"/>
          </p:cNvSpPr>
          <p:nvPr>
            <p:ph type="title"/>
          </p:nvPr>
        </p:nvSpPr>
        <p:spPr/>
        <p:txBody>
          <a:bodyPr/>
          <a:lstStyle/>
          <a:p>
            <a:r>
              <a:rPr lang="fr-FR" smtClean="0"/>
              <a:t>ANNEXES</a:t>
            </a:r>
          </a:p>
        </p:txBody>
      </p:sp>
      <p:sp>
        <p:nvSpPr>
          <p:cNvPr id="50179" name="Espace réservé du contenu 2"/>
          <p:cNvSpPr>
            <a:spLocks noGrp="1"/>
          </p:cNvSpPr>
          <p:nvPr>
            <p:ph idx="1"/>
          </p:nvPr>
        </p:nvSpPr>
        <p:spPr>
          <a:xfrm>
            <a:off x="279400" y="1181100"/>
            <a:ext cx="8567738" cy="5105400"/>
          </a:xfrm>
        </p:spPr>
        <p:txBody>
          <a:bodyPr/>
          <a:lstStyle/>
          <a:p>
            <a:endParaRPr lang="fr-FR" smtClean="0"/>
          </a:p>
        </p:txBody>
      </p:sp>
      <p:sp>
        <p:nvSpPr>
          <p:cNvPr id="4" name="Espace réservé du numéro de diapositive 3"/>
          <p:cNvSpPr>
            <a:spLocks noGrp="1"/>
          </p:cNvSpPr>
          <p:nvPr>
            <p:ph type="sldNum" sz="quarter" idx="10"/>
          </p:nvPr>
        </p:nvSpPr>
        <p:spPr/>
        <p:txBody>
          <a:bodyPr/>
          <a:lstStyle/>
          <a:p>
            <a:pPr>
              <a:defRPr/>
            </a:pPr>
            <a:fld id="{C3236979-E6FF-4F40-85CF-339B14AD9848}" type="slidenum">
              <a:rPr smtClean="0"/>
              <a:pPr>
                <a:defRPr/>
              </a:pPr>
              <a:t>46</a:t>
            </a:fld>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22313" y="3121025"/>
            <a:ext cx="7772400" cy="1362075"/>
          </a:xfrm>
        </p:spPr>
        <p:txBody>
          <a:bodyPr/>
          <a:lstStyle/>
          <a:p>
            <a:pPr>
              <a:defRPr/>
            </a:pPr>
            <a:r>
              <a:rPr lang="fr-FR" sz="2400" dirty="0">
                <a:solidFill>
                  <a:schemeClr val="accent3"/>
                </a:solidFill>
              </a:rPr>
              <a:t>Indicateurs : </a:t>
            </a:r>
            <a:br>
              <a:rPr lang="fr-FR" sz="2400" dirty="0">
                <a:solidFill>
                  <a:schemeClr val="accent3"/>
                </a:solidFill>
              </a:rPr>
            </a:br>
            <a:r>
              <a:rPr lang="fr-FR" sz="2400" dirty="0">
                <a:solidFill>
                  <a:schemeClr val="accent3"/>
                </a:solidFill>
              </a:rPr>
              <a:t>« Part mondiale de publications », </a:t>
            </a:r>
            <a:br>
              <a:rPr lang="fr-FR" sz="2400" dirty="0">
                <a:solidFill>
                  <a:schemeClr val="accent3"/>
                </a:solidFill>
              </a:rPr>
            </a:br>
            <a:r>
              <a:rPr lang="fr-FR" sz="2400" dirty="0">
                <a:solidFill>
                  <a:schemeClr val="accent3"/>
                </a:solidFill>
              </a:rPr>
              <a:t>« Indice d’impact relatif et indice d’impact espéré à 2 ans » </a:t>
            </a:r>
            <a:br>
              <a:rPr lang="fr-FR" sz="2400" dirty="0">
                <a:solidFill>
                  <a:schemeClr val="accent3"/>
                </a:solidFill>
              </a:rPr>
            </a:br>
            <a:r>
              <a:rPr lang="fr-FR" sz="2400" dirty="0">
                <a:solidFill>
                  <a:schemeClr val="accent3"/>
                </a:solidFill>
              </a:rPr>
              <a:t>par discipline, pour les sciences de la matière et de la vie : </a:t>
            </a:r>
            <a:br>
              <a:rPr lang="fr-FR" sz="2400" dirty="0">
                <a:solidFill>
                  <a:schemeClr val="accent3"/>
                </a:solidFill>
              </a:rPr>
            </a:br>
            <a:r>
              <a:rPr lang="fr-FR" sz="2400" dirty="0">
                <a:solidFill>
                  <a:schemeClr val="accent3"/>
                </a:solidFill>
              </a:rPr>
              <a:t>Présentation en « radar » </a:t>
            </a:r>
            <a:br>
              <a:rPr lang="fr-FR" sz="2400" dirty="0">
                <a:solidFill>
                  <a:schemeClr val="accent3"/>
                </a:solidFill>
              </a:rPr>
            </a:br>
            <a:endParaRPr lang="fr-FR" sz="2400" dirty="0">
              <a:solidFill>
                <a:schemeClr val="accent3"/>
              </a:solidFill>
            </a:endParaRPr>
          </a:p>
        </p:txBody>
      </p:sp>
      <p:sp>
        <p:nvSpPr>
          <p:cNvPr id="51203" name="Rectangle 3"/>
          <p:cNvSpPr>
            <a:spLocks noGrp="1" noChangeArrowheads="1"/>
          </p:cNvSpPr>
          <p:nvPr>
            <p:ph type="body" idx="1"/>
          </p:nvPr>
        </p:nvSpPr>
        <p:spPr>
          <a:noFill/>
        </p:spPr>
        <p:txBody>
          <a:bodyPr/>
          <a:lstStyle/>
          <a:p>
            <a:endParaRPr lang="fr-FR" b="0" smtClean="0"/>
          </a:p>
          <a:p>
            <a:r>
              <a:rPr lang="fr-FR" b="0" smtClean="0"/>
              <a:t> </a:t>
            </a:r>
            <a:endParaRPr lang="fr-FR" smtClean="0"/>
          </a:p>
        </p:txBody>
      </p:sp>
      <p:sp>
        <p:nvSpPr>
          <p:cNvPr id="6" name="Espace réservé du numéro de diapositive 5"/>
          <p:cNvSpPr>
            <a:spLocks noGrp="1"/>
          </p:cNvSpPr>
          <p:nvPr>
            <p:ph type="sldNum" sz="quarter" idx="10"/>
          </p:nvPr>
        </p:nvSpPr>
        <p:spPr/>
        <p:txBody>
          <a:bodyPr/>
          <a:lstStyle/>
          <a:p>
            <a:pPr>
              <a:defRPr/>
            </a:pPr>
            <a:fld id="{0E735CB9-260C-4910-BFD0-7E71DFBA5A5E}" type="slidenum">
              <a:rPr/>
              <a:pPr>
                <a:defRPr/>
              </a:pPr>
              <a:t>47</a:t>
            </a:fld>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pPr>
              <a:defRPr/>
            </a:pPr>
            <a:r>
              <a:rPr lang="fr-FR" dirty="0" smtClean="0">
                <a:solidFill>
                  <a:schemeClr val="accent3"/>
                </a:solidFill>
              </a:rPr>
              <a:t>Définition des indicateurs</a:t>
            </a:r>
            <a:r>
              <a:rPr lang="fr-FR" sz="2600" dirty="0" smtClean="0">
                <a:solidFill>
                  <a:schemeClr val="accent3"/>
                </a:solidFill>
              </a:rPr>
              <a:t> </a:t>
            </a:r>
            <a:endParaRPr lang="fr-FR" dirty="0">
              <a:solidFill>
                <a:schemeClr val="accent3"/>
              </a:solidFill>
            </a:endParaRPr>
          </a:p>
        </p:txBody>
      </p:sp>
      <p:sp>
        <p:nvSpPr>
          <p:cNvPr id="52227" name="Rectangle 12"/>
          <p:cNvSpPr>
            <a:spLocks noGrp="1" noChangeArrowheads="1"/>
          </p:cNvSpPr>
          <p:nvPr>
            <p:ph idx="1"/>
          </p:nvPr>
        </p:nvSpPr>
        <p:spPr/>
        <p:txBody>
          <a:bodyPr/>
          <a:lstStyle/>
          <a:p>
            <a:pPr algn="just">
              <a:lnSpc>
                <a:spcPct val="90000"/>
              </a:lnSpc>
              <a:buFont typeface="Wingdings" pitchFamily="2" charset="2"/>
              <a:buNone/>
            </a:pPr>
            <a:r>
              <a:rPr lang="fr-FR" sz="1400" b="0" smtClean="0"/>
              <a:t>a - Part mondiale de publication</a:t>
            </a:r>
          </a:p>
          <a:p>
            <a:pPr algn="just">
              <a:lnSpc>
                <a:spcPct val="90000"/>
              </a:lnSpc>
            </a:pPr>
            <a:r>
              <a:rPr lang="fr-FR" sz="1400" b="0" smtClean="0"/>
              <a:t>La part mondiale de publication par discipline d’un établissement est égale au nombre de publications publiées par cet établissement, rapporté au nombre de publications publiées par l’ensemble des acteurs du monde dans cette discipline. Ici, la part mondiale de publications est exprimée en pour mille. </a:t>
            </a:r>
          </a:p>
          <a:p>
            <a:pPr algn="just">
              <a:lnSpc>
                <a:spcPct val="90000"/>
              </a:lnSpc>
            </a:pPr>
            <a:endParaRPr lang="fr-FR" sz="1400" b="0" smtClean="0"/>
          </a:p>
          <a:p>
            <a:pPr algn="just">
              <a:lnSpc>
                <a:spcPct val="90000"/>
              </a:lnSpc>
              <a:buFont typeface="Wingdings" pitchFamily="2" charset="2"/>
              <a:buNone/>
            </a:pPr>
            <a:r>
              <a:rPr lang="fr-FR" sz="1400" b="0" smtClean="0"/>
              <a:t>b - Indice d’impact observé et indice d’impact espéré à 2 ans </a:t>
            </a:r>
          </a:p>
          <a:p>
            <a:pPr algn="just">
              <a:lnSpc>
                <a:spcPct val="90000"/>
              </a:lnSpc>
            </a:pPr>
            <a:r>
              <a:rPr lang="fr-FR" sz="1400" b="0" smtClean="0"/>
              <a:t>L'indice d'impact observé à 2 ans d’un établissement pour une année N est égal au rapport entre la part mondiale de citations reçues pendant 2 ans1 par ses publications et la part mondiale de ces publications. </a:t>
            </a:r>
          </a:p>
          <a:p>
            <a:pPr algn="just">
              <a:lnSpc>
                <a:spcPct val="90000"/>
              </a:lnSpc>
            </a:pPr>
            <a:endParaRPr lang="fr-FR" sz="1400" b="0" smtClean="0"/>
          </a:p>
          <a:p>
            <a:pPr algn="just">
              <a:lnSpc>
                <a:spcPct val="90000"/>
              </a:lnSpc>
            </a:pPr>
            <a:r>
              <a:rPr lang="fr-FR" sz="1400" b="0" smtClean="0"/>
              <a:t>L’indice d’impact espéré de l’établissement est égal à l'indice d'impact relatif qu'obtiendrait l’établissement si, dans chaque journal où il publie, ses articles recevaient le nombre moyen de citations des articles du journal. Il reflète donc l'impact des journaux dans lesquels l’établissement publie.</a:t>
            </a:r>
          </a:p>
          <a:p>
            <a:pPr algn="just">
              <a:lnSpc>
                <a:spcPct val="90000"/>
              </a:lnSpc>
            </a:pPr>
            <a:endParaRPr lang="fr-FR" sz="1400" b="0" smtClean="0"/>
          </a:p>
          <a:p>
            <a:pPr algn="just">
              <a:lnSpc>
                <a:spcPct val="90000"/>
              </a:lnSpc>
            </a:pPr>
            <a:r>
              <a:rPr lang="fr-FR" sz="1400" b="0" smtClean="0"/>
              <a:t>La présentation simultanée de l’indice d’impact observé et de l’indice d’impact espéré permet d’apprécier la visibilité des publications de l’établissement dans une discipline par rapport à la visibilité moyenne des publications des journaux dans lesquelles elles sont parues.</a:t>
            </a:r>
          </a:p>
        </p:txBody>
      </p:sp>
      <p:sp>
        <p:nvSpPr>
          <p:cNvPr id="6" name="Espace réservé du numéro de diapositive 5"/>
          <p:cNvSpPr>
            <a:spLocks noGrp="1"/>
          </p:cNvSpPr>
          <p:nvPr>
            <p:ph type="sldNum" sz="quarter" idx="10"/>
          </p:nvPr>
        </p:nvSpPr>
        <p:spPr/>
        <p:txBody>
          <a:bodyPr/>
          <a:lstStyle/>
          <a:p>
            <a:pPr>
              <a:defRPr/>
            </a:pPr>
            <a:fld id="{3A6EFD8A-B939-4729-888C-5A4A027C504F}" type="slidenum">
              <a:rPr/>
              <a:pPr>
                <a:defRPr/>
              </a:pPr>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4294967295"/>
          </p:nvPr>
        </p:nvSpPr>
        <p:spPr>
          <a:xfrm>
            <a:off x="7723188" y="6529388"/>
            <a:ext cx="1143000" cy="261937"/>
          </a:xfrm>
          <a:prstGeom prst="rect">
            <a:avLst/>
          </a:prstGeom>
        </p:spPr>
        <p:txBody>
          <a:bodyPr/>
          <a:lstStyle/>
          <a:p>
            <a:pPr>
              <a:defRPr/>
            </a:pPr>
            <a:fld id="{5B087529-2C67-426F-9A84-AA9927628D2E}" type="slidenum">
              <a:rPr/>
              <a:pPr>
                <a:defRPr/>
              </a:pPr>
              <a:t>49</a:t>
            </a:fld>
            <a:endParaRPr/>
          </a:p>
        </p:txBody>
      </p:sp>
      <p:sp>
        <p:nvSpPr>
          <p:cNvPr id="14338" name="Rectangle 2"/>
          <p:cNvSpPr>
            <a:spLocks noGrp="1" noChangeArrowheads="1"/>
          </p:cNvSpPr>
          <p:nvPr>
            <p:ph type="title"/>
          </p:nvPr>
        </p:nvSpPr>
        <p:spPr>
          <a:xfrm>
            <a:off x="1763713" y="1125538"/>
            <a:ext cx="6140450" cy="568325"/>
          </a:xfrm>
        </p:spPr>
        <p:txBody>
          <a:bodyPr/>
          <a:lstStyle/>
          <a:p>
            <a:pPr>
              <a:defRPr/>
            </a:pPr>
            <a:r>
              <a:rPr lang="fr-FR" dirty="0">
                <a:solidFill>
                  <a:schemeClr val="accent3"/>
                </a:solidFill>
              </a:rPr>
              <a:t>Université de Rennes 1</a:t>
            </a:r>
          </a:p>
        </p:txBody>
      </p:sp>
      <p:pic>
        <p:nvPicPr>
          <p:cNvPr id="53252" name="Picture 8"/>
          <p:cNvPicPr>
            <a:picLocks noChangeAspect="1" noChangeArrowheads="1"/>
          </p:cNvPicPr>
          <p:nvPr>
            <p:ph idx="1"/>
          </p:nvPr>
        </p:nvPicPr>
        <p:blipFill>
          <a:blip r:embed="rId3"/>
          <a:srcRect/>
          <a:stretch>
            <a:fillRect/>
          </a:stretch>
        </p:blipFill>
        <p:spPr>
          <a:xfrm>
            <a:off x="539750" y="2565400"/>
            <a:ext cx="8353425" cy="2384425"/>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Rectangle 2" hidden="1"/>
          <p:cNvGraphicFramePr>
            <a:graphicFrameLocks/>
          </p:cNvGraphicFramePr>
          <p:nvPr/>
        </p:nvGraphicFramePr>
        <p:xfrm>
          <a:off x="0" y="0"/>
          <a:ext cx="158750" cy="158750"/>
        </p:xfrm>
        <a:graphic>
          <a:graphicData uri="http://schemas.openxmlformats.org/presentationml/2006/ole">
            <p:oleObj spid="_x0000_s321538" name="think-cell Slide" r:id="rId8" imgW="0" imgH="0" progId="">
              <p:embed/>
            </p:oleObj>
          </a:graphicData>
        </a:graphic>
      </p:graphicFrame>
      <p:sp>
        <p:nvSpPr>
          <p:cNvPr id="31747" name="Titre 1"/>
          <p:cNvSpPr>
            <a:spLocks noGrp="1"/>
          </p:cNvSpPr>
          <p:nvPr>
            <p:ph type="title"/>
            <p:custDataLst>
              <p:tags r:id="rId2"/>
            </p:custDataLst>
          </p:nvPr>
        </p:nvSpPr>
        <p:spPr>
          <a:noFill/>
          <a:ln w="9525">
            <a:noFill/>
            <a:miter lim="800000"/>
            <a:headEnd/>
            <a:tailEnd/>
          </a:ln>
        </p:spPr>
        <p:txBody>
          <a:bodyPr vert="horz" wrap="square" lIns="36000" tIns="36000" rIns="36000" bIns="0" numCol="1" anchor="b" anchorCtr="0" compatLnSpc="1">
            <a:prstTxWarp prst="textNoShape">
              <a:avLst/>
            </a:prstTxWarp>
          </a:bodyPr>
          <a:lstStyle/>
          <a:p>
            <a:pPr>
              <a:defRPr/>
            </a:pPr>
            <a:r>
              <a:rPr lang="fr-FR" dirty="0" smtClean="0"/>
              <a:t>Eléments clés de l’appel à projets </a:t>
            </a:r>
            <a:br>
              <a:rPr lang="fr-FR" dirty="0" smtClean="0"/>
            </a:br>
            <a:r>
              <a:rPr lang="fr-FR" dirty="0" smtClean="0"/>
              <a:t>Modalités et critères d’évaluation</a:t>
            </a:r>
          </a:p>
        </p:txBody>
      </p:sp>
      <p:sp>
        <p:nvSpPr>
          <p:cNvPr id="4" name="Espace réservé du numéro de diapositive 3"/>
          <p:cNvSpPr>
            <a:spLocks noGrp="1"/>
          </p:cNvSpPr>
          <p:nvPr>
            <p:ph type="sldNum" sz="quarter" idx="10"/>
            <p:custDataLst>
              <p:tags r:id="rId3"/>
            </p:custDataLst>
          </p:nvPr>
        </p:nvSpPr>
        <p:spPr/>
        <p:txBody>
          <a:bodyPr/>
          <a:lstStyle/>
          <a:p>
            <a:pPr>
              <a:defRPr/>
            </a:pPr>
            <a:fld id="{882572B5-6255-4750-BD89-C8B770408581}" type="slidenum">
              <a:rPr smtClean="0"/>
              <a:pPr>
                <a:defRPr/>
              </a:pPr>
              <a:t>5</a:t>
            </a:fld>
            <a:endParaRPr dirty="0"/>
          </a:p>
        </p:txBody>
      </p:sp>
      <p:sp>
        <p:nvSpPr>
          <p:cNvPr id="2053" name="ZoneTexte 18"/>
          <p:cNvSpPr txBox="1">
            <a:spLocks noChangeArrowheads="1"/>
          </p:cNvSpPr>
          <p:nvPr/>
        </p:nvSpPr>
        <p:spPr bwMode="auto">
          <a:xfrm>
            <a:off x="641350" y="4503738"/>
            <a:ext cx="8502650" cy="1719262"/>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20" name="Rectangle à coins arrondis 19"/>
          <p:cNvSpPr/>
          <p:nvPr>
            <p:custDataLst>
              <p:tags r:id="rId4"/>
            </p:custDataLst>
          </p:nvPr>
        </p:nvSpPr>
        <p:spPr bwMode="auto">
          <a:xfrm>
            <a:off x="595313" y="1282700"/>
            <a:ext cx="3509962" cy="2894013"/>
          </a:xfrm>
          <a:prstGeom prst="roundRect">
            <a:avLst/>
          </a:prstGeom>
          <a:noFill/>
          <a:ln w="28575" cap="flat" cmpd="sng" algn="ctr">
            <a:solidFill>
              <a:schemeClr val="bg1">
                <a:lumMod val="65000"/>
              </a:schemeClr>
            </a:solidFill>
            <a:prstDash val="solid"/>
            <a:round/>
            <a:headEnd type="none" w="med" len="med"/>
            <a:tailEnd type="none" w="med" len="med"/>
          </a:ln>
          <a:effectLst/>
        </p:spPr>
        <p:txBody>
          <a:bodyPr/>
          <a:lstStyle/>
          <a:p>
            <a:pPr marL="514350" indent="-514350" algn="ctr" eaLnBrk="0" hangingPunct="0">
              <a:defRPr/>
            </a:pPr>
            <a:r>
              <a:rPr lang="fr-FR" b="1" dirty="0">
                <a:cs typeface="Arial" pitchFamily="34" charset="0"/>
              </a:rPr>
              <a:t>Processus de réponse</a:t>
            </a:r>
          </a:p>
          <a:p>
            <a:pPr marL="514350" indent="-514350" algn="ctr" eaLnBrk="0" hangingPunct="0">
              <a:defRPr/>
            </a:pPr>
            <a:endParaRPr lang="fr-FR" sz="1400" b="1" dirty="0">
              <a:cs typeface="Arial" pitchFamily="34" charset="0"/>
            </a:endParaRPr>
          </a:p>
          <a:p>
            <a:pPr marL="342900" indent="-342900" eaLnBrk="0" hangingPunct="0">
              <a:buFont typeface="Arial" pitchFamily="34" charset="0"/>
              <a:buChar char="•"/>
              <a:defRPr/>
            </a:pPr>
            <a:r>
              <a:rPr lang="fr-FR" sz="1400" dirty="0">
                <a:cs typeface="Arial" pitchFamily="34" charset="0"/>
              </a:rPr>
              <a:t>Un dossier de présélection à rendre le 4 janvier 2011</a:t>
            </a:r>
          </a:p>
          <a:p>
            <a:pPr marL="342900" indent="-342900" eaLnBrk="0" hangingPunct="0">
              <a:buFont typeface="Arial" pitchFamily="34" charset="0"/>
              <a:buChar char="•"/>
              <a:defRPr/>
            </a:pPr>
            <a:r>
              <a:rPr lang="fr-FR" sz="1400" dirty="0">
                <a:cs typeface="Arial" pitchFamily="34" charset="0"/>
              </a:rPr>
              <a:t>Si accepté, finalisation du dossier pour avril 2011</a:t>
            </a:r>
          </a:p>
          <a:p>
            <a:pPr marL="342900" indent="-342900" eaLnBrk="0" hangingPunct="0">
              <a:buFont typeface="Arial" pitchFamily="34" charset="0"/>
              <a:buChar char="•"/>
              <a:defRPr/>
            </a:pPr>
            <a:r>
              <a:rPr lang="fr-FR" sz="1400" dirty="0">
                <a:cs typeface="Arial" pitchFamily="34" charset="0"/>
              </a:rPr>
              <a:t>Un 2</a:t>
            </a:r>
            <a:r>
              <a:rPr lang="fr-FR" sz="1400" baseline="30000" dirty="0">
                <a:cs typeface="Arial" pitchFamily="34" charset="0"/>
              </a:rPr>
              <a:t>ème</a:t>
            </a:r>
            <a:r>
              <a:rPr lang="fr-FR" sz="1400" dirty="0">
                <a:cs typeface="Arial" pitchFamily="34" charset="0"/>
              </a:rPr>
              <a:t> appel à projet à partir de février 2011 (à confirmer), permettant aux « recalés » de présenter à nouveau, un dossier pour une présélection en avril 2011</a:t>
            </a:r>
          </a:p>
          <a:p>
            <a:pPr marL="342900" indent="-342900" eaLnBrk="0" hangingPunct="0">
              <a:defRPr/>
            </a:pPr>
            <a:endParaRPr lang="fr-FR" sz="1200" dirty="0">
              <a:cs typeface="Arial" pitchFamily="34" charset="0"/>
            </a:endParaRPr>
          </a:p>
          <a:p>
            <a:pPr marL="342900" indent="-342900" eaLnBrk="0" hangingPunct="0">
              <a:defRPr/>
            </a:pPr>
            <a:endParaRPr lang="fr-FR" sz="1200" dirty="0">
              <a:cs typeface="Arial" pitchFamily="34" charset="0"/>
            </a:endParaRPr>
          </a:p>
          <a:p>
            <a:pPr marL="514350" indent="-514350" eaLnBrk="0" hangingPunct="0">
              <a:defRPr/>
            </a:pPr>
            <a:endParaRPr lang="fr-FR" sz="1400" dirty="0">
              <a:latin typeface="Verdana" pitchFamily="34" charset="0"/>
            </a:endParaRPr>
          </a:p>
        </p:txBody>
      </p:sp>
      <p:sp>
        <p:nvSpPr>
          <p:cNvPr id="21" name="Rectangle à coins arrondis 20"/>
          <p:cNvSpPr/>
          <p:nvPr>
            <p:custDataLst>
              <p:tags r:id="rId5"/>
            </p:custDataLst>
          </p:nvPr>
        </p:nvSpPr>
        <p:spPr bwMode="auto">
          <a:xfrm>
            <a:off x="4216400" y="1276350"/>
            <a:ext cx="4408488" cy="2900363"/>
          </a:xfrm>
          <a:prstGeom prst="roundRect">
            <a:avLst/>
          </a:prstGeom>
          <a:noFill/>
          <a:ln w="28575" cap="flat" cmpd="sng" algn="ctr">
            <a:solidFill>
              <a:schemeClr val="bg1">
                <a:lumMod val="65000"/>
              </a:schemeClr>
            </a:solidFill>
            <a:prstDash val="solid"/>
            <a:round/>
            <a:headEnd type="none" w="med" len="med"/>
            <a:tailEnd type="none" w="med" len="med"/>
          </a:ln>
          <a:effectLst/>
        </p:spPr>
        <p:txBody>
          <a:bodyPr/>
          <a:lstStyle/>
          <a:p>
            <a:pPr marL="514350" indent="-514350" algn="ctr" eaLnBrk="0" hangingPunct="0">
              <a:defRPr/>
            </a:pPr>
            <a:r>
              <a:rPr lang="fr-FR" b="1" dirty="0">
                <a:cs typeface="Arial" pitchFamily="34" charset="0"/>
              </a:rPr>
              <a:t>Financement</a:t>
            </a:r>
          </a:p>
          <a:p>
            <a:pPr marL="514350" indent="-514350" algn="ctr" eaLnBrk="0" hangingPunct="0">
              <a:defRPr/>
            </a:pPr>
            <a:endParaRPr lang="fr-FR" sz="1400" b="1" dirty="0">
              <a:cs typeface="Arial" pitchFamily="34" charset="0"/>
            </a:endParaRPr>
          </a:p>
          <a:p>
            <a:pPr marL="342900" indent="-342900" eaLnBrk="0" hangingPunct="0">
              <a:buFont typeface="Arial" pitchFamily="34" charset="0"/>
              <a:buChar char="•"/>
              <a:defRPr/>
            </a:pPr>
            <a:r>
              <a:rPr lang="fr-FR" sz="1400" dirty="0">
                <a:cs typeface="Arial" pitchFamily="34" charset="0"/>
              </a:rPr>
              <a:t>Une dotation par projet, non consommable et hébergée par l’ANR les 4 premières années</a:t>
            </a:r>
          </a:p>
          <a:p>
            <a:pPr marL="342900" indent="-342900" eaLnBrk="0" hangingPunct="0">
              <a:buFont typeface="Arial" pitchFamily="34" charset="0"/>
              <a:buChar char="•"/>
              <a:defRPr/>
            </a:pPr>
            <a:r>
              <a:rPr lang="fr-FR" sz="1400" dirty="0">
                <a:cs typeface="Arial" pitchFamily="34" charset="0"/>
              </a:rPr>
              <a:t>Une dotation reversée après la période probatoire </a:t>
            </a:r>
          </a:p>
          <a:p>
            <a:pPr marL="342900" indent="-342900" eaLnBrk="0" hangingPunct="0">
              <a:buFont typeface="Arial" pitchFamily="34" charset="0"/>
              <a:buChar char="•"/>
              <a:defRPr/>
            </a:pPr>
            <a:r>
              <a:rPr lang="fr-FR" sz="1400" dirty="0">
                <a:cs typeface="Arial" pitchFamily="34" charset="0"/>
              </a:rPr>
              <a:t>Un financement annuel estimé entre 20M€ et 30M€ / an</a:t>
            </a:r>
          </a:p>
          <a:p>
            <a:pPr marL="342900" indent="-342900" eaLnBrk="0" hangingPunct="0">
              <a:buFont typeface="Arial" pitchFamily="34" charset="0"/>
              <a:buChar char="•"/>
              <a:defRPr/>
            </a:pPr>
            <a:r>
              <a:rPr lang="fr-FR" sz="1400" dirty="0">
                <a:cs typeface="Arial" pitchFamily="34" charset="0"/>
              </a:rPr>
              <a:t>Un financement, qui prendra en charge les </a:t>
            </a:r>
            <a:r>
              <a:rPr lang="fr-FR" sz="1400" dirty="0" err="1">
                <a:cs typeface="Arial" pitchFamily="34" charset="0"/>
              </a:rPr>
              <a:t>labex</a:t>
            </a:r>
            <a:r>
              <a:rPr lang="fr-FR" sz="1400" dirty="0">
                <a:cs typeface="Arial" pitchFamily="34" charset="0"/>
              </a:rPr>
              <a:t> labellisés</a:t>
            </a:r>
          </a:p>
          <a:p>
            <a:pPr marL="342900" indent="-342900" eaLnBrk="0" hangingPunct="0">
              <a:buFont typeface="Arial" pitchFamily="34" charset="0"/>
              <a:buChar char="•"/>
              <a:defRPr/>
            </a:pPr>
            <a:r>
              <a:rPr lang="fr-FR" sz="1400" dirty="0">
                <a:cs typeface="Arial" pitchFamily="34" charset="0"/>
              </a:rPr>
              <a:t>Un financement qui se cumule avec les autres objets des IA : </a:t>
            </a:r>
            <a:r>
              <a:rPr lang="fr-FR" sz="1400" dirty="0" err="1">
                <a:cs typeface="Arial" pitchFamily="34" charset="0"/>
              </a:rPr>
              <a:t>Equipex</a:t>
            </a:r>
            <a:r>
              <a:rPr lang="fr-FR" sz="1400" dirty="0">
                <a:cs typeface="Arial" pitchFamily="34" charset="0"/>
              </a:rPr>
              <a:t>, IHU, IRT…</a:t>
            </a:r>
          </a:p>
          <a:p>
            <a:pPr marL="342900" indent="-342900" eaLnBrk="0" hangingPunct="0">
              <a:defRPr/>
            </a:pPr>
            <a:endParaRPr lang="fr-FR" sz="1200" dirty="0">
              <a:cs typeface="Arial" pitchFamily="34" charset="0"/>
            </a:endParaRPr>
          </a:p>
          <a:p>
            <a:pPr marL="514350" indent="-514350" eaLnBrk="0" hangingPunct="0">
              <a:defRPr/>
            </a:pPr>
            <a:endParaRPr lang="fr-FR" sz="1400" dirty="0">
              <a:latin typeface="Verdana" pitchFamily="34" charset="0"/>
            </a:endParaRPr>
          </a:p>
        </p:txBody>
      </p:sp>
      <p:sp>
        <p:nvSpPr>
          <p:cNvPr id="22" name="Rectangle à coins arrondis 21"/>
          <p:cNvSpPr/>
          <p:nvPr/>
        </p:nvSpPr>
        <p:spPr bwMode="auto">
          <a:xfrm>
            <a:off x="531813" y="4298950"/>
            <a:ext cx="8107362" cy="2054349"/>
          </a:xfrm>
          <a:prstGeom prst="roundRect">
            <a:avLst/>
          </a:prstGeom>
          <a:no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defRPr/>
            </a:pPr>
            <a:r>
              <a:rPr lang="fr-FR" b="1" dirty="0">
                <a:solidFill>
                  <a:schemeClr val="tx1"/>
                </a:solidFill>
              </a:rPr>
              <a:t> L</a:t>
            </a:r>
            <a:r>
              <a:rPr lang="fr-FR" b="1" dirty="0"/>
              <a:t>es critères principaux d’évaluation</a:t>
            </a:r>
          </a:p>
          <a:p>
            <a:pPr marL="342900" indent="-342900" eaLnBrk="0" hangingPunct="0">
              <a:buFont typeface="Arial" pitchFamily="34" charset="0"/>
              <a:buChar char="•"/>
              <a:defRPr/>
            </a:pPr>
            <a:r>
              <a:rPr lang="fr-FR" sz="1400" dirty="0" smtClean="0">
                <a:solidFill>
                  <a:schemeClr val="tx1"/>
                </a:solidFill>
                <a:cs typeface="Arial" pitchFamily="34" charset="0"/>
              </a:rPr>
              <a:t>La </a:t>
            </a:r>
            <a:r>
              <a:rPr lang="fr-FR" sz="1400" dirty="0">
                <a:solidFill>
                  <a:schemeClr val="tx1"/>
                </a:solidFill>
                <a:cs typeface="Arial" pitchFamily="34" charset="0"/>
              </a:rPr>
              <a:t>cohérence et l’ambition du projet dans son ensemble</a:t>
            </a:r>
          </a:p>
          <a:p>
            <a:pPr marL="342900" indent="-342900" eaLnBrk="0" hangingPunct="0">
              <a:buFont typeface="Arial" pitchFamily="34" charset="0"/>
              <a:buChar char="•"/>
              <a:defRPr/>
            </a:pPr>
            <a:r>
              <a:rPr lang="fr-FR" sz="1400" dirty="0">
                <a:solidFill>
                  <a:schemeClr val="tx1"/>
                </a:solidFill>
                <a:cs typeface="Arial" pitchFamily="34" charset="0"/>
              </a:rPr>
              <a:t>L’excellence universitaire (recherche et formation)</a:t>
            </a:r>
          </a:p>
          <a:p>
            <a:pPr marL="342900" indent="-342900" eaLnBrk="0" hangingPunct="0">
              <a:buFont typeface="Arial" pitchFamily="34" charset="0"/>
              <a:buChar char="•"/>
              <a:defRPr/>
            </a:pPr>
            <a:r>
              <a:rPr lang="fr-FR" sz="1400" dirty="0">
                <a:solidFill>
                  <a:schemeClr val="tx1"/>
                </a:solidFill>
                <a:cs typeface="Arial" pitchFamily="34" charset="0"/>
              </a:rPr>
              <a:t>L’impact potentiel du projet sur le tissu économique, et plus largement la sphère</a:t>
            </a:r>
          </a:p>
          <a:p>
            <a:pPr marL="342900" indent="-342900" eaLnBrk="0" hangingPunct="0">
              <a:buFont typeface="Arial" pitchFamily="34" charset="0"/>
              <a:buChar char="•"/>
              <a:defRPr/>
            </a:pPr>
            <a:r>
              <a:rPr lang="fr-FR" sz="1400" dirty="0">
                <a:solidFill>
                  <a:schemeClr val="tx1"/>
                </a:solidFill>
                <a:cs typeface="Arial" pitchFamily="34" charset="0"/>
              </a:rPr>
              <a:t>socio-économique et culturelle</a:t>
            </a:r>
          </a:p>
          <a:p>
            <a:pPr marL="342900" indent="-342900" eaLnBrk="0" hangingPunct="0">
              <a:buFont typeface="Arial" pitchFamily="34" charset="0"/>
              <a:buChar char="•"/>
              <a:defRPr/>
            </a:pPr>
            <a:r>
              <a:rPr lang="fr-FR" sz="1400" dirty="0">
                <a:solidFill>
                  <a:schemeClr val="tx1"/>
                </a:solidFill>
                <a:cs typeface="Arial" pitchFamily="34" charset="0"/>
              </a:rPr>
              <a:t>Attractivité et intensité des partenariats existants et en projet</a:t>
            </a:r>
          </a:p>
          <a:p>
            <a:pPr marL="342900" indent="-342900" eaLnBrk="0" hangingPunct="0">
              <a:buFont typeface="Arial" pitchFamily="34" charset="0"/>
              <a:buChar char="•"/>
              <a:defRPr/>
            </a:pPr>
            <a:r>
              <a:rPr lang="fr-FR" sz="1400" dirty="0"/>
              <a:t>L’évolution de la gouvernance en relation avec le projet</a:t>
            </a:r>
          </a:p>
          <a:p>
            <a:pPr marL="342900" indent="-342900" eaLnBrk="0" hangingPunct="0">
              <a:buFont typeface="Arial" pitchFamily="34" charset="0"/>
              <a:buChar char="•"/>
              <a:defRPr/>
            </a:pPr>
            <a:r>
              <a:rPr lang="fr-FR" sz="1400" dirty="0"/>
              <a:t>La crédibilité de la capacité de mise en œuvre</a:t>
            </a:r>
            <a:endParaRPr lang="fr-FR" sz="1400"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4294967295"/>
          </p:nvPr>
        </p:nvSpPr>
        <p:spPr>
          <a:xfrm>
            <a:off x="7723188" y="6529388"/>
            <a:ext cx="1143000" cy="261937"/>
          </a:xfrm>
          <a:prstGeom prst="rect">
            <a:avLst/>
          </a:prstGeom>
        </p:spPr>
        <p:txBody>
          <a:bodyPr/>
          <a:lstStyle/>
          <a:p>
            <a:pPr>
              <a:defRPr/>
            </a:pPr>
            <a:fld id="{B2895894-589A-4325-97F3-35F16D1AF544}" type="slidenum">
              <a:rPr/>
              <a:pPr>
                <a:defRPr/>
              </a:pPr>
              <a:t>50</a:t>
            </a:fld>
            <a:endParaRPr/>
          </a:p>
        </p:txBody>
      </p:sp>
      <p:sp>
        <p:nvSpPr>
          <p:cNvPr id="17410" name="Rectangle 2"/>
          <p:cNvSpPr>
            <a:spLocks noGrp="1" noChangeArrowheads="1"/>
          </p:cNvSpPr>
          <p:nvPr>
            <p:ph type="title"/>
          </p:nvPr>
        </p:nvSpPr>
        <p:spPr>
          <a:xfrm>
            <a:off x="1763713" y="1125538"/>
            <a:ext cx="6140450" cy="568325"/>
          </a:xfrm>
        </p:spPr>
        <p:txBody>
          <a:bodyPr/>
          <a:lstStyle/>
          <a:p>
            <a:pPr>
              <a:defRPr/>
            </a:pPr>
            <a:r>
              <a:rPr lang="fr-FR" dirty="0">
                <a:solidFill>
                  <a:schemeClr val="accent3"/>
                </a:solidFill>
              </a:rPr>
              <a:t>Université de Bretagne Occidentale</a:t>
            </a:r>
          </a:p>
        </p:txBody>
      </p:sp>
      <p:pic>
        <p:nvPicPr>
          <p:cNvPr id="54276" name="Picture 5"/>
          <p:cNvPicPr>
            <a:picLocks noChangeAspect="1" noChangeArrowheads="1"/>
          </p:cNvPicPr>
          <p:nvPr>
            <p:ph idx="1"/>
          </p:nvPr>
        </p:nvPicPr>
        <p:blipFill>
          <a:blip r:embed="rId3"/>
          <a:srcRect b="48564"/>
          <a:stretch>
            <a:fillRect/>
          </a:stretch>
        </p:blipFill>
        <p:spPr>
          <a:xfrm>
            <a:off x="611188" y="2565400"/>
            <a:ext cx="8532812" cy="2286000"/>
          </a:xfr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6"/>
          <p:cNvSpPr>
            <a:spLocks noGrp="1"/>
          </p:cNvSpPr>
          <p:nvPr>
            <p:ph type="sldNum" sz="quarter" idx="12"/>
          </p:nvPr>
        </p:nvSpPr>
        <p:spPr/>
        <p:txBody>
          <a:bodyPr/>
          <a:lstStyle/>
          <a:p>
            <a:pPr>
              <a:defRPr/>
            </a:pPr>
            <a:fld id="{53E6EFF6-A296-4F00-8472-F213A728E4E7}" type="slidenum">
              <a:rPr/>
              <a:pPr>
                <a:defRPr/>
              </a:pPr>
              <a:t>51</a:t>
            </a:fld>
            <a:endParaRPr/>
          </a:p>
        </p:txBody>
      </p:sp>
      <p:sp>
        <p:nvSpPr>
          <p:cNvPr id="19458" name="Rectangle 2"/>
          <p:cNvSpPr>
            <a:spLocks noGrp="1" noChangeArrowheads="1"/>
          </p:cNvSpPr>
          <p:nvPr>
            <p:ph type="title"/>
          </p:nvPr>
        </p:nvSpPr>
        <p:spPr>
          <a:xfrm>
            <a:off x="1763713" y="981075"/>
            <a:ext cx="6140450" cy="568325"/>
          </a:xfrm>
        </p:spPr>
        <p:txBody>
          <a:bodyPr/>
          <a:lstStyle/>
          <a:p>
            <a:pPr>
              <a:defRPr/>
            </a:pPr>
            <a:r>
              <a:rPr lang="fr-FR" dirty="0">
                <a:solidFill>
                  <a:schemeClr val="accent3"/>
                </a:solidFill>
              </a:rPr>
              <a:t>Université de Bretagne-Sud</a:t>
            </a:r>
          </a:p>
        </p:txBody>
      </p:sp>
      <p:grpSp>
        <p:nvGrpSpPr>
          <p:cNvPr id="2" name="Group 7"/>
          <p:cNvGrpSpPr>
            <a:grpSpLocks/>
          </p:cNvGrpSpPr>
          <p:nvPr/>
        </p:nvGrpSpPr>
        <p:grpSpPr bwMode="auto">
          <a:xfrm>
            <a:off x="2051050" y="2349500"/>
            <a:ext cx="5545138" cy="2790825"/>
            <a:chOff x="793" y="1466"/>
            <a:chExt cx="3493" cy="1758"/>
          </a:xfrm>
        </p:grpSpPr>
        <p:pic>
          <p:nvPicPr>
            <p:cNvPr id="55301" name="Picture 3"/>
            <p:cNvPicPr>
              <a:picLocks noChangeAspect="1" noChangeArrowheads="1"/>
            </p:cNvPicPr>
            <p:nvPr/>
          </p:nvPicPr>
          <p:blipFill>
            <a:blip r:embed="rId3"/>
            <a:srcRect t="53406" r="48759"/>
            <a:stretch>
              <a:fillRect/>
            </a:stretch>
          </p:blipFill>
          <p:spPr bwMode="auto">
            <a:xfrm>
              <a:off x="793" y="1570"/>
              <a:ext cx="3493" cy="1654"/>
            </a:xfrm>
            <a:prstGeom prst="rect">
              <a:avLst/>
            </a:prstGeom>
            <a:noFill/>
            <a:ln w="9525">
              <a:noFill/>
              <a:miter lim="800000"/>
              <a:headEnd/>
              <a:tailEnd/>
            </a:ln>
          </p:spPr>
        </p:pic>
        <p:pic>
          <p:nvPicPr>
            <p:cNvPr id="55302" name="Picture 4"/>
            <p:cNvPicPr>
              <a:picLocks noChangeAspect="1" noChangeArrowheads="1"/>
            </p:cNvPicPr>
            <p:nvPr/>
          </p:nvPicPr>
          <p:blipFill>
            <a:blip r:embed="rId4"/>
            <a:srcRect/>
            <a:stretch>
              <a:fillRect/>
            </a:stretch>
          </p:blipFill>
          <p:spPr bwMode="auto">
            <a:xfrm>
              <a:off x="839" y="1466"/>
              <a:ext cx="3402" cy="117"/>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FEAF583E-3284-45BB-96CF-7CAD45DE4DA7}" type="slidenum">
              <a:rPr/>
              <a:pPr>
                <a:defRPr/>
              </a:pPr>
              <a:t>52</a:t>
            </a:fld>
            <a:endParaRPr/>
          </a:p>
        </p:txBody>
      </p:sp>
      <p:sp>
        <p:nvSpPr>
          <p:cNvPr id="21506" name="Rectangle 2"/>
          <p:cNvSpPr>
            <a:spLocks noGrp="1" noChangeArrowheads="1"/>
          </p:cNvSpPr>
          <p:nvPr>
            <p:ph type="title"/>
          </p:nvPr>
        </p:nvSpPr>
        <p:spPr>
          <a:xfrm>
            <a:off x="1835150" y="1052513"/>
            <a:ext cx="6140450" cy="568325"/>
          </a:xfrm>
        </p:spPr>
        <p:txBody>
          <a:bodyPr/>
          <a:lstStyle/>
          <a:p>
            <a:pPr>
              <a:defRPr/>
            </a:pPr>
            <a:r>
              <a:rPr lang="fr-FR" dirty="0">
                <a:solidFill>
                  <a:schemeClr val="accent3"/>
                </a:solidFill>
              </a:rPr>
              <a:t>Université de Nantes</a:t>
            </a:r>
          </a:p>
        </p:txBody>
      </p:sp>
      <p:pic>
        <p:nvPicPr>
          <p:cNvPr id="56324" name="Picture 5"/>
          <p:cNvPicPr>
            <a:picLocks noChangeAspect="1" noChangeArrowheads="1"/>
          </p:cNvPicPr>
          <p:nvPr>
            <p:ph sz="half" idx="1"/>
          </p:nvPr>
        </p:nvPicPr>
        <p:blipFill>
          <a:blip r:embed="rId3"/>
          <a:srcRect/>
          <a:stretch>
            <a:fillRect/>
          </a:stretch>
        </p:blipFill>
        <p:spPr>
          <a:xfrm>
            <a:off x="684213" y="2533650"/>
            <a:ext cx="8064500" cy="2479675"/>
          </a:xfrm>
          <a:noFill/>
        </p:spPr>
      </p:pic>
      <p:pic>
        <p:nvPicPr>
          <p:cNvPr id="56325" name="Picture 7"/>
          <p:cNvPicPr>
            <a:picLocks noChangeAspect="1" noChangeArrowheads="1"/>
          </p:cNvPicPr>
          <p:nvPr>
            <p:ph sz="half" idx="2"/>
          </p:nvPr>
        </p:nvPicPr>
        <p:blipFill>
          <a:blip r:embed="rId4"/>
          <a:srcRect/>
          <a:stretch>
            <a:fillRect/>
          </a:stretch>
        </p:blipFill>
        <p:spPr>
          <a:xfrm>
            <a:off x="768350" y="2346325"/>
            <a:ext cx="7980363" cy="250825"/>
          </a:xfr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AC81B897-9011-45E7-A356-B96F88BA7A3E}" type="slidenum">
              <a:rPr/>
              <a:pPr>
                <a:defRPr/>
              </a:pPr>
              <a:t>53</a:t>
            </a:fld>
            <a:endParaRPr/>
          </a:p>
        </p:txBody>
      </p:sp>
      <p:sp>
        <p:nvSpPr>
          <p:cNvPr id="21506" name="Rectangle 2"/>
          <p:cNvSpPr>
            <a:spLocks noGrp="1" noChangeArrowheads="1"/>
          </p:cNvSpPr>
          <p:nvPr>
            <p:ph type="title"/>
          </p:nvPr>
        </p:nvSpPr>
        <p:spPr>
          <a:xfrm>
            <a:off x="1835150" y="1052513"/>
            <a:ext cx="6140450" cy="568325"/>
          </a:xfrm>
        </p:spPr>
        <p:txBody>
          <a:bodyPr/>
          <a:lstStyle/>
          <a:p>
            <a:pPr>
              <a:defRPr/>
            </a:pPr>
            <a:r>
              <a:rPr lang="fr-FR" dirty="0">
                <a:solidFill>
                  <a:schemeClr val="accent3"/>
                </a:solidFill>
              </a:rPr>
              <a:t>Université </a:t>
            </a:r>
            <a:r>
              <a:rPr lang="fr-FR" dirty="0" smtClean="0">
                <a:solidFill>
                  <a:schemeClr val="accent3"/>
                </a:solidFill>
              </a:rPr>
              <a:t>d’Angers</a:t>
            </a:r>
            <a:endParaRPr lang="fr-FR" dirty="0">
              <a:solidFill>
                <a:schemeClr val="accent3"/>
              </a:solidFill>
            </a:endParaRPr>
          </a:p>
        </p:txBody>
      </p:sp>
      <p:pic>
        <p:nvPicPr>
          <p:cNvPr id="57348" name="Picture 2"/>
          <p:cNvPicPr>
            <a:picLocks noChangeAspect="1" noChangeArrowheads="1"/>
          </p:cNvPicPr>
          <p:nvPr/>
        </p:nvPicPr>
        <p:blipFill>
          <a:blip r:embed="rId3"/>
          <a:srcRect/>
          <a:stretch>
            <a:fillRect/>
          </a:stretch>
        </p:blipFill>
        <p:spPr bwMode="auto">
          <a:xfrm>
            <a:off x="344488" y="2363788"/>
            <a:ext cx="8510587" cy="2386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5AF43C36-BF67-490B-A63A-65F89C429739}" type="slidenum">
              <a:rPr/>
              <a:pPr>
                <a:defRPr/>
              </a:pPr>
              <a:t>54</a:t>
            </a:fld>
            <a:endParaRPr/>
          </a:p>
        </p:txBody>
      </p:sp>
      <p:sp>
        <p:nvSpPr>
          <p:cNvPr id="21506" name="Rectangle 2"/>
          <p:cNvSpPr>
            <a:spLocks noGrp="1" noChangeArrowheads="1"/>
          </p:cNvSpPr>
          <p:nvPr>
            <p:ph type="title"/>
          </p:nvPr>
        </p:nvSpPr>
        <p:spPr>
          <a:xfrm>
            <a:off x="1824038" y="1052513"/>
            <a:ext cx="6140450" cy="568325"/>
          </a:xfrm>
        </p:spPr>
        <p:txBody>
          <a:bodyPr/>
          <a:lstStyle/>
          <a:p>
            <a:pPr>
              <a:defRPr/>
            </a:pPr>
            <a:r>
              <a:rPr lang="fr-FR" dirty="0">
                <a:solidFill>
                  <a:schemeClr val="accent3"/>
                </a:solidFill>
              </a:rPr>
              <a:t>Université </a:t>
            </a:r>
            <a:r>
              <a:rPr lang="fr-FR" dirty="0" smtClean="0">
                <a:solidFill>
                  <a:schemeClr val="accent3"/>
                </a:solidFill>
              </a:rPr>
              <a:t>du Maine</a:t>
            </a:r>
            <a:endParaRPr lang="fr-FR" dirty="0">
              <a:solidFill>
                <a:schemeClr val="accent3"/>
              </a:solidFill>
            </a:endParaRPr>
          </a:p>
        </p:txBody>
      </p:sp>
      <p:pic>
        <p:nvPicPr>
          <p:cNvPr id="58372" name="Picture 3"/>
          <p:cNvPicPr>
            <a:picLocks noChangeAspect="1" noChangeArrowheads="1"/>
          </p:cNvPicPr>
          <p:nvPr/>
        </p:nvPicPr>
        <p:blipFill>
          <a:blip r:embed="rId3"/>
          <a:srcRect/>
          <a:stretch>
            <a:fillRect/>
          </a:stretch>
        </p:blipFill>
        <p:spPr bwMode="auto">
          <a:xfrm>
            <a:off x="1255713" y="2565400"/>
            <a:ext cx="5500687" cy="2522538"/>
          </a:xfrm>
          <a:prstGeom prst="rect">
            <a:avLst/>
          </a:prstGeom>
          <a:noFill/>
          <a:ln w="9525">
            <a:noFill/>
            <a:miter lim="800000"/>
            <a:headEnd/>
            <a:tailEnd/>
          </a:ln>
        </p:spPr>
      </p:pic>
      <p:pic>
        <p:nvPicPr>
          <p:cNvPr id="58373" name="Picture 7"/>
          <p:cNvPicPr>
            <a:picLocks noChangeAspect="1" noChangeArrowheads="1"/>
          </p:cNvPicPr>
          <p:nvPr>
            <p:ph sz="half" idx="2"/>
          </p:nvPr>
        </p:nvPicPr>
        <p:blipFill>
          <a:blip r:embed="rId4"/>
          <a:srcRect r="48766" b="-1413"/>
          <a:stretch>
            <a:fillRect/>
          </a:stretch>
        </p:blipFill>
        <p:spPr>
          <a:xfrm>
            <a:off x="1350963" y="2268538"/>
            <a:ext cx="5343525" cy="331787"/>
          </a:xfr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6"/>
          <p:cNvSpPr>
            <a:spLocks noGrp="1"/>
          </p:cNvSpPr>
          <p:nvPr>
            <p:ph type="sldNum" sz="quarter" idx="12"/>
          </p:nvPr>
        </p:nvSpPr>
        <p:spPr/>
        <p:txBody>
          <a:bodyPr/>
          <a:lstStyle/>
          <a:p>
            <a:pPr>
              <a:defRPr/>
            </a:pPr>
            <a:fld id="{0B0575FE-DB59-4092-BE0B-C8366E4B6A1D}" type="slidenum">
              <a:rPr/>
              <a:pPr>
                <a:defRPr/>
              </a:pPr>
              <a:t>55</a:t>
            </a:fld>
            <a:endParaRPr/>
          </a:p>
        </p:txBody>
      </p:sp>
      <p:sp>
        <p:nvSpPr>
          <p:cNvPr id="23554" name="Rectangle 2"/>
          <p:cNvSpPr>
            <a:spLocks noGrp="1" noChangeArrowheads="1"/>
          </p:cNvSpPr>
          <p:nvPr>
            <p:ph type="title"/>
          </p:nvPr>
        </p:nvSpPr>
        <p:spPr>
          <a:xfrm>
            <a:off x="1835150" y="1052513"/>
            <a:ext cx="6140450" cy="568325"/>
          </a:xfrm>
        </p:spPr>
        <p:txBody>
          <a:bodyPr/>
          <a:lstStyle/>
          <a:p>
            <a:pPr>
              <a:defRPr/>
            </a:pPr>
            <a:r>
              <a:rPr lang="fr-FR" dirty="0">
                <a:solidFill>
                  <a:schemeClr val="accent3"/>
                </a:solidFill>
              </a:rPr>
              <a:t>Université de Paris 6</a:t>
            </a:r>
          </a:p>
        </p:txBody>
      </p:sp>
      <p:grpSp>
        <p:nvGrpSpPr>
          <p:cNvPr id="2" name="Group 8"/>
          <p:cNvGrpSpPr>
            <a:grpSpLocks/>
          </p:cNvGrpSpPr>
          <p:nvPr/>
        </p:nvGrpSpPr>
        <p:grpSpPr bwMode="auto">
          <a:xfrm>
            <a:off x="684213" y="2346325"/>
            <a:ext cx="8135937" cy="2366963"/>
            <a:chOff x="431" y="1478"/>
            <a:chExt cx="5125" cy="1491"/>
          </a:xfrm>
        </p:grpSpPr>
        <p:pic>
          <p:nvPicPr>
            <p:cNvPr id="59397" name="Picture 4"/>
            <p:cNvPicPr>
              <a:picLocks noChangeAspect="1" noChangeArrowheads="1"/>
            </p:cNvPicPr>
            <p:nvPr/>
          </p:nvPicPr>
          <p:blipFill>
            <a:blip r:embed="rId3"/>
            <a:srcRect/>
            <a:stretch>
              <a:fillRect/>
            </a:stretch>
          </p:blipFill>
          <p:spPr bwMode="auto">
            <a:xfrm>
              <a:off x="431" y="1478"/>
              <a:ext cx="5080" cy="160"/>
            </a:xfrm>
            <a:prstGeom prst="rect">
              <a:avLst/>
            </a:prstGeom>
            <a:noFill/>
            <a:ln w="9525">
              <a:noFill/>
              <a:miter lim="800000"/>
              <a:headEnd/>
              <a:tailEnd/>
            </a:ln>
          </p:spPr>
        </p:pic>
        <p:pic>
          <p:nvPicPr>
            <p:cNvPr id="59398" name="Picture 6"/>
            <p:cNvPicPr>
              <a:picLocks noChangeAspect="1" noChangeArrowheads="1"/>
            </p:cNvPicPr>
            <p:nvPr/>
          </p:nvPicPr>
          <p:blipFill>
            <a:blip r:embed="rId4"/>
            <a:srcRect l="1820"/>
            <a:stretch>
              <a:fillRect/>
            </a:stretch>
          </p:blipFill>
          <p:spPr bwMode="auto">
            <a:xfrm>
              <a:off x="431" y="1638"/>
              <a:ext cx="5125" cy="1331"/>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4294967295"/>
          </p:nvPr>
        </p:nvSpPr>
        <p:spPr>
          <a:xfrm>
            <a:off x="7723188" y="6529388"/>
            <a:ext cx="1143000" cy="261937"/>
          </a:xfrm>
          <a:prstGeom prst="rect">
            <a:avLst/>
          </a:prstGeom>
        </p:spPr>
        <p:txBody>
          <a:bodyPr/>
          <a:lstStyle/>
          <a:p>
            <a:pPr>
              <a:defRPr/>
            </a:pPr>
            <a:fld id="{82EEB91D-EB91-4AA8-A085-A56ADC154AD6}" type="slidenum">
              <a:rPr/>
              <a:pPr>
                <a:defRPr/>
              </a:pPr>
              <a:t>56</a:t>
            </a:fld>
            <a:endParaRPr/>
          </a:p>
        </p:txBody>
      </p:sp>
      <p:sp>
        <p:nvSpPr>
          <p:cNvPr id="24578" name="Rectangle 2"/>
          <p:cNvSpPr>
            <a:spLocks noGrp="1" noChangeArrowheads="1"/>
          </p:cNvSpPr>
          <p:nvPr>
            <p:ph type="title"/>
          </p:nvPr>
        </p:nvSpPr>
        <p:spPr>
          <a:xfrm>
            <a:off x="1692275" y="981075"/>
            <a:ext cx="6140450" cy="568325"/>
          </a:xfrm>
        </p:spPr>
        <p:txBody>
          <a:bodyPr/>
          <a:lstStyle/>
          <a:p>
            <a:pPr>
              <a:defRPr/>
            </a:pPr>
            <a:r>
              <a:rPr lang="fr-FR" dirty="0">
                <a:solidFill>
                  <a:schemeClr val="accent3"/>
                </a:solidFill>
              </a:rPr>
              <a:t>Université de Strasbourg</a:t>
            </a:r>
          </a:p>
        </p:txBody>
      </p:sp>
      <p:pic>
        <p:nvPicPr>
          <p:cNvPr id="60420" name="Picture 11"/>
          <p:cNvPicPr>
            <a:picLocks noGrp="1" noChangeAspect="1" noChangeArrowheads="1"/>
          </p:cNvPicPr>
          <p:nvPr>
            <p:ph idx="1"/>
          </p:nvPr>
        </p:nvPicPr>
        <p:blipFill>
          <a:blip r:embed="rId3"/>
          <a:srcRect/>
          <a:stretch>
            <a:fillRect/>
          </a:stretch>
        </p:blipFill>
        <p:spPr>
          <a:xfrm>
            <a:off x="827088" y="2708275"/>
            <a:ext cx="8064500" cy="220027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Rectangle 2" hidden="1"/>
          <p:cNvGraphicFramePr>
            <a:graphicFrameLocks/>
          </p:cNvGraphicFramePr>
          <p:nvPr/>
        </p:nvGraphicFramePr>
        <p:xfrm>
          <a:off x="0" y="0"/>
          <a:ext cx="158750" cy="158750"/>
        </p:xfrm>
        <a:graphic>
          <a:graphicData uri="http://schemas.openxmlformats.org/presentationml/2006/ole">
            <p:oleObj spid="_x0000_s322562" name="think-cell Slide" r:id="rId15" imgW="0" imgH="0" progId="">
              <p:embed/>
            </p:oleObj>
          </a:graphicData>
        </a:graphic>
      </p:graphicFrame>
      <p:sp>
        <p:nvSpPr>
          <p:cNvPr id="31747" name="Titre 1"/>
          <p:cNvSpPr>
            <a:spLocks noGrp="1"/>
          </p:cNvSpPr>
          <p:nvPr>
            <p:ph type="title"/>
            <p:custDataLst>
              <p:tags r:id="rId2"/>
            </p:custDataLst>
          </p:nvPr>
        </p:nvSpPr>
        <p:spPr>
          <a:noFill/>
          <a:ln w="9525">
            <a:noFill/>
            <a:miter lim="800000"/>
            <a:headEnd/>
            <a:tailEnd/>
          </a:ln>
        </p:spPr>
        <p:txBody>
          <a:bodyPr vert="horz" wrap="square" lIns="36000" tIns="36000" rIns="36000" bIns="0" numCol="1" anchor="b" anchorCtr="0" compatLnSpc="1">
            <a:prstTxWarp prst="textNoShape">
              <a:avLst/>
            </a:prstTxWarp>
          </a:bodyPr>
          <a:lstStyle/>
          <a:p>
            <a:pPr marL="457200" indent="-457200">
              <a:defRPr/>
            </a:pPr>
            <a:r>
              <a:rPr lang="fr-FR" dirty="0" smtClean="0"/>
              <a:t>Eléments de méthode</a:t>
            </a:r>
          </a:p>
        </p:txBody>
      </p:sp>
      <p:sp>
        <p:nvSpPr>
          <p:cNvPr id="4" name="Espace réservé du numéro de diapositive 3"/>
          <p:cNvSpPr>
            <a:spLocks noGrp="1"/>
          </p:cNvSpPr>
          <p:nvPr>
            <p:ph type="sldNum" sz="quarter" idx="10"/>
            <p:custDataLst>
              <p:tags r:id="rId3"/>
            </p:custDataLst>
          </p:nvPr>
        </p:nvSpPr>
        <p:spPr/>
        <p:txBody>
          <a:bodyPr/>
          <a:lstStyle/>
          <a:p>
            <a:pPr>
              <a:defRPr/>
            </a:pPr>
            <a:fld id="{FA34BD09-E605-4B56-A753-C5B2BFCD2258}" type="slidenum">
              <a:rPr smtClean="0"/>
              <a:pPr>
                <a:defRPr/>
              </a:pPr>
              <a:t>6</a:t>
            </a:fld>
            <a:endParaRPr dirty="0"/>
          </a:p>
        </p:txBody>
      </p:sp>
      <p:sp>
        <p:nvSpPr>
          <p:cNvPr id="3077" name="ZoneTexte 29"/>
          <p:cNvSpPr txBox="1">
            <a:spLocks noChangeArrowheads="1"/>
          </p:cNvSpPr>
          <p:nvPr>
            <p:custDataLst>
              <p:tags r:id="rId4"/>
            </p:custDataLst>
          </p:nvPr>
        </p:nvSpPr>
        <p:spPr bwMode="auto">
          <a:xfrm>
            <a:off x="6319838" y="1282700"/>
            <a:ext cx="2373312" cy="1774825"/>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grpSp>
        <p:nvGrpSpPr>
          <p:cNvPr id="2" name="Groupe 31"/>
          <p:cNvGrpSpPr>
            <a:grpSpLocks/>
          </p:cNvGrpSpPr>
          <p:nvPr/>
        </p:nvGrpSpPr>
        <p:grpSpPr bwMode="auto">
          <a:xfrm>
            <a:off x="831850" y="1092200"/>
            <a:ext cx="3346450" cy="1965325"/>
            <a:chOff x="846167" y="1255591"/>
            <a:chExt cx="3332326" cy="1783907"/>
          </a:xfrm>
        </p:grpSpPr>
        <p:sp>
          <p:nvSpPr>
            <p:cNvPr id="14" name="Rectangle à coins arrondis 13"/>
            <p:cNvSpPr/>
            <p:nvPr>
              <p:custDataLst>
                <p:tags r:id="rId11"/>
              </p:custDataLst>
            </p:nvPr>
          </p:nvSpPr>
          <p:spPr bwMode="auto">
            <a:xfrm>
              <a:off x="847748" y="1304584"/>
              <a:ext cx="3330745" cy="1734914"/>
            </a:xfrm>
            <a:prstGeom prst="round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endParaRPr lang="fr-FR" sz="1400" dirty="0" smtClean="0">
                <a:solidFill>
                  <a:schemeClr val="tx1"/>
                </a:solidFill>
              </a:endParaRPr>
            </a:p>
            <a:p>
              <a:pPr algn="ctr">
                <a:spcBef>
                  <a:spcPts val="0"/>
                </a:spcBef>
                <a:buClr>
                  <a:srgbClr val="CC0000"/>
                </a:buClr>
                <a:buSzPct val="75000"/>
                <a:defRPr/>
              </a:pPr>
              <a:r>
                <a:rPr lang="fr-FR" sz="1400" dirty="0" smtClean="0">
                  <a:solidFill>
                    <a:schemeClr val="tx1"/>
                  </a:solidFill>
                </a:rPr>
                <a:t>Excellence </a:t>
              </a:r>
              <a:r>
                <a:rPr lang="fr-FR" sz="1400" dirty="0">
                  <a:solidFill>
                    <a:schemeClr val="tx1"/>
                  </a:solidFill>
                </a:rPr>
                <a:t>et </a:t>
              </a:r>
              <a:r>
                <a:rPr lang="fr-FR" sz="1400" dirty="0" smtClean="0">
                  <a:solidFill>
                    <a:schemeClr val="tx1"/>
                  </a:solidFill>
                </a:rPr>
                <a:t>potentiel (</a:t>
              </a:r>
              <a:r>
                <a:rPr lang="fr-FR" sz="1400" dirty="0">
                  <a:solidFill>
                    <a:schemeClr val="tx1"/>
                  </a:solidFill>
                </a:rPr>
                <a:t>recherche, formation, valorisation</a:t>
              </a:r>
              <a:r>
                <a:rPr lang="fr-FR" sz="1400" dirty="0" smtClean="0">
                  <a:solidFill>
                    <a:schemeClr val="tx1"/>
                  </a:solidFill>
                </a:rPr>
                <a:t>,…)</a:t>
              </a:r>
              <a:endParaRPr lang="fr-FR" sz="1400" dirty="0">
                <a:solidFill>
                  <a:schemeClr val="tx1"/>
                </a:solidFill>
              </a:endParaRPr>
            </a:p>
            <a:p>
              <a:pPr algn="ctr">
                <a:spcBef>
                  <a:spcPts val="0"/>
                </a:spcBef>
                <a:buClr>
                  <a:srgbClr val="CC0000"/>
                </a:buClr>
                <a:buSzPct val="75000"/>
                <a:defRPr/>
              </a:pPr>
              <a:endParaRPr lang="fr-FR" sz="1200" dirty="0">
                <a:solidFill>
                  <a:schemeClr val="tx1"/>
                </a:solidFill>
              </a:endParaRPr>
            </a:p>
          </p:txBody>
        </p:sp>
        <p:sp>
          <p:nvSpPr>
            <p:cNvPr id="10" name="Rectangle à coins arrondis 9"/>
            <p:cNvSpPr/>
            <p:nvPr>
              <p:custDataLst>
                <p:tags r:id="rId12"/>
              </p:custDataLst>
            </p:nvPr>
          </p:nvSpPr>
          <p:spPr bwMode="auto">
            <a:xfrm>
              <a:off x="846167" y="1255591"/>
              <a:ext cx="3330746" cy="409232"/>
            </a:xfrm>
            <a:prstGeom prst="roundRect">
              <a:avLst/>
            </a:prstGeom>
            <a:solidFill>
              <a:srgbClr val="A5002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600" b="1" dirty="0">
                  <a:solidFill>
                    <a:schemeClr val="bg1"/>
                  </a:solidFill>
                </a:rPr>
                <a:t>Analyse de l’existant</a:t>
              </a:r>
            </a:p>
          </p:txBody>
        </p:sp>
      </p:grpSp>
      <p:grpSp>
        <p:nvGrpSpPr>
          <p:cNvPr id="3" name="Groupe 32"/>
          <p:cNvGrpSpPr>
            <a:grpSpLocks/>
          </p:cNvGrpSpPr>
          <p:nvPr/>
        </p:nvGrpSpPr>
        <p:grpSpPr bwMode="auto">
          <a:xfrm>
            <a:off x="4505325" y="1093788"/>
            <a:ext cx="3333750" cy="1963737"/>
            <a:chOff x="4506103" y="1111143"/>
            <a:chExt cx="3332326" cy="1774209"/>
          </a:xfrm>
        </p:grpSpPr>
        <p:sp>
          <p:nvSpPr>
            <p:cNvPr id="16" name="Rectangle à coins arrondis 15"/>
            <p:cNvSpPr/>
            <p:nvPr>
              <p:custDataLst>
                <p:tags r:id="rId9"/>
              </p:custDataLst>
            </p:nvPr>
          </p:nvSpPr>
          <p:spPr bwMode="auto">
            <a:xfrm>
              <a:off x="4507690" y="1326286"/>
              <a:ext cx="3330739" cy="1559066"/>
            </a:xfrm>
            <a:prstGeom prst="round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400" dirty="0">
                  <a:solidFill>
                    <a:schemeClr val="tx1"/>
                  </a:solidFill>
                </a:rPr>
                <a:t>Ambition et champs des </a:t>
              </a:r>
              <a:r>
                <a:rPr lang="fr-FR" sz="1400" dirty="0" smtClean="0">
                  <a:solidFill>
                    <a:schemeClr val="tx1"/>
                  </a:solidFill>
                </a:rPr>
                <a:t>possibles</a:t>
              </a:r>
              <a:endParaRPr lang="fr-FR" sz="1400" dirty="0">
                <a:solidFill>
                  <a:schemeClr val="tx1"/>
                </a:solidFill>
              </a:endParaRPr>
            </a:p>
            <a:p>
              <a:pPr algn="ctr">
                <a:spcBef>
                  <a:spcPts val="0"/>
                </a:spcBef>
                <a:buClr>
                  <a:srgbClr val="CC0000"/>
                </a:buClr>
                <a:buSzPct val="75000"/>
                <a:defRPr/>
              </a:pPr>
              <a:endParaRPr lang="fr-FR" sz="1400" dirty="0">
                <a:solidFill>
                  <a:schemeClr val="tx1"/>
                </a:solidFill>
              </a:endParaRPr>
            </a:p>
          </p:txBody>
        </p:sp>
        <p:sp>
          <p:nvSpPr>
            <p:cNvPr id="17" name="Rectangle à coins arrondis 16"/>
            <p:cNvSpPr/>
            <p:nvPr>
              <p:custDataLst>
                <p:tags r:id="rId10"/>
              </p:custDataLst>
            </p:nvPr>
          </p:nvSpPr>
          <p:spPr bwMode="auto">
            <a:xfrm>
              <a:off x="4506103" y="1111143"/>
              <a:ext cx="3330740" cy="408771"/>
            </a:xfrm>
            <a:prstGeom prst="roundRect">
              <a:avLst/>
            </a:prstGeom>
            <a:solidFill>
              <a:srgbClr val="A50021"/>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600" b="1" dirty="0">
                  <a:solidFill>
                    <a:schemeClr val="bg1"/>
                  </a:solidFill>
                </a:rPr>
                <a:t>Ambition de l’IDEX</a:t>
              </a:r>
            </a:p>
          </p:txBody>
        </p:sp>
      </p:grpSp>
      <p:sp>
        <p:nvSpPr>
          <p:cNvPr id="18" name="Rectangle à coins arrondis 17"/>
          <p:cNvSpPr/>
          <p:nvPr>
            <p:custDataLst>
              <p:tags r:id="rId5"/>
            </p:custDataLst>
          </p:nvPr>
        </p:nvSpPr>
        <p:spPr bwMode="auto">
          <a:xfrm>
            <a:off x="3929063" y="5259388"/>
            <a:ext cx="893762" cy="366712"/>
          </a:xfrm>
          <a:prstGeom prst="round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400" b="1" dirty="0">
                <a:solidFill>
                  <a:schemeClr val="tx1"/>
                </a:solidFill>
              </a:rPr>
              <a:t>V1</a:t>
            </a:r>
            <a:endParaRPr lang="fr-FR" sz="1200" b="1" dirty="0">
              <a:solidFill>
                <a:schemeClr val="tx1"/>
              </a:solidFill>
            </a:endParaRPr>
          </a:p>
        </p:txBody>
      </p:sp>
      <p:sp>
        <p:nvSpPr>
          <p:cNvPr id="22" name="Rectangle à coins arrondis 21"/>
          <p:cNvSpPr/>
          <p:nvPr>
            <p:custDataLst>
              <p:tags r:id="rId6"/>
            </p:custDataLst>
          </p:nvPr>
        </p:nvSpPr>
        <p:spPr bwMode="auto">
          <a:xfrm>
            <a:off x="3929063" y="5767388"/>
            <a:ext cx="893762" cy="365125"/>
          </a:xfrm>
          <a:prstGeom prst="round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400" b="1" dirty="0">
                <a:solidFill>
                  <a:schemeClr val="tx1"/>
                </a:solidFill>
              </a:rPr>
              <a:t>V2</a:t>
            </a:r>
            <a:endParaRPr lang="fr-FR" sz="1200" b="1" dirty="0">
              <a:solidFill>
                <a:schemeClr val="tx1"/>
              </a:solidFill>
            </a:endParaRPr>
          </a:p>
        </p:txBody>
      </p:sp>
      <p:sp>
        <p:nvSpPr>
          <p:cNvPr id="23" name="Rectangle à coins arrondis 22"/>
          <p:cNvSpPr/>
          <p:nvPr>
            <p:custDataLst>
              <p:tags r:id="rId7"/>
            </p:custDataLst>
          </p:nvPr>
        </p:nvSpPr>
        <p:spPr bwMode="auto">
          <a:xfrm>
            <a:off x="3929063" y="6313488"/>
            <a:ext cx="893762" cy="365125"/>
          </a:xfrm>
          <a:prstGeom prst="round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400" b="1" dirty="0">
                <a:solidFill>
                  <a:schemeClr val="tx1"/>
                </a:solidFill>
              </a:rPr>
              <a:t>VF</a:t>
            </a:r>
            <a:endParaRPr lang="fr-FR" sz="1200" b="1" dirty="0">
              <a:solidFill>
                <a:schemeClr val="tx1"/>
              </a:solidFill>
            </a:endParaRPr>
          </a:p>
        </p:txBody>
      </p:sp>
      <p:sp>
        <p:nvSpPr>
          <p:cNvPr id="24" name="Rectangle à coins arrondis 23"/>
          <p:cNvSpPr/>
          <p:nvPr>
            <p:custDataLst>
              <p:tags r:id="rId8"/>
            </p:custDataLst>
          </p:nvPr>
        </p:nvSpPr>
        <p:spPr bwMode="auto">
          <a:xfrm>
            <a:off x="1731963" y="3630613"/>
            <a:ext cx="5051425" cy="1460500"/>
          </a:xfrm>
          <a:prstGeom prst="round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ts val="0"/>
              </a:spcBef>
              <a:buClr>
                <a:srgbClr val="CC0000"/>
              </a:buClr>
              <a:buSzPct val="75000"/>
              <a:defRPr/>
            </a:pPr>
            <a:r>
              <a:rPr lang="fr-FR" sz="1400" b="1" dirty="0">
                <a:solidFill>
                  <a:schemeClr val="tx1"/>
                </a:solidFill>
              </a:rPr>
              <a:t>Projet d’</a:t>
            </a:r>
            <a:r>
              <a:rPr lang="fr-FR" sz="1400" b="1" dirty="0" err="1">
                <a:solidFill>
                  <a:schemeClr val="tx1"/>
                </a:solidFill>
              </a:rPr>
              <a:t>Idex</a:t>
            </a:r>
            <a:endParaRPr lang="fr-FR" sz="1400" b="1" dirty="0">
              <a:solidFill>
                <a:schemeClr val="tx1"/>
              </a:solidFill>
            </a:endParaRPr>
          </a:p>
          <a:p>
            <a:pPr algn="ctr">
              <a:spcBef>
                <a:spcPts val="0"/>
              </a:spcBef>
              <a:buClr>
                <a:srgbClr val="CC0000"/>
              </a:buClr>
              <a:buSzPct val="75000"/>
              <a:defRPr/>
            </a:pPr>
            <a:r>
              <a:rPr lang="fr-FR" sz="1400" dirty="0">
                <a:solidFill>
                  <a:schemeClr val="tx1"/>
                </a:solidFill>
              </a:rPr>
              <a:t>Ambition et stratégie</a:t>
            </a:r>
          </a:p>
          <a:p>
            <a:pPr algn="ctr">
              <a:spcBef>
                <a:spcPts val="0"/>
              </a:spcBef>
              <a:buClr>
                <a:srgbClr val="CC0000"/>
              </a:buClr>
              <a:buSzPct val="75000"/>
              <a:defRPr/>
            </a:pPr>
            <a:r>
              <a:rPr lang="fr-FR" sz="1400" dirty="0">
                <a:solidFill>
                  <a:schemeClr val="tx1"/>
                </a:solidFill>
              </a:rPr>
              <a:t>Périmètre d’excellence et perspectives</a:t>
            </a:r>
          </a:p>
          <a:p>
            <a:pPr algn="ctr">
              <a:spcBef>
                <a:spcPts val="0"/>
              </a:spcBef>
              <a:buClr>
                <a:srgbClr val="CC0000"/>
              </a:buClr>
              <a:buSzPct val="75000"/>
              <a:defRPr/>
            </a:pPr>
            <a:r>
              <a:rPr lang="fr-FR" sz="1400" dirty="0">
                <a:solidFill>
                  <a:schemeClr val="tx1"/>
                </a:solidFill>
              </a:rPr>
              <a:t>Stratégie globale : projets et perspectives</a:t>
            </a:r>
          </a:p>
          <a:p>
            <a:pPr algn="ctr">
              <a:spcBef>
                <a:spcPts val="0"/>
              </a:spcBef>
              <a:buClr>
                <a:srgbClr val="CC0000"/>
              </a:buClr>
              <a:buSzPct val="75000"/>
              <a:defRPr/>
            </a:pPr>
            <a:r>
              <a:rPr lang="fr-FR" sz="1400" dirty="0">
                <a:solidFill>
                  <a:schemeClr val="tx1"/>
                </a:solidFill>
              </a:rPr>
              <a:t>Politique de moyens : gouvernance et moyens financiers</a:t>
            </a:r>
          </a:p>
        </p:txBody>
      </p:sp>
      <p:cxnSp>
        <p:nvCxnSpPr>
          <p:cNvPr id="3084" name="Connecteur en angle 25"/>
          <p:cNvCxnSpPr>
            <a:cxnSpLocks noChangeShapeType="1"/>
            <a:stCxn id="14" idx="2"/>
            <a:endCxn id="24" idx="0"/>
          </p:cNvCxnSpPr>
          <p:nvPr/>
        </p:nvCxnSpPr>
        <p:spPr bwMode="auto">
          <a:xfrm rot="16200000" flipH="1">
            <a:off x="3094831" y="2467769"/>
            <a:ext cx="573088" cy="1752600"/>
          </a:xfrm>
          <a:prstGeom prst="bentConnector3">
            <a:avLst>
              <a:gd name="adj1" fmla="val 50000"/>
            </a:avLst>
          </a:prstGeom>
          <a:noFill/>
          <a:ln w="9525" algn="ctr">
            <a:solidFill>
              <a:schemeClr val="tx1"/>
            </a:solidFill>
            <a:round/>
            <a:headEnd/>
            <a:tailEnd type="arrow" w="med" len="med"/>
          </a:ln>
        </p:spPr>
      </p:cxnSp>
      <p:cxnSp>
        <p:nvCxnSpPr>
          <p:cNvPr id="3085" name="Connecteur en angle 29"/>
          <p:cNvCxnSpPr>
            <a:cxnSpLocks noChangeShapeType="1"/>
            <a:stCxn id="16" idx="2"/>
            <a:endCxn id="24" idx="0"/>
          </p:cNvCxnSpPr>
          <p:nvPr/>
        </p:nvCxnSpPr>
        <p:spPr bwMode="auto">
          <a:xfrm rot="5400000">
            <a:off x="4929188" y="2386012"/>
            <a:ext cx="573088" cy="1916113"/>
          </a:xfrm>
          <a:prstGeom prst="bentConnector3">
            <a:avLst>
              <a:gd name="adj1" fmla="val 50000"/>
            </a:avLst>
          </a:prstGeom>
          <a:noFill/>
          <a:ln w="9525" algn="ctr">
            <a:solidFill>
              <a:schemeClr val="tx1"/>
            </a:solidFill>
            <a:round/>
            <a:headEnd/>
            <a:tailEnd type="arrow" w="med" len="med"/>
          </a:ln>
        </p:spPr>
      </p:cxnSp>
      <p:cxnSp>
        <p:nvCxnSpPr>
          <p:cNvPr id="3086" name="Connecteur en angle 34"/>
          <p:cNvCxnSpPr>
            <a:cxnSpLocks noChangeShapeType="1"/>
          </p:cNvCxnSpPr>
          <p:nvPr/>
        </p:nvCxnSpPr>
        <p:spPr bwMode="auto">
          <a:xfrm rot="5400000">
            <a:off x="4304506" y="5180807"/>
            <a:ext cx="144463" cy="0"/>
          </a:xfrm>
          <a:prstGeom prst="bentConnector3">
            <a:avLst>
              <a:gd name="adj1" fmla="val 50000"/>
            </a:avLst>
          </a:prstGeom>
          <a:noFill/>
          <a:ln w="9525" algn="ctr">
            <a:solidFill>
              <a:schemeClr val="tx1"/>
            </a:solidFill>
            <a:round/>
            <a:headEnd/>
            <a:tailEnd type="arrow" w="med" len="med"/>
          </a:ln>
        </p:spPr>
      </p:cxnSp>
      <p:cxnSp>
        <p:nvCxnSpPr>
          <p:cNvPr id="3087" name="Connecteur en angle 37"/>
          <p:cNvCxnSpPr>
            <a:cxnSpLocks noChangeShapeType="1"/>
            <a:stCxn id="18" idx="2"/>
            <a:endCxn id="22" idx="0"/>
          </p:cNvCxnSpPr>
          <p:nvPr/>
        </p:nvCxnSpPr>
        <p:spPr bwMode="auto">
          <a:xfrm rot="5400000">
            <a:off x="4305300" y="5695950"/>
            <a:ext cx="141288" cy="1588"/>
          </a:xfrm>
          <a:prstGeom prst="bentConnector3">
            <a:avLst>
              <a:gd name="adj1" fmla="val 50000"/>
            </a:avLst>
          </a:prstGeom>
          <a:noFill/>
          <a:ln w="9525" algn="ctr">
            <a:solidFill>
              <a:schemeClr val="tx1"/>
            </a:solidFill>
            <a:round/>
            <a:headEnd/>
            <a:tailEnd type="arrow" w="med" len="med"/>
          </a:ln>
        </p:spPr>
      </p:cxnSp>
      <p:cxnSp>
        <p:nvCxnSpPr>
          <p:cNvPr id="3088" name="Connecteur en angle 43"/>
          <p:cNvCxnSpPr>
            <a:cxnSpLocks noChangeShapeType="1"/>
            <a:stCxn id="22" idx="2"/>
          </p:cNvCxnSpPr>
          <p:nvPr/>
        </p:nvCxnSpPr>
        <p:spPr bwMode="auto">
          <a:xfrm rot="5400000">
            <a:off x="4303712" y="6205538"/>
            <a:ext cx="144463" cy="1588"/>
          </a:xfrm>
          <a:prstGeom prst="bentConnector3">
            <a:avLst>
              <a:gd name="adj1" fmla="val 50000"/>
            </a:avLst>
          </a:prstGeom>
          <a:noFill/>
          <a:ln w="9525" algn="ctr">
            <a:solidFill>
              <a:schemeClr val="tx1"/>
            </a:solidFill>
            <a:round/>
            <a:headEnd/>
            <a:tailEnd type="arrow" w="med" len="med"/>
          </a:ln>
        </p:spPr>
      </p:cxnSp>
      <p:sp>
        <p:nvSpPr>
          <p:cNvPr id="25" name="Ellipse 24"/>
          <p:cNvSpPr/>
          <p:nvPr/>
        </p:nvSpPr>
        <p:spPr bwMode="auto">
          <a:xfrm>
            <a:off x="1014413" y="2380026"/>
            <a:ext cx="519112" cy="476250"/>
          </a:xfrm>
          <a:prstGeom prst="ellipse">
            <a:avLst/>
          </a:prstGeom>
          <a:solidFill>
            <a:schemeClr val="tx1">
              <a:lumMod val="50000"/>
              <a:lumOff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600" dirty="0">
                <a:solidFill>
                  <a:schemeClr val="tx1"/>
                </a:solidFill>
              </a:rPr>
              <a:t> </a:t>
            </a:r>
            <a:r>
              <a:rPr lang="fr-FR" sz="1600" b="1" dirty="0">
                <a:solidFill>
                  <a:schemeClr val="bg1"/>
                </a:solidFill>
              </a:rPr>
              <a:t>1</a:t>
            </a:r>
          </a:p>
        </p:txBody>
      </p:sp>
      <p:sp>
        <p:nvSpPr>
          <p:cNvPr id="27" name="Ellipse 26"/>
          <p:cNvSpPr/>
          <p:nvPr/>
        </p:nvSpPr>
        <p:spPr bwMode="auto">
          <a:xfrm>
            <a:off x="4665663" y="2388443"/>
            <a:ext cx="519112" cy="477837"/>
          </a:xfrm>
          <a:prstGeom prst="ellipse">
            <a:avLst/>
          </a:prstGeom>
          <a:solidFill>
            <a:schemeClr val="tx1">
              <a:lumMod val="50000"/>
              <a:lumOff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600" dirty="0">
                <a:solidFill>
                  <a:schemeClr val="tx1"/>
                </a:solidFill>
              </a:rPr>
              <a:t> </a:t>
            </a:r>
            <a:r>
              <a:rPr lang="fr-FR" sz="1600" b="1" dirty="0">
                <a:solidFill>
                  <a:schemeClr val="bg1"/>
                </a:solidFill>
              </a:rPr>
              <a:t>2</a:t>
            </a:r>
          </a:p>
        </p:txBody>
      </p:sp>
      <p:sp>
        <p:nvSpPr>
          <p:cNvPr id="3091" name="ZoneTexte 25"/>
          <p:cNvSpPr txBox="1">
            <a:spLocks noChangeArrowheads="1"/>
          </p:cNvSpPr>
          <p:nvPr/>
        </p:nvSpPr>
        <p:spPr bwMode="auto">
          <a:xfrm>
            <a:off x="7042150" y="3586163"/>
            <a:ext cx="2101850" cy="2897187"/>
          </a:xfrm>
          <a:prstGeom prst="rect">
            <a:avLst/>
          </a:prstGeom>
          <a:noFill/>
          <a:ln w="9525">
            <a:noFill/>
            <a:miter lim="800000"/>
            <a:headEnd/>
            <a:tailEnd/>
          </a:ln>
        </p:spPr>
        <p:txBody>
          <a:bodyPr lIns="36000" tIns="36000" rIns="36000" bIns="36000" anchor="ctr"/>
          <a:lstStyle/>
          <a:p>
            <a:r>
              <a:rPr lang="fr-FR" sz="1400" b="1" dirty="0"/>
              <a:t>Cohérence et caractère transformant du projet</a:t>
            </a:r>
          </a:p>
          <a:p>
            <a:endParaRPr lang="fr-FR" sz="1400" i="1" dirty="0"/>
          </a:p>
          <a:p>
            <a:r>
              <a:rPr lang="fr-FR" sz="1400" i="1" dirty="0"/>
              <a:t>« Le projet doit être précis sur les objectifs et la manière de les atteindre. Une attention particulière sera accordée à la description de la</a:t>
            </a:r>
          </a:p>
          <a:p>
            <a:r>
              <a:rPr lang="fr-FR" sz="1400" i="1" dirty="0"/>
              <a:t>cohérence entre la politique des moyens proposée et la stratégie affichée, notamment vis-à-vis du périmètre</a:t>
            </a:r>
          </a:p>
          <a:p>
            <a:r>
              <a:rPr lang="fr-FR" sz="1400" i="1" dirty="0"/>
              <a:t>d’excellence  »</a:t>
            </a:r>
          </a:p>
        </p:txBody>
      </p:sp>
      <p:sp>
        <p:nvSpPr>
          <p:cNvPr id="30" name="Ellipse 29"/>
          <p:cNvSpPr/>
          <p:nvPr/>
        </p:nvSpPr>
        <p:spPr bwMode="auto">
          <a:xfrm>
            <a:off x="6205538" y="3687763"/>
            <a:ext cx="484187" cy="476250"/>
          </a:xfrm>
          <a:prstGeom prst="ellipse">
            <a:avLst/>
          </a:prstGeom>
          <a:solidFill>
            <a:schemeClr val="tx1">
              <a:lumMod val="50000"/>
              <a:lumOff val="5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r>
              <a:rPr lang="fr-FR" sz="1600" dirty="0">
                <a:solidFill>
                  <a:schemeClr val="tx1"/>
                </a:solidFill>
              </a:rPr>
              <a:t> </a:t>
            </a:r>
            <a:r>
              <a:rPr lang="fr-FR" sz="1600" b="1" dirty="0">
                <a:solidFill>
                  <a:schemeClr val="bg1"/>
                </a:solidFill>
              </a:rPr>
              <a:t>3</a:t>
            </a:r>
          </a:p>
        </p:txBody>
      </p:sp>
      <p:sp>
        <p:nvSpPr>
          <p:cNvPr id="47" name="Flèche droite 46"/>
          <p:cNvSpPr/>
          <p:nvPr/>
        </p:nvSpPr>
        <p:spPr bwMode="auto">
          <a:xfrm rot="10800000">
            <a:off x="6632575" y="4176713"/>
            <a:ext cx="368300" cy="517525"/>
          </a:xfrm>
          <a:prstGeom prst="rightArrow">
            <a:avLst/>
          </a:prstGeom>
          <a:solidFill>
            <a:schemeClr val="bg1">
              <a:lumMod val="7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lIns="72000" tIns="36000" rIns="72000" bIns="36000" anchor="ctr"/>
          <a:lstStyle/>
          <a:p>
            <a:pPr algn="ctr">
              <a:spcBef>
                <a:spcPct val="50000"/>
              </a:spcBef>
              <a:buClr>
                <a:srgbClr val="CC0000"/>
              </a:buClr>
              <a:buSzPct val="75000"/>
              <a:defRPr/>
            </a:pPr>
            <a:endParaRPr lang="fr-FR" sz="160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éléments clés de la candidature</a:t>
            </a:r>
            <a:endParaRPr lang="fr-FR" dirty="0"/>
          </a:p>
        </p:txBody>
      </p:sp>
      <p:sp>
        <p:nvSpPr>
          <p:cNvPr id="4" name="Espace réservé du numéro de diapositive 3"/>
          <p:cNvSpPr>
            <a:spLocks noGrp="1"/>
          </p:cNvSpPr>
          <p:nvPr>
            <p:ph type="sldNum" sz="quarter" idx="10"/>
          </p:nvPr>
        </p:nvSpPr>
        <p:spPr/>
        <p:txBody>
          <a:bodyPr/>
          <a:lstStyle/>
          <a:p>
            <a:pPr>
              <a:defRPr/>
            </a:pPr>
            <a:fld id="{C995EEED-558E-4488-9530-24D05497133C}" type="slidenum">
              <a:rPr lang="fr-FR" smtClean="0"/>
              <a:pPr>
                <a:defRPr/>
              </a:pPr>
              <a:t>7</a:t>
            </a:fld>
            <a:endParaRPr lang="fr-FR" dirty="0"/>
          </a:p>
        </p:txBody>
      </p:sp>
      <p:sp>
        <p:nvSpPr>
          <p:cNvPr id="5" name="Rectangle à coins arrondis 4"/>
          <p:cNvSpPr/>
          <p:nvPr/>
        </p:nvSpPr>
        <p:spPr bwMode="auto">
          <a:xfrm>
            <a:off x="270175" y="1056906"/>
            <a:ext cx="1843634" cy="1365662"/>
          </a:xfrm>
          <a:prstGeom prst="round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a:spcBef>
                <a:spcPts val="0"/>
              </a:spcBef>
              <a:buClr>
                <a:srgbClr val="CC0000"/>
              </a:buClr>
              <a:buSzPct val="75000"/>
              <a:defRPr/>
            </a:pPr>
            <a:r>
              <a:rPr kumimoji="0" lang="fr-FR" sz="1400" b="1" i="0" u="none" strike="noStrike" cap="none" normalizeH="0" baseline="0" dirty="0" smtClean="0">
                <a:ln>
                  <a:noFill/>
                </a:ln>
                <a:solidFill>
                  <a:schemeClr val="tx1"/>
                </a:solidFill>
                <a:effectLst/>
                <a:latin typeface="Arial" charset="0"/>
              </a:rPr>
              <a:t> </a:t>
            </a:r>
            <a:r>
              <a:rPr lang="fr-FR" sz="1400" b="1" dirty="0" smtClean="0">
                <a:solidFill>
                  <a:schemeClr val="tx1"/>
                </a:solidFill>
              </a:rPr>
              <a:t>Ambition et stratégie</a:t>
            </a:r>
          </a:p>
        </p:txBody>
      </p:sp>
      <p:sp>
        <p:nvSpPr>
          <p:cNvPr id="6" name="Rectangle à coins arrondis 5"/>
          <p:cNvSpPr/>
          <p:nvPr/>
        </p:nvSpPr>
        <p:spPr bwMode="auto">
          <a:xfrm>
            <a:off x="270175" y="2505694"/>
            <a:ext cx="1843634" cy="1674420"/>
          </a:xfrm>
          <a:prstGeom prst="round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a:spcBef>
                <a:spcPts val="0"/>
              </a:spcBef>
              <a:buClr>
                <a:srgbClr val="CC0000"/>
              </a:buClr>
              <a:buSzPct val="75000"/>
              <a:defRPr/>
            </a:pPr>
            <a:r>
              <a:rPr kumimoji="0" lang="fr-FR" sz="1400" b="1" i="0" u="none" strike="noStrike" cap="none" normalizeH="0" baseline="0" dirty="0" smtClean="0">
                <a:ln>
                  <a:noFill/>
                </a:ln>
                <a:solidFill>
                  <a:schemeClr val="tx1"/>
                </a:solidFill>
                <a:effectLst/>
                <a:latin typeface="Arial" charset="0"/>
              </a:rPr>
              <a:t> </a:t>
            </a:r>
            <a:r>
              <a:rPr lang="fr-FR" sz="1400" b="1" dirty="0" smtClean="0">
                <a:solidFill>
                  <a:schemeClr val="tx1"/>
                </a:solidFill>
              </a:rPr>
              <a:t>Périmètre d’excellence et perspectives</a:t>
            </a:r>
          </a:p>
        </p:txBody>
      </p:sp>
      <p:sp>
        <p:nvSpPr>
          <p:cNvPr id="7" name="Rectangle à coins arrondis 6"/>
          <p:cNvSpPr/>
          <p:nvPr/>
        </p:nvSpPr>
        <p:spPr bwMode="auto">
          <a:xfrm>
            <a:off x="270175" y="4279065"/>
            <a:ext cx="1843634" cy="1009402"/>
          </a:xfrm>
          <a:prstGeom prst="round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a:spcBef>
                <a:spcPts val="0"/>
              </a:spcBef>
              <a:buClr>
                <a:srgbClr val="CC0000"/>
              </a:buClr>
              <a:buSzPct val="75000"/>
              <a:defRPr/>
            </a:pPr>
            <a:r>
              <a:rPr kumimoji="0" lang="fr-FR" sz="1400" b="1" i="0" u="none" strike="noStrike" cap="none" normalizeH="0" baseline="0" dirty="0" smtClean="0">
                <a:ln>
                  <a:noFill/>
                </a:ln>
                <a:solidFill>
                  <a:schemeClr val="tx1"/>
                </a:solidFill>
                <a:effectLst/>
                <a:latin typeface="Arial" charset="0"/>
              </a:rPr>
              <a:t> </a:t>
            </a:r>
            <a:r>
              <a:rPr lang="fr-FR" sz="1400" b="1" dirty="0" smtClean="0">
                <a:solidFill>
                  <a:schemeClr val="tx1"/>
                </a:solidFill>
              </a:rPr>
              <a:t>Stratégie globale : projets et perspectives</a:t>
            </a:r>
          </a:p>
        </p:txBody>
      </p:sp>
      <p:sp>
        <p:nvSpPr>
          <p:cNvPr id="8" name="Rectangle à coins arrondis 7"/>
          <p:cNvSpPr/>
          <p:nvPr/>
        </p:nvSpPr>
        <p:spPr bwMode="auto">
          <a:xfrm>
            <a:off x="249392" y="5385454"/>
            <a:ext cx="1851305" cy="1009402"/>
          </a:xfrm>
          <a:prstGeom prst="round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algn="ctr">
              <a:spcBef>
                <a:spcPct val="50000"/>
              </a:spcBef>
              <a:buClr>
                <a:srgbClr val="CC0000"/>
              </a:buClr>
              <a:buSzPct val="75000"/>
            </a:pPr>
            <a:r>
              <a:rPr kumimoji="0" lang="fr-FR" sz="1400" b="1" i="0" u="none" strike="noStrike" cap="none" normalizeH="0" baseline="0" dirty="0" smtClean="0">
                <a:ln>
                  <a:noFill/>
                </a:ln>
                <a:solidFill>
                  <a:schemeClr val="tx1"/>
                </a:solidFill>
                <a:effectLst/>
                <a:latin typeface="Arial" charset="0"/>
              </a:rPr>
              <a:t> </a:t>
            </a:r>
            <a:r>
              <a:rPr lang="fr-FR" sz="1400" b="1" dirty="0" smtClean="0">
                <a:solidFill>
                  <a:schemeClr val="tx1"/>
                </a:solidFill>
              </a:rPr>
              <a:t>Politique de moyens : gouvernance et moyens financiers</a:t>
            </a:r>
          </a:p>
        </p:txBody>
      </p:sp>
      <p:sp>
        <p:nvSpPr>
          <p:cNvPr id="9" name="Rectangle à coins arrondis 8"/>
          <p:cNvSpPr/>
          <p:nvPr/>
        </p:nvSpPr>
        <p:spPr bwMode="auto">
          <a:xfrm>
            <a:off x="2208810" y="1056904"/>
            <a:ext cx="6567055" cy="1401289"/>
          </a:xfrm>
          <a:prstGeom prst="roundRect">
            <a:avLst/>
          </a:prstGeom>
          <a:solidFill>
            <a:schemeClr val="bg1">
              <a:lumMod val="9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L="177800" lvl="0" indent="-177800">
              <a:spcBef>
                <a:spcPts val="0"/>
              </a:spcBef>
              <a:buClr>
                <a:srgbClr val="CC0000"/>
              </a:buClr>
              <a:buSzPct val="75000"/>
              <a:buFont typeface="Comic Sans MS" pitchFamily="66" charset="0"/>
              <a:buChar char="-"/>
            </a:pPr>
            <a:r>
              <a:rPr lang="fr-FR" sz="1200" dirty="0" smtClean="0">
                <a:solidFill>
                  <a:schemeClr val="tx1"/>
                </a:solidFill>
                <a:latin typeface="Arial" charset="0"/>
              </a:rPr>
              <a:t> Le périmètre d’excellence pour l’IDEX</a:t>
            </a:r>
          </a:p>
          <a:p>
            <a:pPr marL="177800" lvl="0" indent="-177800">
              <a:spcBef>
                <a:spcPts val="0"/>
              </a:spcBef>
              <a:buClr>
                <a:srgbClr val="CC0000"/>
              </a:buClr>
              <a:buSzPct val="75000"/>
              <a:buFont typeface="Comic Sans MS" pitchFamily="66" charset="0"/>
              <a:buChar char="-"/>
            </a:pPr>
            <a:r>
              <a:rPr lang="fr-FR" sz="1200" dirty="0" smtClean="0">
                <a:solidFill>
                  <a:schemeClr val="tx1"/>
                </a:solidFill>
                <a:latin typeface="Arial" charset="0"/>
              </a:rPr>
              <a:t>Les actions innovantes en recherche et formation </a:t>
            </a:r>
          </a:p>
          <a:p>
            <a:pPr marL="177800" lvl="0" indent="-177800">
              <a:spcBef>
                <a:spcPts val="0"/>
              </a:spcBef>
              <a:buClr>
                <a:srgbClr val="CC0000"/>
              </a:buClr>
              <a:buSzPct val="75000"/>
              <a:buFont typeface="Comic Sans MS" pitchFamily="66" charset="0"/>
              <a:buChar char="-"/>
            </a:pPr>
            <a:r>
              <a:rPr lang="fr-FR" sz="1200" dirty="0" smtClean="0">
                <a:solidFill>
                  <a:schemeClr val="tx1"/>
                </a:solidFill>
                <a:latin typeface="Arial" charset="0"/>
              </a:rPr>
              <a:t>Les actions innovantes en recherche et formation</a:t>
            </a:r>
          </a:p>
          <a:p>
            <a:pPr marL="177800" lvl="0" indent="-177800">
              <a:spcBef>
                <a:spcPts val="0"/>
              </a:spcBef>
              <a:buClr>
                <a:srgbClr val="CC0000"/>
              </a:buClr>
              <a:buSzPct val="75000"/>
              <a:buFont typeface="Comic Sans MS" pitchFamily="66" charset="0"/>
              <a:buChar char="-"/>
            </a:pPr>
            <a:r>
              <a:rPr lang="fr-FR" sz="1200" dirty="0" smtClean="0">
                <a:solidFill>
                  <a:schemeClr val="tx1"/>
                </a:solidFill>
                <a:latin typeface="Arial" charset="0"/>
              </a:rPr>
              <a:t>La gouvernance</a:t>
            </a:r>
          </a:p>
          <a:p>
            <a:pPr marL="177800" lvl="0" indent="-177800">
              <a:spcBef>
                <a:spcPts val="0"/>
              </a:spcBef>
              <a:buClr>
                <a:srgbClr val="CC0000"/>
              </a:buClr>
              <a:buSzPct val="75000"/>
              <a:buFont typeface="Comic Sans MS" pitchFamily="66" charset="0"/>
              <a:buChar char="-"/>
            </a:pPr>
            <a:r>
              <a:rPr lang="fr-FR" sz="1200" dirty="0" smtClean="0">
                <a:solidFill>
                  <a:schemeClr val="tx1"/>
                </a:solidFill>
                <a:latin typeface="Arial" charset="0"/>
              </a:rPr>
              <a:t>Les dynamiques de structuration de site</a:t>
            </a:r>
          </a:p>
          <a:p>
            <a:pPr marL="177800" lvl="0" indent="-177800">
              <a:spcBef>
                <a:spcPts val="0"/>
              </a:spcBef>
              <a:buClr>
                <a:srgbClr val="CC0000"/>
              </a:buClr>
              <a:buSzPct val="75000"/>
              <a:buFont typeface="Comic Sans MS" pitchFamily="66" charset="0"/>
              <a:buChar char="-"/>
            </a:pPr>
            <a:r>
              <a:rPr lang="fr-FR" sz="1200" dirty="0" smtClean="0">
                <a:solidFill>
                  <a:schemeClr val="tx1"/>
                </a:solidFill>
                <a:latin typeface="Arial" charset="0"/>
              </a:rPr>
              <a:t>L’impact potentiel du projet sur la sphère économique et sociale</a:t>
            </a:r>
          </a:p>
          <a:p>
            <a:pPr marL="177800" lvl="0" indent="-177800">
              <a:spcBef>
                <a:spcPts val="0"/>
              </a:spcBef>
              <a:buClr>
                <a:srgbClr val="CC0000"/>
              </a:buClr>
              <a:buSzPct val="75000"/>
              <a:buFont typeface="Comic Sans MS" pitchFamily="66" charset="0"/>
              <a:buChar char="-"/>
            </a:pPr>
            <a:r>
              <a:rPr lang="fr-FR" sz="1200" dirty="0" smtClean="0">
                <a:solidFill>
                  <a:schemeClr val="tx1"/>
                </a:solidFill>
                <a:latin typeface="Arial" charset="0"/>
              </a:rPr>
              <a:t>Le positionnement à l’international</a:t>
            </a:r>
          </a:p>
        </p:txBody>
      </p:sp>
      <p:sp>
        <p:nvSpPr>
          <p:cNvPr id="10" name="Rectangle à coins arrondis 9"/>
          <p:cNvSpPr/>
          <p:nvPr/>
        </p:nvSpPr>
        <p:spPr bwMode="auto">
          <a:xfrm>
            <a:off x="2196935" y="2553200"/>
            <a:ext cx="6958939" cy="1603165"/>
          </a:xfrm>
          <a:prstGeom prst="roundRect">
            <a:avLst/>
          </a:prstGeom>
          <a:solidFill>
            <a:schemeClr val="bg1">
              <a:lumMod val="9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L="177800" indent="-177800">
              <a:spcBef>
                <a:spcPts val="0"/>
              </a:spcBef>
              <a:buClr>
                <a:srgbClr val="CC0000"/>
              </a:buClr>
              <a:buSzPct val="75000"/>
            </a:pPr>
            <a:r>
              <a:rPr kumimoji="0" lang="fr-FR" sz="1200" i="0" u="none" strike="noStrike" cap="none" normalizeH="0" baseline="0" dirty="0" smtClean="0">
                <a:ln>
                  <a:noFill/>
                </a:ln>
                <a:solidFill>
                  <a:schemeClr val="tx1"/>
                </a:solidFill>
                <a:effectLst/>
                <a:latin typeface="Arial" charset="0"/>
              </a:rPr>
              <a:t> -  P</a:t>
            </a:r>
            <a:r>
              <a:rPr lang="fr-FR" sz="1200" dirty="0" smtClean="0"/>
              <a:t>érimètre d’excellence et description des forces de recherche et de formation qui le constituent</a:t>
            </a:r>
          </a:p>
          <a:p>
            <a:pPr marL="177800" indent="-177800">
              <a:spcBef>
                <a:spcPts val="0"/>
              </a:spcBef>
              <a:buClr>
                <a:srgbClr val="CC0000"/>
              </a:buClr>
              <a:buSzPct val="75000"/>
              <a:buFontTx/>
              <a:buChar char="-"/>
            </a:pPr>
            <a:r>
              <a:rPr lang="fr-FR" sz="1200" dirty="0" smtClean="0"/>
              <a:t>Actions envisagées, dans le périmètre d’excellence et plus globalement</a:t>
            </a:r>
          </a:p>
          <a:p>
            <a:pPr marL="177800" lvl="0" indent="-177800">
              <a:spcBef>
                <a:spcPts val="0"/>
              </a:spcBef>
              <a:buClr>
                <a:srgbClr val="CC0000"/>
              </a:buClr>
              <a:buSzPct val="75000"/>
              <a:buFontTx/>
              <a:buChar char="-"/>
            </a:pPr>
            <a:r>
              <a:rPr lang="fr-FR" sz="1200" dirty="0" smtClean="0"/>
              <a:t>Apport de ces actions à l’Initiative d’excellence et valeur ajoutée de l’Initiative d’excellence à cet ensemble d’actions</a:t>
            </a:r>
          </a:p>
          <a:p>
            <a:pPr marL="177800" indent="-177800">
              <a:spcBef>
                <a:spcPts val="0"/>
              </a:spcBef>
              <a:buClr>
                <a:srgbClr val="CC0000"/>
              </a:buClr>
              <a:buSzPct val="75000"/>
              <a:buFontTx/>
              <a:buChar char="-"/>
            </a:pPr>
            <a:r>
              <a:rPr lang="fr-FR" sz="1200" dirty="0" smtClean="0"/>
              <a:t>Perspectives d’évolution (développement dans le temps) du périmètre d’excellence et de l’effet d’entraînement et de structuration sur le site</a:t>
            </a:r>
          </a:p>
          <a:p>
            <a:pPr marL="177800" indent="-177800">
              <a:spcBef>
                <a:spcPts val="0"/>
              </a:spcBef>
              <a:buClr>
                <a:srgbClr val="CC0000"/>
              </a:buClr>
              <a:buSzPct val="75000"/>
              <a:buFontTx/>
              <a:buChar char="-"/>
            </a:pPr>
            <a:r>
              <a:rPr lang="fr-FR" sz="1200" dirty="0" smtClean="0"/>
              <a:t>Implication des organismes de recherche</a:t>
            </a:r>
          </a:p>
          <a:p>
            <a:pPr marL="177800" indent="-177800">
              <a:spcBef>
                <a:spcPts val="0"/>
              </a:spcBef>
              <a:buClr>
                <a:srgbClr val="CC0000"/>
              </a:buClr>
              <a:buSzPct val="75000"/>
              <a:buFontTx/>
              <a:buChar char="-"/>
            </a:pPr>
            <a:r>
              <a:rPr lang="fr-FR" sz="1200" dirty="0" smtClean="0"/>
              <a:t>Politique internationale de l’Initiative d’excellence et stratégie de positionnement européen</a:t>
            </a:r>
            <a:endParaRPr kumimoji="0" lang="fr-FR" sz="1600" b="0" i="0" u="none" strike="noStrike" cap="none" normalizeH="0" baseline="0" dirty="0" smtClean="0">
              <a:ln>
                <a:noFill/>
              </a:ln>
              <a:solidFill>
                <a:schemeClr val="tx1"/>
              </a:solidFill>
              <a:effectLst/>
              <a:latin typeface="Arial" charset="0"/>
            </a:endParaRPr>
          </a:p>
        </p:txBody>
      </p:sp>
      <p:sp>
        <p:nvSpPr>
          <p:cNvPr id="11" name="Rectangle à coins arrondis 10"/>
          <p:cNvSpPr/>
          <p:nvPr/>
        </p:nvSpPr>
        <p:spPr bwMode="auto">
          <a:xfrm>
            <a:off x="2196935" y="4288965"/>
            <a:ext cx="6578929" cy="1009402"/>
          </a:xfrm>
          <a:prstGeom prst="roundRect">
            <a:avLst/>
          </a:prstGeom>
          <a:solidFill>
            <a:schemeClr val="bg1">
              <a:lumMod val="9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L="177800" marR="0" indent="-95250" defTabSz="914400" rtl="0" eaLnBrk="1" fontAlgn="base" latinLnBrk="0" hangingPunct="1">
              <a:lnSpc>
                <a:spcPct val="100000"/>
              </a:lnSpc>
              <a:spcBef>
                <a:spcPts val="0"/>
              </a:spcBef>
              <a:spcAft>
                <a:spcPct val="0"/>
              </a:spcAft>
              <a:buClr>
                <a:srgbClr val="CC0000"/>
              </a:buClr>
              <a:buSzPct val="75000"/>
              <a:tabLst/>
            </a:pPr>
            <a:r>
              <a:rPr kumimoji="0" lang="fr-FR" sz="1200" i="0" u="none" strike="noStrike" cap="none" normalizeH="0" baseline="0" dirty="0" smtClean="0">
                <a:ln>
                  <a:noFill/>
                </a:ln>
                <a:solidFill>
                  <a:schemeClr val="tx1"/>
                </a:solidFill>
                <a:effectLst/>
                <a:latin typeface="Arial" charset="0"/>
              </a:rPr>
              <a:t> </a:t>
            </a:r>
            <a:r>
              <a:rPr lang="fr-FR" sz="1200" dirty="0" smtClean="0">
                <a:solidFill>
                  <a:schemeClr val="tx1"/>
                </a:solidFill>
                <a:latin typeface="Arial" charset="0"/>
              </a:rPr>
              <a:t>- Recherche</a:t>
            </a:r>
          </a:p>
          <a:p>
            <a:pPr marL="177800" marR="0" indent="-95250" defTabSz="914400" rtl="0" eaLnBrk="1" fontAlgn="base" latinLnBrk="0" hangingPunct="1">
              <a:lnSpc>
                <a:spcPct val="100000"/>
              </a:lnSpc>
              <a:spcBef>
                <a:spcPts val="0"/>
              </a:spcBef>
              <a:spcAft>
                <a:spcPct val="0"/>
              </a:spcAft>
              <a:buClr>
                <a:srgbClr val="CC0000"/>
              </a:buClr>
              <a:buSzPct val="75000"/>
              <a:buFontTx/>
              <a:buChar char="-"/>
              <a:tabLst/>
            </a:pPr>
            <a:r>
              <a:rPr lang="fr-FR" sz="1200" dirty="0" smtClean="0">
                <a:solidFill>
                  <a:schemeClr val="tx1"/>
                </a:solidFill>
                <a:latin typeface="Arial" charset="0"/>
              </a:rPr>
              <a:t>Formation</a:t>
            </a:r>
          </a:p>
          <a:p>
            <a:pPr marL="177800" marR="0" indent="-95250" defTabSz="914400" rtl="0" eaLnBrk="1" fontAlgn="base" latinLnBrk="0" hangingPunct="1">
              <a:lnSpc>
                <a:spcPct val="100000"/>
              </a:lnSpc>
              <a:spcBef>
                <a:spcPts val="0"/>
              </a:spcBef>
              <a:spcAft>
                <a:spcPct val="0"/>
              </a:spcAft>
              <a:buClr>
                <a:srgbClr val="CC0000"/>
              </a:buClr>
              <a:buSzPct val="75000"/>
              <a:buFontTx/>
              <a:buChar char="-"/>
              <a:tabLst/>
            </a:pPr>
            <a:r>
              <a:rPr kumimoji="0" lang="fr-FR" sz="1200" i="0" u="none" strike="noStrike" cap="none" normalizeH="0" baseline="0" dirty="0" smtClean="0">
                <a:ln>
                  <a:noFill/>
                </a:ln>
                <a:solidFill>
                  <a:schemeClr val="tx1"/>
                </a:solidFill>
                <a:effectLst/>
                <a:latin typeface="Arial" charset="0"/>
              </a:rPr>
              <a:t> Valorisation</a:t>
            </a:r>
          </a:p>
          <a:p>
            <a:pPr marL="177800" indent="-95250">
              <a:spcBef>
                <a:spcPts val="0"/>
              </a:spcBef>
              <a:buClr>
                <a:srgbClr val="CC0000"/>
              </a:buClr>
              <a:buSzPct val="75000"/>
              <a:buFontTx/>
              <a:buChar char="-"/>
            </a:pPr>
            <a:r>
              <a:rPr lang="fr-FR" sz="1200" dirty="0" smtClean="0">
                <a:solidFill>
                  <a:schemeClr val="tx1"/>
                </a:solidFill>
                <a:latin typeface="Arial" charset="0"/>
              </a:rPr>
              <a:t> </a:t>
            </a:r>
            <a:r>
              <a:rPr lang="fr-FR" sz="1200" dirty="0" smtClean="0"/>
              <a:t>Accompagnement et vie de campus</a:t>
            </a:r>
          </a:p>
          <a:p>
            <a:pPr marL="177800" indent="-95250">
              <a:spcBef>
                <a:spcPts val="0"/>
              </a:spcBef>
              <a:buClr>
                <a:srgbClr val="CC0000"/>
              </a:buClr>
              <a:buSzPct val="75000"/>
              <a:buFontTx/>
              <a:buChar char="-"/>
            </a:pPr>
            <a:r>
              <a:rPr lang="fr-FR" sz="1200" dirty="0" smtClean="0"/>
              <a:t>Valorisation et partenariats socio-économiques</a:t>
            </a:r>
            <a:endParaRPr kumimoji="0" lang="fr-FR" sz="1600" i="0" u="none" strike="noStrike" cap="none" normalizeH="0" baseline="0" dirty="0" smtClean="0">
              <a:ln>
                <a:noFill/>
              </a:ln>
              <a:solidFill>
                <a:schemeClr val="tx1"/>
              </a:solidFill>
              <a:effectLst/>
              <a:latin typeface="Arial" charset="0"/>
            </a:endParaRPr>
          </a:p>
        </p:txBody>
      </p:sp>
      <p:sp>
        <p:nvSpPr>
          <p:cNvPr id="12" name="Rectangle à coins arrondis 11"/>
          <p:cNvSpPr/>
          <p:nvPr/>
        </p:nvSpPr>
        <p:spPr bwMode="auto">
          <a:xfrm>
            <a:off x="2196935" y="5383479"/>
            <a:ext cx="6578930" cy="1009402"/>
          </a:xfrm>
          <a:prstGeom prst="roundRect">
            <a:avLst/>
          </a:prstGeom>
          <a:solidFill>
            <a:schemeClr val="bg1">
              <a:lumMod val="95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2000" tIns="36000" rIns="72000" bIns="36000" numCol="1" rtlCol="0" anchor="ctr" anchorCtr="0" compatLnSpc="1">
            <a:prstTxWarp prst="textNoShape">
              <a:avLst/>
            </a:prstTxWarp>
            <a:noAutofit/>
          </a:bodyPr>
          <a:lstStyle/>
          <a:p>
            <a:pPr marL="177800" indent="-95250">
              <a:spcBef>
                <a:spcPts val="0"/>
              </a:spcBef>
              <a:buClr>
                <a:srgbClr val="CC0000"/>
              </a:buClr>
              <a:buSzPct val="75000"/>
            </a:pPr>
            <a:r>
              <a:rPr lang="fr-FR" sz="1200" dirty="0" smtClean="0">
                <a:solidFill>
                  <a:schemeClr val="tx1"/>
                </a:solidFill>
                <a:latin typeface="Arial" charset="0"/>
              </a:rPr>
              <a:t>- Gouvernance</a:t>
            </a:r>
          </a:p>
          <a:p>
            <a:pPr marL="177800" indent="-95250">
              <a:spcBef>
                <a:spcPts val="0"/>
              </a:spcBef>
              <a:buClr>
                <a:srgbClr val="CC0000"/>
              </a:buClr>
              <a:buSzPct val="75000"/>
              <a:buFontTx/>
              <a:buChar char="-"/>
            </a:pPr>
            <a:r>
              <a:rPr lang="fr-FR" sz="1200" dirty="0" smtClean="0">
                <a:solidFill>
                  <a:schemeClr val="tx1"/>
                </a:solidFill>
                <a:latin typeface="Arial" charset="0"/>
              </a:rPr>
              <a:t>Pilotage</a:t>
            </a:r>
          </a:p>
          <a:p>
            <a:pPr marL="177800" indent="-95250">
              <a:spcBef>
                <a:spcPts val="0"/>
              </a:spcBef>
              <a:buClr>
                <a:srgbClr val="CC0000"/>
              </a:buClr>
              <a:buSzPct val="75000"/>
              <a:buFontTx/>
              <a:buChar char="-"/>
            </a:pPr>
            <a:r>
              <a:rPr lang="fr-FR" sz="1200" dirty="0" smtClean="0">
                <a:solidFill>
                  <a:schemeClr val="tx1"/>
                </a:solidFill>
                <a:latin typeface="Arial" charset="0"/>
              </a:rPr>
              <a:t>Ressources humaines</a:t>
            </a:r>
          </a:p>
          <a:p>
            <a:pPr marL="177800" indent="-95250">
              <a:spcBef>
                <a:spcPts val="0"/>
              </a:spcBef>
              <a:buClr>
                <a:srgbClr val="CC0000"/>
              </a:buClr>
              <a:buSzPct val="75000"/>
              <a:buFontTx/>
              <a:buChar char="-"/>
            </a:pPr>
            <a:r>
              <a:rPr lang="fr-FR" sz="1200" dirty="0" smtClean="0">
                <a:solidFill>
                  <a:schemeClr val="tx1"/>
                </a:solidFill>
                <a:latin typeface="Arial" charset="0"/>
              </a:rPr>
              <a:t> Moyens financiers demandés et moyens mobilisés en dehors des financements IA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lstStyle/>
          <a:p>
            <a:pPr>
              <a:buClr>
                <a:schemeClr val="bg1">
                  <a:lumMod val="85000"/>
                </a:schemeClr>
              </a:buClr>
            </a:pPr>
            <a:r>
              <a:rPr lang="fr-FR" dirty="0" smtClean="0">
                <a:solidFill>
                  <a:schemeClr val="bg1">
                    <a:lumMod val="85000"/>
                  </a:schemeClr>
                </a:solidFill>
              </a:rPr>
              <a:t> Rappel des éléments clés de l’appel à projets Initiative d’Excellence</a:t>
            </a:r>
          </a:p>
          <a:p>
            <a:endParaRPr lang="fr-FR" dirty="0" smtClean="0"/>
          </a:p>
          <a:p>
            <a:endParaRPr lang="fr-FR" dirty="0" smtClean="0"/>
          </a:p>
          <a:p>
            <a:endParaRPr lang="fr-FR" dirty="0" smtClean="0"/>
          </a:p>
          <a:p>
            <a:r>
              <a:rPr lang="fr-FR" dirty="0" smtClean="0"/>
              <a:t>Premiers éléments du projet d’</a:t>
            </a:r>
            <a:r>
              <a:rPr lang="fr-FR" dirty="0" err="1" smtClean="0"/>
              <a:t>Idex</a:t>
            </a:r>
            <a:r>
              <a:rPr lang="fr-FR" dirty="0" smtClean="0"/>
              <a:t> Bretagne – Pays de la Loire</a:t>
            </a:r>
          </a:p>
          <a:p>
            <a:endParaRPr lang="fr-FR" dirty="0" smtClean="0"/>
          </a:p>
          <a:p>
            <a:endParaRPr lang="fr-FR" dirty="0" smtClean="0"/>
          </a:p>
          <a:p>
            <a:endParaRPr lang="fr-FR" dirty="0" smtClean="0"/>
          </a:p>
          <a:p>
            <a:endParaRPr lang="fr-FR" dirty="0" smtClean="0"/>
          </a:p>
          <a:p>
            <a:pPr>
              <a:buClr>
                <a:schemeClr val="bg1">
                  <a:lumMod val="85000"/>
                </a:schemeClr>
              </a:buClr>
            </a:pPr>
            <a:r>
              <a:rPr lang="fr-FR" dirty="0" smtClean="0">
                <a:solidFill>
                  <a:schemeClr val="bg1">
                    <a:lumMod val="85000"/>
                  </a:schemeClr>
                </a:solidFill>
              </a:rPr>
              <a:t>Calendrier de travail et contributions potentielles</a:t>
            </a:r>
            <a:endParaRPr lang="fr-FR" dirty="0">
              <a:solidFill>
                <a:schemeClr val="bg1">
                  <a:lumMod val="85000"/>
                </a:schemeClr>
              </a:solidFill>
            </a:endParaRPr>
          </a:p>
        </p:txBody>
      </p:sp>
      <p:sp>
        <p:nvSpPr>
          <p:cNvPr id="4" name="Espace réservé du numéro de diapositive 3"/>
          <p:cNvSpPr>
            <a:spLocks noGrp="1"/>
          </p:cNvSpPr>
          <p:nvPr>
            <p:ph type="sldNum" sz="quarter" idx="10"/>
          </p:nvPr>
        </p:nvSpPr>
        <p:spPr/>
        <p:txBody>
          <a:bodyPr/>
          <a:lstStyle/>
          <a:p>
            <a:pPr>
              <a:defRPr/>
            </a:pPr>
            <a:fld id="{EC2CBC56-1F8B-4E3F-AD5A-A475B3A9AF36}" type="slidenum">
              <a:rPr lang="fr-FR" smtClean="0"/>
              <a:pPr>
                <a:defRPr/>
              </a:pPr>
              <a:t>8</a:t>
            </a:fld>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t 15" hidden="1"/>
          <p:cNvGraphicFramePr>
            <a:graphicFrameLocks/>
          </p:cNvGraphicFramePr>
          <p:nvPr>
            <p:custDataLst>
              <p:tags r:id="rId2"/>
            </p:custDataLst>
          </p:nvPr>
        </p:nvGraphicFramePr>
        <p:xfrm>
          <a:off x="0" y="0"/>
          <a:ext cx="158750" cy="158750"/>
        </p:xfrm>
        <a:graphic>
          <a:graphicData uri="http://schemas.openxmlformats.org/presentationml/2006/ole">
            <p:oleObj spid="_x0000_s231427" name="think-cell Slide" r:id="rId10" imgW="0" imgH="0" progId="">
              <p:embed/>
            </p:oleObj>
          </a:graphicData>
        </a:graphic>
      </p:graphicFrame>
      <p:sp>
        <p:nvSpPr>
          <p:cNvPr id="6" name="Rectangle 5" hidden="1"/>
          <p:cNvSpPr/>
          <p:nvPr>
            <p:custDataLst>
              <p:tags r:id="rId3"/>
            </p:custDataLst>
          </p:nvPr>
        </p:nvSpPr>
        <p:spPr bwMode="auto">
          <a:xfrm>
            <a:off x="0" y="0"/>
            <a:ext cx="158750" cy="158750"/>
          </a:xfrm>
          <a:prstGeom prst="rect">
            <a:avLst/>
          </a:prstGeom>
          <a:solidFill>
            <a:srgbClr val="E7E9FF"/>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none" lIns="0" tIns="0" rIns="0" bIns="0" numCol="1" rtlCol="0" anchor="ctr" anchorCtr="0" compatLnSpc="1">
            <a:prstTxWarp prst="textNoShape">
              <a:avLst/>
            </a:prstTxWarp>
            <a:noAutofit/>
          </a:bodyPr>
          <a:lstStyle/>
          <a:p>
            <a:pPr algn="ctr">
              <a:buClr>
                <a:srgbClr val="CC0000"/>
              </a:buClr>
              <a:buSzPct val="75000"/>
            </a:pPr>
            <a:r>
              <a:rPr kumimoji="0" lang="fr-FR" sz="1400" u="none" strike="noStrike" cap="none" normalizeH="0" smtClean="0">
                <a:ln>
                  <a:noFill/>
                </a:ln>
                <a:solidFill>
                  <a:schemeClr val="tx1"/>
                </a:solidFill>
                <a:effectLst/>
                <a:latin typeface="Arial"/>
                <a:sym typeface="Arial"/>
              </a:rPr>
              <a:t>l</a:t>
            </a:r>
            <a:endParaRPr kumimoji="0" lang="fr-FR" sz="1400" u="none" strike="noStrike" cap="none" normalizeH="0" dirty="0" smtClean="0">
              <a:ln>
                <a:noFill/>
              </a:ln>
              <a:solidFill>
                <a:schemeClr val="tx1"/>
              </a:solidFill>
              <a:effectLst/>
              <a:latin typeface="Arial"/>
              <a:sym typeface="Arial"/>
            </a:endParaRPr>
          </a:p>
        </p:txBody>
      </p:sp>
      <p:sp>
        <p:nvSpPr>
          <p:cNvPr id="31747" name="Titre 1"/>
          <p:cNvSpPr>
            <a:spLocks noGrp="1"/>
          </p:cNvSpPr>
          <p:nvPr>
            <p:ph type="title"/>
            <p:custDataLst>
              <p:tags r:id="rId4"/>
            </p:custDataLst>
          </p:nvPr>
        </p:nvSpPr>
        <p:spPr>
          <a:noFill/>
          <a:ln w="9525">
            <a:noFill/>
            <a:miter lim="800000"/>
            <a:headEnd/>
            <a:tailEnd/>
          </a:ln>
        </p:spPr>
        <p:txBody>
          <a:bodyPr vert="horz" wrap="square" lIns="36000" tIns="36000" rIns="36000" bIns="0" numCol="1" anchor="b" anchorCtr="0" compatLnSpc="1">
            <a:prstTxWarp prst="textNoShape">
              <a:avLst/>
            </a:prstTxWarp>
          </a:bodyPr>
          <a:lstStyle/>
          <a:p>
            <a:pPr>
              <a:lnSpc>
                <a:spcPct val="70000"/>
              </a:lnSpc>
              <a:defRPr/>
            </a:pPr>
            <a:r>
              <a:rPr lang="fr-FR" dirty="0" smtClean="0"/>
              <a:t>Eléments clés du projet d’IDEX Bretagne-Pays de la Loire </a:t>
            </a:r>
          </a:p>
        </p:txBody>
      </p:sp>
      <p:sp>
        <p:nvSpPr>
          <p:cNvPr id="4" name="Espace réservé du numéro de diapositive 3"/>
          <p:cNvSpPr>
            <a:spLocks noGrp="1"/>
          </p:cNvSpPr>
          <p:nvPr>
            <p:ph type="sldNum" sz="quarter" idx="10"/>
            <p:custDataLst>
              <p:tags r:id="rId5"/>
            </p:custDataLst>
          </p:nvPr>
        </p:nvSpPr>
        <p:spPr/>
        <p:txBody>
          <a:bodyPr/>
          <a:lstStyle/>
          <a:p>
            <a:pPr>
              <a:defRPr/>
            </a:pPr>
            <a:fld id="{DC0BD63D-CABA-4DB9-8E13-F8A9ED1FE979}" type="slidenum">
              <a:rPr smtClean="0"/>
              <a:pPr>
                <a:defRPr/>
              </a:pPr>
              <a:t>9</a:t>
            </a:fld>
            <a:endParaRPr dirty="0"/>
          </a:p>
        </p:txBody>
      </p:sp>
      <p:sp>
        <p:nvSpPr>
          <p:cNvPr id="32772" name="ZoneTexte 29"/>
          <p:cNvSpPr txBox="1">
            <a:spLocks noChangeArrowheads="1"/>
          </p:cNvSpPr>
          <p:nvPr>
            <p:custDataLst>
              <p:tags r:id="rId6"/>
            </p:custDataLst>
          </p:nvPr>
        </p:nvSpPr>
        <p:spPr bwMode="auto">
          <a:xfrm>
            <a:off x="6483350" y="1282700"/>
            <a:ext cx="2373313" cy="1774825"/>
          </a:xfrm>
          <a:prstGeom prst="rect">
            <a:avLst/>
          </a:prstGeom>
          <a:noFill/>
          <a:ln w="9525">
            <a:noFill/>
            <a:miter lim="800000"/>
            <a:headEnd/>
            <a:tailEnd/>
          </a:ln>
        </p:spPr>
        <p:txBody>
          <a:bodyPr lIns="36000" tIns="36000" rIns="36000" bIns="36000" anchor="ctr"/>
          <a:lstStyle/>
          <a:p>
            <a:pPr>
              <a:buClr>
                <a:schemeClr val="accent2"/>
              </a:buClr>
            </a:pPr>
            <a:endParaRPr lang="fr-FR" sz="1600"/>
          </a:p>
        </p:txBody>
      </p:sp>
      <p:sp>
        <p:nvSpPr>
          <p:cNvPr id="29" name="Rectangle 2"/>
          <p:cNvSpPr>
            <a:spLocks noChangeArrowheads="1"/>
          </p:cNvSpPr>
          <p:nvPr>
            <p:custDataLst>
              <p:tags r:id="rId7"/>
            </p:custDataLst>
          </p:nvPr>
        </p:nvSpPr>
        <p:spPr bwMode="auto">
          <a:xfrm>
            <a:off x="74739" y="1080651"/>
            <a:ext cx="6290435" cy="4982244"/>
          </a:xfrm>
          <a:prstGeom prst="rect">
            <a:avLst/>
          </a:prstGeom>
          <a:noFill/>
          <a:ln w="9525" algn="ctr">
            <a:noFill/>
            <a:miter lim="800000"/>
            <a:headEnd type="none" w="lg" len="lg"/>
            <a:tailEnd type="none" w="lg" len="lg"/>
          </a:ln>
          <a:effectLst/>
        </p:spPr>
        <p:txBody>
          <a:bodyPr lIns="0" tIns="0" rIns="0" bIns="0" anchor="ctr"/>
          <a:lstStyle/>
          <a:p>
            <a:pPr marL="628650" indent="-355600">
              <a:spcBef>
                <a:spcPts val="0"/>
              </a:spcBef>
              <a:buClr>
                <a:schemeClr val="accent3"/>
              </a:buClr>
              <a:buFontTx/>
              <a:buAutoNum type="arabicPeriod"/>
              <a:defRPr/>
            </a:pPr>
            <a:r>
              <a:rPr lang="fr-FR" b="1" dirty="0" smtClean="0">
                <a:latin typeface="Calibri" pitchFamily="34" charset="0"/>
              </a:rPr>
              <a:t>Bretagne / Pays de la Loire </a:t>
            </a:r>
          </a:p>
          <a:p>
            <a:pPr marL="628650" indent="-355600">
              <a:spcBef>
                <a:spcPts val="0"/>
              </a:spcBef>
              <a:buClr>
                <a:schemeClr val="accent3"/>
              </a:buClr>
              <a:defRPr/>
            </a:pPr>
            <a:r>
              <a:rPr lang="fr-FR" b="1" dirty="0" smtClean="0">
                <a:latin typeface="Calibri" pitchFamily="34" charset="0"/>
              </a:rPr>
              <a:t>	Cartographies des forces en présence</a:t>
            </a:r>
          </a:p>
          <a:p>
            <a:pPr marL="628650" indent="-355600">
              <a:spcBef>
                <a:spcPts val="0"/>
              </a:spcBef>
              <a:buClr>
                <a:schemeClr val="accent3"/>
              </a:buClr>
              <a:buFontTx/>
              <a:buAutoNum type="arabicPeriod"/>
              <a:defRPr/>
            </a:pPr>
            <a:endParaRPr lang="fr-FR" sz="1200" b="1" dirty="0" smtClean="0">
              <a:latin typeface="Calibri" pitchFamily="34" charset="0"/>
            </a:endParaRPr>
          </a:p>
          <a:p>
            <a:pPr marL="628650" indent="-355600">
              <a:spcBef>
                <a:spcPts val="0"/>
              </a:spcBef>
              <a:buClr>
                <a:schemeClr val="accent3"/>
              </a:buClr>
              <a:buFontTx/>
              <a:buAutoNum type="arabicPeriod"/>
              <a:defRPr/>
            </a:pPr>
            <a:endParaRPr lang="fr-FR" sz="1200" b="1" dirty="0" smtClean="0">
              <a:latin typeface="Calibri" pitchFamily="34" charset="0"/>
            </a:endParaRPr>
          </a:p>
          <a:p>
            <a:pPr marL="628650" indent="-355600">
              <a:spcBef>
                <a:spcPts val="0"/>
              </a:spcBef>
              <a:buClr>
                <a:schemeClr val="accent3"/>
              </a:buClr>
              <a:buFont typeface="+mj-lt"/>
              <a:buAutoNum type="arabicPeriod" startAt="2"/>
              <a:defRPr/>
            </a:pPr>
            <a:r>
              <a:rPr lang="fr-FR" b="1" dirty="0" smtClean="0">
                <a:latin typeface="Calibri" pitchFamily="34" charset="0"/>
              </a:rPr>
              <a:t>Périmètre de l’IDEX à T0, T4, T10</a:t>
            </a:r>
          </a:p>
          <a:p>
            <a:pPr marL="628650" indent="-355600">
              <a:spcBef>
                <a:spcPts val="0"/>
              </a:spcBef>
              <a:buClr>
                <a:schemeClr val="accent3"/>
              </a:buClr>
              <a:buFontTx/>
              <a:buAutoNum type="arabicPeriod" startAt="2"/>
              <a:defRPr/>
            </a:pPr>
            <a:endParaRPr lang="fr-FR" sz="1200" b="1" dirty="0" smtClean="0">
              <a:latin typeface="Calibri" pitchFamily="34" charset="0"/>
            </a:endParaRPr>
          </a:p>
          <a:p>
            <a:pPr marL="628650" indent="-355600">
              <a:spcBef>
                <a:spcPts val="0"/>
              </a:spcBef>
              <a:buClr>
                <a:schemeClr val="accent3"/>
              </a:buClr>
              <a:buFontTx/>
              <a:buAutoNum type="arabicPeriod" startAt="2"/>
              <a:defRPr/>
            </a:pPr>
            <a:endParaRPr lang="fr-FR" sz="1200" b="1" dirty="0" smtClean="0">
              <a:latin typeface="Calibri" pitchFamily="34" charset="0"/>
            </a:endParaRPr>
          </a:p>
          <a:p>
            <a:pPr marL="628650" indent="-355600">
              <a:spcBef>
                <a:spcPts val="0"/>
              </a:spcBef>
              <a:buClr>
                <a:schemeClr val="accent3"/>
              </a:buClr>
              <a:buFontTx/>
              <a:buAutoNum type="arabicPeriod" startAt="2"/>
              <a:defRPr/>
            </a:pPr>
            <a:r>
              <a:rPr lang="fr-FR" b="1" dirty="0" smtClean="0">
                <a:latin typeface="Calibri" pitchFamily="34" charset="0"/>
              </a:rPr>
              <a:t>Articulation entre les domaines d’excellence </a:t>
            </a:r>
          </a:p>
          <a:p>
            <a:pPr marL="628650" indent="-355600">
              <a:spcBef>
                <a:spcPts val="0"/>
              </a:spcBef>
              <a:buClr>
                <a:schemeClr val="accent3"/>
              </a:buClr>
              <a:defRPr/>
            </a:pPr>
            <a:r>
              <a:rPr lang="fr-FR" b="1" dirty="0" smtClean="0">
                <a:latin typeface="Calibri" pitchFamily="34" charset="0"/>
              </a:rPr>
              <a:t>	Les briques Grand Emprunt</a:t>
            </a:r>
          </a:p>
          <a:p>
            <a:pPr marL="628650" indent="-355600">
              <a:spcBef>
                <a:spcPts val="0"/>
              </a:spcBef>
              <a:buClr>
                <a:schemeClr val="accent3"/>
              </a:buClr>
              <a:buFontTx/>
              <a:buAutoNum type="arabicPeriod" startAt="2"/>
              <a:defRPr/>
            </a:pPr>
            <a:endParaRPr lang="fr-FR" sz="1200" b="1" dirty="0" smtClean="0">
              <a:latin typeface="Calibri" pitchFamily="34" charset="0"/>
            </a:endParaRPr>
          </a:p>
          <a:p>
            <a:pPr marL="628650" indent="-355600">
              <a:spcBef>
                <a:spcPts val="0"/>
              </a:spcBef>
              <a:buClr>
                <a:schemeClr val="accent3"/>
              </a:buClr>
              <a:buFontTx/>
              <a:buAutoNum type="arabicPeriod" startAt="2"/>
              <a:defRPr/>
            </a:pPr>
            <a:endParaRPr lang="fr-FR" sz="1200" b="1" dirty="0" smtClean="0">
              <a:latin typeface="Calibri" pitchFamily="34" charset="0"/>
            </a:endParaRPr>
          </a:p>
          <a:p>
            <a:pPr marL="628650" indent="-355600">
              <a:spcBef>
                <a:spcPts val="0"/>
              </a:spcBef>
              <a:buClr>
                <a:schemeClr val="accent3"/>
              </a:buClr>
              <a:buFont typeface="+mj-lt"/>
              <a:buAutoNum type="arabicPeriod" startAt="4"/>
              <a:defRPr/>
            </a:pPr>
            <a:r>
              <a:rPr lang="fr-FR" b="1" dirty="0" smtClean="0">
                <a:latin typeface="Calibri" pitchFamily="34" charset="0"/>
              </a:rPr>
              <a:t>Standards internationaux </a:t>
            </a:r>
          </a:p>
          <a:p>
            <a:pPr marL="628650" indent="-355600">
              <a:spcBef>
                <a:spcPts val="0"/>
              </a:spcBef>
              <a:buClr>
                <a:schemeClr val="accent3"/>
              </a:buClr>
              <a:defRPr/>
            </a:pPr>
            <a:r>
              <a:rPr lang="fr-FR" b="1" dirty="0" smtClean="0">
                <a:latin typeface="Calibri" pitchFamily="34" charset="0"/>
              </a:rPr>
              <a:t>	Critères génériques et objectifs propres </a:t>
            </a:r>
          </a:p>
          <a:p>
            <a:pPr marL="628650" indent="-355600">
              <a:spcBef>
                <a:spcPts val="0"/>
              </a:spcBef>
              <a:buClr>
                <a:schemeClr val="accent3"/>
              </a:buClr>
              <a:buFontTx/>
              <a:buAutoNum type="arabicPeriod" startAt="2"/>
              <a:defRPr/>
            </a:pPr>
            <a:endParaRPr lang="fr-FR" sz="1200" b="1" dirty="0" smtClean="0">
              <a:latin typeface="Calibri" pitchFamily="34" charset="0"/>
            </a:endParaRPr>
          </a:p>
          <a:p>
            <a:pPr marL="628650" indent="-355600">
              <a:spcBef>
                <a:spcPts val="0"/>
              </a:spcBef>
              <a:buClr>
                <a:schemeClr val="accent3"/>
              </a:buClr>
              <a:buFontTx/>
              <a:buAutoNum type="arabicPeriod" startAt="2"/>
              <a:defRPr/>
            </a:pPr>
            <a:endParaRPr lang="fr-FR" sz="1200" b="1" dirty="0" smtClean="0">
              <a:latin typeface="Calibri" pitchFamily="34" charset="0"/>
            </a:endParaRPr>
          </a:p>
          <a:p>
            <a:pPr marL="628650" indent="-355600">
              <a:spcBef>
                <a:spcPts val="0"/>
              </a:spcBef>
              <a:buClr>
                <a:schemeClr val="accent3"/>
              </a:buClr>
              <a:buFont typeface="+mj-lt"/>
              <a:buAutoNum type="arabicPeriod" startAt="5"/>
              <a:defRPr/>
            </a:pPr>
            <a:r>
              <a:rPr lang="fr-FR" b="1" dirty="0" smtClean="0">
                <a:latin typeface="Calibri" pitchFamily="34" charset="0"/>
              </a:rPr>
              <a:t>Axes stratégiques, projets et perspectives</a:t>
            </a:r>
          </a:p>
          <a:p>
            <a:pPr marL="628650" indent="-355600">
              <a:spcBef>
                <a:spcPts val="0"/>
              </a:spcBef>
              <a:buClr>
                <a:schemeClr val="accent3"/>
              </a:buClr>
              <a:buFontTx/>
              <a:buAutoNum type="arabicPeriod" startAt="5"/>
              <a:defRPr/>
            </a:pPr>
            <a:endParaRPr lang="fr-FR" sz="1200" b="1" dirty="0" smtClean="0">
              <a:latin typeface="Calibri" pitchFamily="34" charset="0"/>
            </a:endParaRPr>
          </a:p>
          <a:p>
            <a:pPr marL="628650" indent="-355600">
              <a:spcBef>
                <a:spcPts val="0"/>
              </a:spcBef>
              <a:buClr>
                <a:schemeClr val="accent3"/>
              </a:buClr>
              <a:buFontTx/>
              <a:buAutoNum type="arabicPeriod" startAt="5"/>
              <a:defRPr/>
            </a:pPr>
            <a:endParaRPr lang="fr-FR" sz="1200" b="1" dirty="0" smtClean="0">
              <a:latin typeface="Calibri" pitchFamily="34" charset="0"/>
            </a:endParaRPr>
          </a:p>
          <a:p>
            <a:pPr marL="628650" indent="-355600">
              <a:spcBef>
                <a:spcPts val="0"/>
              </a:spcBef>
              <a:buClr>
                <a:schemeClr val="accent3"/>
              </a:buClr>
              <a:buFontTx/>
              <a:buAutoNum type="arabicPeriod" startAt="5"/>
              <a:defRPr/>
            </a:pPr>
            <a:r>
              <a:rPr lang="fr-FR" b="1" dirty="0" smtClean="0">
                <a:latin typeface="Calibri" pitchFamily="34" charset="0"/>
              </a:rPr>
              <a:t>Outils de gestion et de communication </a:t>
            </a:r>
          </a:p>
          <a:p>
            <a:pPr marL="628650" indent="-355600">
              <a:spcBef>
                <a:spcPts val="0"/>
              </a:spcBef>
              <a:buClr>
                <a:schemeClr val="accent3"/>
              </a:buClr>
              <a:defRPr/>
            </a:pPr>
            <a:r>
              <a:rPr lang="fr-FR" b="1" dirty="0" smtClean="0">
                <a:latin typeface="Calibri" pitchFamily="34" charset="0"/>
              </a:rPr>
              <a:t>	La politique de marque et la gouvernance</a:t>
            </a:r>
            <a:endParaRPr lang="fr-FR" dirty="0">
              <a:latin typeface="Calibri" pitchFamily="34" charset="0"/>
            </a:endParaRPr>
          </a:p>
        </p:txBody>
      </p:sp>
      <p:sp>
        <p:nvSpPr>
          <p:cNvPr id="18" name="Rectangle à coins arrondis 17"/>
          <p:cNvSpPr/>
          <p:nvPr/>
        </p:nvSpPr>
        <p:spPr bwMode="auto">
          <a:xfrm>
            <a:off x="5871363" y="1068782"/>
            <a:ext cx="2420586" cy="570015"/>
          </a:xfrm>
          <a:prstGeom prst="roundRect">
            <a:avLst/>
          </a:prstGeom>
          <a:solidFill>
            <a:schemeClr val="accent6">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rm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Qui sommes</a:t>
            </a:r>
            <a:r>
              <a:rPr lang="fr-FR" sz="1200" b="1" baseline="0" dirty="0" smtClean="0">
                <a:solidFill>
                  <a:schemeClr val="tx1"/>
                </a:solidFill>
                <a:latin typeface="Arial" charset="0"/>
              </a:rPr>
              <a:t>-nous</a:t>
            </a:r>
            <a:r>
              <a:rPr lang="fr-FR" sz="1200" b="1" dirty="0" smtClean="0">
                <a:solidFill>
                  <a:schemeClr val="tx1"/>
                </a:solidFill>
                <a:latin typeface="Arial" charset="0"/>
              </a:rPr>
              <a:t> ?</a:t>
            </a:r>
            <a:endParaRPr kumimoji="0" lang="fr-FR" sz="1200" b="1" i="0" u="none" strike="noStrike" cap="none" normalizeH="0" baseline="0" dirty="0" smtClean="0">
              <a:ln>
                <a:noFill/>
              </a:ln>
              <a:solidFill>
                <a:schemeClr val="tx1"/>
              </a:solidFill>
              <a:effectLst/>
              <a:latin typeface="Arial" charset="0"/>
            </a:endParaRPr>
          </a:p>
        </p:txBody>
      </p:sp>
      <p:sp>
        <p:nvSpPr>
          <p:cNvPr id="19" name="Rectangle à coins arrondis 18"/>
          <p:cNvSpPr/>
          <p:nvPr/>
        </p:nvSpPr>
        <p:spPr bwMode="auto">
          <a:xfrm>
            <a:off x="5871363" y="1909950"/>
            <a:ext cx="2420586" cy="570015"/>
          </a:xfrm>
          <a:prstGeom prst="roundRect">
            <a:avLst/>
          </a:prstGeom>
          <a:solidFill>
            <a:schemeClr val="accent6">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Quelle</a:t>
            </a:r>
            <a:r>
              <a:rPr kumimoji="0" lang="fr-FR" sz="1200" b="1" i="0" u="none" strike="noStrike" cap="none" normalizeH="0" dirty="0" smtClean="0">
                <a:ln>
                  <a:noFill/>
                </a:ln>
                <a:solidFill>
                  <a:schemeClr val="tx1"/>
                </a:solidFill>
                <a:effectLst/>
                <a:latin typeface="Arial" charset="0"/>
              </a:rPr>
              <a:t> est notre ambition</a:t>
            </a:r>
            <a:r>
              <a:rPr lang="fr-FR" sz="1200" b="1" dirty="0" smtClean="0">
                <a:solidFill>
                  <a:schemeClr val="tx1"/>
                </a:solidFill>
                <a:latin typeface="Arial" charset="0"/>
              </a:rPr>
              <a:t> ?</a:t>
            </a:r>
            <a:endParaRPr kumimoji="0" lang="fr-FR" sz="1200" b="1" i="0" u="none" strike="noStrike" cap="none" normalizeH="0" baseline="0" dirty="0" smtClean="0">
              <a:ln>
                <a:noFill/>
              </a:ln>
              <a:solidFill>
                <a:schemeClr val="tx1"/>
              </a:solidFill>
              <a:effectLst/>
              <a:latin typeface="Arial" charset="0"/>
            </a:endParaRPr>
          </a:p>
        </p:txBody>
      </p:sp>
      <p:sp>
        <p:nvSpPr>
          <p:cNvPr id="20" name="Rectangle à coins arrondis 19"/>
          <p:cNvSpPr/>
          <p:nvPr/>
        </p:nvSpPr>
        <p:spPr bwMode="auto">
          <a:xfrm>
            <a:off x="5871363" y="2822371"/>
            <a:ext cx="2420586" cy="570015"/>
          </a:xfrm>
          <a:prstGeom prst="roundRect">
            <a:avLst/>
          </a:prstGeom>
          <a:solidFill>
            <a:schemeClr val="accent6">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Comment</a:t>
            </a:r>
            <a:r>
              <a:rPr kumimoji="0" lang="fr-FR" sz="1200" b="1" i="0" u="none" strike="noStrike" cap="none" normalizeH="0" dirty="0" smtClean="0">
                <a:ln>
                  <a:noFill/>
                </a:ln>
                <a:solidFill>
                  <a:schemeClr val="tx1"/>
                </a:solidFill>
                <a:effectLst/>
                <a:latin typeface="Arial" charset="0"/>
              </a:rPr>
              <a:t> s’orienter </a:t>
            </a:r>
            <a:r>
              <a:rPr lang="fr-FR" sz="1200" b="1" dirty="0" smtClean="0">
                <a:solidFill>
                  <a:schemeClr val="tx1"/>
                </a:solidFill>
                <a:latin typeface="Arial" charset="0"/>
              </a:rPr>
              <a:t>?</a:t>
            </a:r>
            <a:endParaRPr kumimoji="0" lang="fr-FR" sz="1200" b="1" i="0" u="none" strike="noStrike" cap="none" normalizeH="0" baseline="0" dirty="0" smtClean="0">
              <a:ln>
                <a:noFill/>
              </a:ln>
              <a:solidFill>
                <a:schemeClr val="tx1"/>
              </a:solidFill>
              <a:effectLst/>
              <a:latin typeface="Arial" charset="0"/>
            </a:endParaRPr>
          </a:p>
        </p:txBody>
      </p:sp>
      <p:sp>
        <p:nvSpPr>
          <p:cNvPr id="21" name="Rectangle à coins arrondis 20"/>
          <p:cNvSpPr/>
          <p:nvPr/>
        </p:nvSpPr>
        <p:spPr bwMode="auto">
          <a:xfrm>
            <a:off x="5871363" y="3806045"/>
            <a:ext cx="2420586" cy="570015"/>
          </a:xfrm>
          <a:prstGeom prst="roundRect">
            <a:avLst/>
          </a:prstGeom>
          <a:solidFill>
            <a:schemeClr val="accent6">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Comment</a:t>
            </a:r>
            <a:r>
              <a:rPr kumimoji="0" lang="fr-FR" sz="1200" b="1" i="0" u="none" strike="noStrike" cap="none" normalizeH="0" dirty="0" smtClean="0">
                <a:ln>
                  <a:noFill/>
                </a:ln>
                <a:solidFill>
                  <a:schemeClr val="tx1"/>
                </a:solidFill>
                <a:effectLst/>
                <a:latin typeface="Arial" charset="0"/>
              </a:rPr>
              <a:t> s’inspirer des standards internationaux ?</a:t>
            </a:r>
            <a:endParaRPr kumimoji="0" lang="fr-FR" sz="1200" b="1" i="0" u="none" strike="noStrike" cap="none" normalizeH="0" baseline="0" dirty="0" smtClean="0">
              <a:ln>
                <a:noFill/>
              </a:ln>
              <a:solidFill>
                <a:schemeClr val="tx1"/>
              </a:solidFill>
              <a:effectLst/>
              <a:latin typeface="Arial" charset="0"/>
            </a:endParaRPr>
          </a:p>
        </p:txBody>
      </p:sp>
      <p:sp>
        <p:nvSpPr>
          <p:cNvPr id="22" name="Rectangle à coins arrondis 21"/>
          <p:cNvSpPr/>
          <p:nvPr/>
        </p:nvSpPr>
        <p:spPr bwMode="auto">
          <a:xfrm>
            <a:off x="5871363" y="4670964"/>
            <a:ext cx="2420586" cy="570015"/>
          </a:xfrm>
          <a:prstGeom prst="roundRect">
            <a:avLst/>
          </a:prstGeom>
          <a:solidFill>
            <a:schemeClr val="accent6">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Quels moyens pour atteindre l’ambition ?</a:t>
            </a:r>
          </a:p>
        </p:txBody>
      </p:sp>
      <p:sp>
        <p:nvSpPr>
          <p:cNvPr id="23" name="Rectangle à coins arrondis 22"/>
          <p:cNvSpPr/>
          <p:nvPr/>
        </p:nvSpPr>
        <p:spPr bwMode="auto">
          <a:xfrm>
            <a:off x="5871363" y="5512133"/>
            <a:ext cx="2420586" cy="570015"/>
          </a:xfrm>
          <a:prstGeom prst="roundRect">
            <a:avLst/>
          </a:prstGeom>
          <a:solidFill>
            <a:schemeClr val="accent6">
              <a:lumMod val="60000"/>
              <a:lumOff val="40000"/>
            </a:schemeClr>
          </a:solidFill>
          <a:ln>
            <a:solidFill>
              <a:schemeClr val="bg1">
                <a:lumMod val="75000"/>
              </a:schemeClr>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36000" tIns="36000" rIns="36000" bIns="36000" numCol="1" rtlCol="0" anchor="ctr" anchorCtr="1"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
                <a:srgbClr val="CC0000"/>
              </a:buClr>
              <a:buSzPct val="75000"/>
              <a:tabLst/>
            </a:pPr>
            <a:r>
              <a:rPr kumimoji="0" lang="fr-FR" sz="1200" b="1" i="0" u="none" strike="noStrike" cap="none" normalizeH="0" baseline="0" dirty="0" smtClean="0">
                <a:ln>
                  <a:noFill/>
                </a:ln>
                <a:solidFill>
                  <a:schemeClr val="tx1"/>
                </a:solidFill>
                <a:effectLst/>
                <a:latin typeface="Arial" charset="0"/>
              </a:rPr>
              <a:t>Quels outils au service</a:t>
            </a:r>
            <a:r>
              <a:rPr kumimoji="0" lang="fr-FR" sz="1200" b="1" i="0" u="none" strike="noStrike" cap="none" normalizeH="0" dirty="0" smtClean="0">
                <a:ln>
                  <a:noFill/>
                </a:ln>
                <a:solidFill>
                  <a:schemeClr val="tx1"/>
                </a:solidFill>
                <a:effectLst/>
                <a:latin typeface="Arial" charset="0"/>
              </a:rPr>
              <a:t> l’IDEX </a:t>
            </a:r>
            <a:r>
              <a:rPr kumimoji="0" lang="fr-FR" sz="1200" b="1" i="0" u="none" strike="noStrike" cap="none" normalizeH="0" baseline="0" dirty="0" smtClean="0">
                <a:ln>
                  <a:noFill/>
                </a:ln>
                <a:solidFill>
                  <a:schemeClr val="tx1"/>
                </a:solidFill>
                <a:effectLst/>
                <a:latin typeface="Arial" charset="0"/>
              </a:rPr>
              <a:t>?</a:t>
            </a:r>
          </a:p>
        </p:txBody>
      </p:sp>
      <p:cxnSp>
        <p:nvCxnSpPr>
          <p:cNvPr id="25" name="Connecteur droit avec flèche 24"/>
          <p:cNvCxnSpPr>
            <a:stCxn id="18" idx="2"/>
            <a:endCxn id="19" idx="0"/>
          </p:cNvCxnSpPr>
          <p:nvPr/>
        </p:nvCxnSpPr>
        <p:spPr bwMode="auto">
          <a:xfrm rot="5400000">
            <a:off x="6946080" y="1774373"/>
            <a:ext cx="271153" cy="1588"/>
          </a:xfrm>
          <a:prstGeom prst="straightConnector1">
            <a:avLst/>
          </a:prstGeom>
          <a:solidFill>
            <a:srgbClr val="FFF7EF"/>
          </a:solidFill>
          <a:ln w="9525" cap="flat" cmpd="sng" algn="ctr">
            <a:solidFill>
              <a:schemeClr val="tx1"/>
            </a:solidFill>
            <a:prstDash val="solid"/>
            <a:round/>
            <a:headEnd type="none" w="med" len="med"/>
            <a:tailEnd type="arrow"/>
          </a:ln>
          <a:effectLst/>
        </p:spPr>
      </p:cxnSp>
      <p:cxnSp>
        <p:nvCxnSpPr>
          <p:cNvPr id="28" name="Connecteur droit avec flèche 27"/>
          <p:cNvCxnSpPr>
            <a:stCxn id="19" idx="2"/>
            <a:endCxn id="20" idx="0"/>
          </p:cNvCxnSpPr>
          <p:nvPr/>
        </p:nvCxnSpPr>
        <p:spPr bwMode="auto">
          <a:xfrm rot="5400000">
            <a:off x="6910453" y="2651168"/>
            <a:ext cx="342406" cy="1588"/>
          </a:xfrm>
          <a:prstGeom prst="straightConnector1">
            <a:avLst/>
          </a:prstGeom>
          <a:solidFill>
            <a:srgbClr val="FFF7EF"/>
          </a:solidFill>
          <a:ln w="9525" cap="flat" cmpd="sng" algn="ctr">
            <a:solidFill>
              <a:schemeClr val="tx1"/>
            </a:solidFill>
            <a:prstDash val="solid"/>
            <a:round/>
            <a:headEnd type="none" w="med" len="med"/>
            <a:tailEnd type="arrow"/>
          </a:ln>
          <a:effectLst/>
        </p:spPr>
      </p:cxnSp>
      <p:cxnSp>
        <p:nvCxnSpPr>
          <p:cNvPr id="32" name="Connecteur droit avec flèche 31"/>
          <p:cNvCxnSpPr>
            <a:stCxn id="20" idx="2"/>
            <a:endCxn id="21" idx="0"/>
          </p:cNvCxnSpPr>
          <p:nvPr/>
        </p:nvCxnSpPr>
        <p:spPr bwMode="auto">
          <a:xfrm rot="5400000">
            <a:off x="6874827" y="3599215"/>
            <a:ext cx="413659" cy="1588"/>
          </a:xfrm>
          <a:prstGeom prst="straightConnector1">
            <a:avLst/>
          </a:prstGeom>
          <a:solidFill>
            <a:srgbClr val="FFF7EF"/>
          </a:solidFill>
          <a:ln w="9525" cap="flat" cmpd="sng" algn="ctr">
            <a:solidFill>
              <a:schemeClr val="tx1"/>
            </a:solidFill>
            <a:prstDash val="solid"/>
            <a:round/>
            <a:headEnd type="none" w="med" len="med"/>
            <a:tailEnd type="arrow"/>
          </a:ln>
          <a:effectLst/>
        </p:spPr>
      </p:cxnSp>
      <p:cxnSp>
        <p:nvCxnSpPr>
          <p:cNvPr id="34" name="Connecteur droit avec flèche 33"/>
          <p:cNvCxnSpPr>
            <a:stCxn id="21" idx="2"/>
            <a:endCxn id="22" idx="0"/>
          </p:cNvCxnSpPr>
          <p:nvPr/>
        </p:nvCxnSpPr>
        <p:spPr bwMode="auto">
          <a:xfrm rot="5400000">
            <a:off x="6934204" y="4523512"/>
            <a:ext cx="294904" cy="1588"/>
          </a:xfrm>
          <a:prstGeom prst="straightConnector1">
            <a:avLst/>
          </a:prstGeom>
          <a:solidFill>
            <a:srgbClr val="FFF7EF"/>
          </a:solidFill>
          <a:ln w="9525" cap="flat" cmpd="sng" algn="ctr">
            <a:solidFill>
              <a:schemeClr val="tx1"/>
            </a:solidFill>
            <a:prstDash val="solid"/>
            <a:round/>
            <a:headEnd type="none" w="med" len="med"/>
            <a:tailEnd type="arrow"/>
          </a:ln>
          <a:effectLst/>
        </p:spPr>
      </p:cxnSp>
      <p:cxnSp>
        <p:nvCxnSpPr>
          <p:cNvPr id="37" name="Connecteur droit avec flèche 36"/>
          <p:cNvCxnSpPr>
            <a:stCxn id="22" idx="2"/>
            <a:endCxn id="23" idx="0"/>
          </p:cNvCxnSpPr>
          <p:nvPr/>
        </p:nvCxnSpPr>
        <p:spPr bwMode="auto">
          <a:xfrm rot="5400000">
            <a:off x="6946079" y="5376556"/>
            <a:ext cx="271154" cy="1588"/>
          </a:xfrm>
          <a:prstGeom prst="straightConnector1">
            <a:avLst/>
          </a:prstGeom>
          <a:solidFill>
            <a:srgbClr val="FFF7EF"/>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6160&quot;&gt;&lt;version val=&quot;17973&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agendatheme&gt;&lt;m_aagendaitemprops&gt;&lt;elem&gt;&lt;m_bVisible val=&quot;1&quot;/&gt;&lt;m_font&gt;&lt;m_bBold val=&quot;1&quot;/&gt;&lt;/m_font&gt;&lt;m_colFont&gt;&lt;m_ppcolschidx val=&quot;2&quot;/&gt;&lt;/m_colFont&gt;&lt;m_fill&gt;&lt;m_bVisible val=&quot;0&quot;/&gt;&lt;/m_fill&gt;&lt;m_linestyle&gt;&lt;m_bVisible val=&quot;1&quot;/&gt;&lt;m_nWeight val=&quot;6&quot;/&gt;&lt;m_col&gt;&lt;m_ppcolschidx val=&quot;2&quot;/&gt;&lt;/m_col&gt;&lt;m_msolinedashstyle val=&quot;1&quot;/&gt;&lt;m_msoarrowheadstyleBegin val=&quot;1&quot;/&gt;&lt;m_msoarrowheadstyleEnd val=&quot;1&quot;/&gt;&lt;/m_linestyle&gt;&lt;/elem&gt;&lt;elem&gt;&lt;m_bVisible val=&quot;1&quot;/&gt;&lt;m_font&gt;&lt;m_bBold val=&quot;1&quot;/&gt;&lt;/m_font&gt;&lt;m_colFont&gt;&lt;m_ppcolschidx val=&quot;2&quot;/&gt;&lt;/m_colFont&gt;&lt;m_fill&gt;&lt;m_bVisible val=&quot;0&quot;/&gt;&lt;/m_fill&gt;&lt;m_linestyle&gt;&lt;m_bVisible val=&quot;0&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1&quot;/&gt;&lt;m_font&gt;&lt;m_bBold val=&quot;1&quot;/&gt;&lt;/m_font&gt;&lt;m_colFont&gt;&lt;m_ppcolschidx val=&quot;2&quot;/&gt;&lt;/m_colFont&gt;&lt;m_fill&gt;&lt;m_bVisible val=&quot;0&quot;/&gt;&lt;/m_fill&gt;&lt;m_linestyle&gt;&lt;m_bVisible val=&quot;1&quot;/&gt;&lt;m_nWeight val=&quot;6&quot;/&gt;&lt;m_col&gt;&lt;m_ppcolschidx val=&quot;2&quot;/&gt;&lt;/m_col&gt;&lt;m_msolinedashstyle val=&quot;1&quot;/&gt;&lt;m_msoarrowheadstyleBegin val=&quot;1&quot;/&gt;&lt;m_msoarrowheadstyleEnd val=&quot;1&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0&quot;/&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0&quot;/&gt;&lt;/elem&gt;&lt;/m_aagendaitemprops&gt;&lt;m_linestyleTopBottomLine&gt;&lt;m_bVisible val=&quot;0&quot;/&gt;&lt;/m_linestyleTopBottomLine&gt;&lt;/m_agendatheme&gt;&lt;m_mapectfillschemeMRU&gt;&lt;key val=&quot;3&quot;/&gt;&lt;elem&gt;&lt;m_nPartnerID val=&quot;530&quot;/&gt;&lt;m_nIndex val=&quot;4&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39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tefTeLOLECLo_ya6OYte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p66B2n0BUOHbQIYBWw1V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p0CbwSUvJ0SM3DhBFLSah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JUlNeOuCik6vH5PMOrSo1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7UUVXHoUfEanXr_AofYiJ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Fzm51fpZbk..SSsxMzAUb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DQH9v_K.zkagAcZYds6uT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TH2RAbKA0kShLRPwm_tjE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4rPnLRyoA0eRGsBKExRv4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dIpFxLHTq0SkCaspIn26A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AlieWA5GtUSBPUOJVOuoC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UOeIv6.lEEms7fSBn4VsD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VX9ciBp_w0OSgvGRZ0pE2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mqh97eMukmw2CA5U3yUM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PrQeNGC5EUWcMBYLvldVs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msE3RdIEvkKk0oy3q9DSH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gjiO1dA9TUmhEH8uTRrV1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5IquK5sk6EW_WBnbwerBK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sqAfhO.4CUu0PwfvKmL5j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lHq6yIw5T0uclDhAYB8iv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p0CbwSUvJ0SM3DhBFLSah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7KzHhbeerUatYuo6lFSbB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7KzHhbeerUatYuo6lFSbB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0sO7D4cBAEisiQVKsO.m8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bKvMqMdGi0q5Db3nqCKId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7KzHhbeerUatYuo6lFSbB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EXrCSP0w9kqVZPMV0yWVr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Zkar5.2_nU21yY3bd4KRE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yoiLcxe6EmQnvH.3_8an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4JPkbcWVdUmLFzrFjei4K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o0jLd7hWr0GXq_tKMsuBG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uC7Rhszy4kiPWrsva1t_v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JwHqgapauEWvq4TVab8VJ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VPYmFtyBPE6Xju54xwRiz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RpcZac0xOEGvzgsEBkk42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RJ0eHfa82UuY3JdruuV51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GUqeQfMnRk.SBRkhZ8ju4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Eh86RPZjIUG9gw62HF5vY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SaZAqQ5o4E.6tXFaq3YF6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9zw5srRfxU2Z5j3tHrKuA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FeBCNljP.UyPEVc5bWYgDg"/>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Sx3ZhGdsdUeotzmxEsaaI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3noCnS2PRESvYb2vt09Ui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L7c0oleoQU6N23T5VyWur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IPpyJvbATUuornqSgkkiT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7KzHhbeerUatYuo6lFSbB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GUqeQfMnRk.SBRkhZ8ju4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2RHEKxRu_0Wx7BKHzvk1D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VPHKUdKiUESykUJA.LLW4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nG7RouYuUeTgTKTTfG9_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S2HGXxBUfU2fDSstUxUU7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RgEOcoNjwUqhcRn2554gg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d_HzF8Zdf0uEKw12QSqG2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FSV2VLWYx0Cs3yQJMiEyI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ppz0XIMayUGAx4dtkRpS5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T7Gqgca45kq4d56_ctvMf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lAfDhZ_DqUKcc5QNIXOjW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JJky2DPJukqlt17qSaEoD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NF43yeJMj0WkUul3Nkzaz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EfX4ycj30WqIp0pnDdzj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VHwcUywTlEmEMAHcvb57F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VFH76L5D4Uq5wV5muZrj3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XD1EC7ZCPki.Md4XPQdjV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VHwcUywTlEmEMAHcvb57Fg"/>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ppz0XIMayUGAx4dtkRpS5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T7Gqgca45kq4d56_ctvMf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NF43yeJMj0WkUul3Nkzazg"/>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T7Gqgca45kq4d56_ctvMf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BCwGTrFtiU.pZXsR1_PiP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ydRPZ0hsOkeXv2DNLzxT8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Fzm51fpZbk..SSsxMzAUb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cHidz7ENk.PcXrBIx2Ig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DQH9v_K.zkagAcZYds6uTw"/>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TH2RAbKA0kShLRPwm_tjEg"/>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T7Gqgca45kq4d56_ctvMf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VPHKUdKiUESykUJA.LLW4w"/>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S2HGXxBUfU2fDSstUxUU7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RgEOcoNjwUqhcRn2554gg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d_HzF8Zdf0uEKw12QSqG2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FSV2VLWYx0Cs3yQJMiEyI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ppz0XIMayUGAx4dtkRpS5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T7Gqgca45kq4d56_ctvMf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lAfDhZ_DqUKcc5QNIXOjW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VFH76L5D4Uq5wV5muZrj3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XD1EC7ZCPki.Md4XPQdjV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T7Gqgca45kq4d56_ctvMfA"/>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T7Gqgca45kq4d56_ctvMfA"/>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ppz0XIMayUGAx4dtkRpS5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lAfDhZ_DqUKcc5QNIXOjW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lAfDhZ_DqUKcc5QNIXOjWg"/>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T7Gqgca45kq4d56_ctvMf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JJky2DPJukqlt17qSaEoDQ"/>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NF43yeJMj0WkUul3Nkzazg"/>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VHwcUywTlEmEMAHcvb57Fg"/>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Fzm51fpZbk..SSsxMzAUbg"/>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DQH9v_K.zkagAcZYds6uT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TH2RAbKA0kShLRPwm_tjEg"/>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VPHKUdKiUESykUJA.LLW4w"/>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S2HGXxBUfU2fDSstUxUU7g"/>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RgEOcoNjwUqhcRn2554ggQ"/>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d_HzF8Zdf0uEKw12QSqG2w"/>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FSV2VLWYx0Cs3yQJMiEyIQ"/>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ppz0XIMayUGAx4dtkRpS5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iCV6jqDJfkiRSN5.agGKsg"/>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T7Gqgca45kq4d56_ctvMf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lAfDhZ_DqUKcc5QNIXOjW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VFH76L5D4Uq5wV5muZrj3g"/>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XD1EC7ZCPki.Md4XPQdjVg"/>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NF43yeJMj0WkUul3Nkzaz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ppz0XIMayUGAx4dtkRpS5Q"/>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lAfDhZ_DqUKcc5QNIXOjW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JJky2DPJukqlt17qSaEoDQ"/>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NF43yeJMj0WkUul3Nkzaz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VHwcUywTlEmEMAHcvb57F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iCV6jqDJfkiRSN5.agGKsg"/>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Fzm51fpZbk..SSsxMzAUbg"/>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DQH9v_K.zkagAcZYds6uT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TH2RAbKA0kShLRPwm_tjEg"/>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KvMqMdGi0q5Db3nqCKId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VPHKUdKiUESykUJA.LLW4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S2HGXxBUfU2fDSstUxUU7g"/>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RgEOcoNjwUqhcRn2554gg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d_HzF8Zdf0uEKw12QSqG2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FSV2VLWYx0Cs3yQJMiEyIQ"/>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ppz0XIMayUGAx4dtkRpS5Q"/>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T7Gqgca45kq4d56_ctvMfA"/>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VFH76L5D4Uq5wV5muZrj3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eBqZ8CIKFkmOcjOF7i2_O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XD1EC7ZCPki.Md4XPQdjVg"/>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VHwcUywTlEmEMAHcvb57Fg"/>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VHwcUywTlEmEMAHcvb57Fg"/>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51dXY5cq0aTmCzNHflc5Q"/>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JJky2DPJukqlt17qSaEoDQ"/>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NF43yeJMj0WkUul3Nkzazg"/>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VHwcUywTlEmEMAHcvb57Fg"/>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Fzm51fpZbk..SSsxMzAUbg"/>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DQH9v_K.zkagAcZYds6uT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TH2RAbKA0kShLRPwm_tjEg"/>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Cmwe.qVB3kmzz.CLcM2Q7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VPHKUdKiUESykUJA.LLW4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S2HGXxBUfU2fDSstUxUU7g"/>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RgEOcoNjwUqhcRn2554gg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d_HzF8Zdf0uEKw12QSqG2w"/>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FSV2VLWYx0Cs3yQJMiEyIQ"/>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T7Gqgca45kq4d56_ctvMf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VFH76L5D4Uq5wV5muZrj3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XD1EC7ZCPki.Md4XPQdjV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aYy96GGE.CRxnuD2Wme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VHwcUywTlEmEMAHcvb57Fg"/>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VHwcUywTlEmEMAHcvb57Fg"/>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JJky2DPJukqlt17qSaEoDQ"/>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NF43yeJMj0WkUul3Nkzazg"/>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8CodslDe8kqhqoLEhYDzX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VHwcUywTlEmEMAHcvb57F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Fzm51fpZbk..SSsxMzAUbg"/>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DQH9v_K.zkagAcZYds6uTw"/>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TH2RAbKA0kShLRPwm_tjEg"/>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VPHKUdKiUESykUJA.LLW4w"/>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S2HGXxBUfU2fDSstUxUU7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RgEOcoNjwUqhcRn2554ggQ"/>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d_HzF8Zdf0uEKw12QSqG2w"/>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FSV2VLWYx0Cs3yQJMiEyIQ"/>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VFH76L5D4Uq5wV5muZrj3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eBqZ8CIKFkmOcjOF7i2_OA"/>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XD1EC7ZCPki.Md4XPQdjVg"/>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ppz0XIMayUGAx4dtkRpS5Q"/>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JJky2DPJukqlt17qSaEoDQ"/>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NF43yeJMj0WkUul3Nkzaz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B51dXY5cq0aTmCzNHflc5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VHwcUywTlEmEMAHcvb57F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Fzm51fpZbk..SSsxMzAUbg"/>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DQH9v_K.zkagAcZYds6uTw"/>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TH2RAbKA0kShLRPwm_tjEg"/>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pVPHKUdKiUESykUJA.LLW4w"/>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pS2HGXxBUfU2fDSstUxUU7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mwe.qVB3kmzz.CLcM2Q7w"/>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pRgEOcoNjwUqhcRn2554ggQ"/>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pd_HzF8Zdf0uEKw12QSqG2w"/>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pFSV2VLWYx0Cs3yQJMiEyIQ"/>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pVFH76L5D4Uq5wV5muZrj3g"/>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pXD1EC7ZCPki.Md4XPQdjVg"/>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pppz0XIMayUGAx4dtkRpS5Q"/>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pVHwcUywTlEmEMAHcvb57Fg"/>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pT7Gqgca45kq4d56_ctvMfA"/>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pNF43yeJMj0WkUul3Nkzaz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yoiLcxe6EmQnvH.3_8an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GaYy96GGE.CRxnuD2WmeA"/>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pppz0XIMayUGAx4dtkRpS5Q"/>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pJJky2DPJukqlt17qSaEoDQ"/>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pNF43yeJMj0WkUul3Nkzazg"/>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pmMV_5v3ha0qbLQPK8_rJvQ"/>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pVHwcUywTlEmEMAHcvb57Fg"/>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pFzm51fpZbk..SSsxMzAUbg"/>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pDQH9v_K.zkagAcZYds6uT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CodslDe8kqhqoLEhYDzXw"/>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pTH2RAbKA0kShLRPwm_tjEg"/>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p0VOCMneb3UClzA6.HzxU4w"/>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p55W25teFuEigkn8Ex_MPmw"/>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sqAfhO.4CUu0PwfvKmL5jA"/>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eBqZ8CIKFkmOcjOF7i2_OA"/>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pB51dXY5cq0aTmCzNHflc5Q"/>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pCmwe.qVB3kmzz.CLcM2Q7w"/>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p.GaYy96GGE.CRxnuD2WmeA"/>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p8CodslDe8kqhqoLEhYDzXw"/>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eBqZ8CIKFkmOcjOF7i2_OA"/>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pB51dXY5cq0aTmCzNHflc5Q"/>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pCmwe.qVB3kmzz.CLcM2Q7w"/>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p.GaYy96GGE.CRxnuD2Wme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p8CodslDe8kqhqoLEhYDzXw"/>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eBqZ8CIKFkmOcjOF7i2_OA"/>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pB51dXY5cq0aTmCzNHflc5Q"/>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pCmwe.qVB3kmzz.CLcM2Q7w"/>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p.GaYy96GGE.CRxnuD2WmeA"/>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p8CodslDe8kqhqoLEhYDzXw"/>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teBqZ8CIKFkmOcjOF7i2_OA"/>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pB51dXY5cq0aTmCzNHflc5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SLlbaqrB02hVI6HE.iXaQ"/>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pCmwe.qVB3kmzz.CLcM2Q7w"/>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p.GaYy96GGE.CRxnuD2WmeA"/>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p8CodslDe8kqhqoLEhYDzXw"/>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pWhbL4K2MNEKXOXa3k4qC4Q"/>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eBqZ8CIKFkmOcjOF7i2_OA"/>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pB51dXY5cq0aTmCzNHflc5Q"/>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pCmwe.qVB3kmzz.CLcM2Q7w"/>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p.GaYy96GGE.CRxnuD2Wme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GvSImgZjVkW1wGdyxxp06A"/>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p8CodslDe8kqhqoLEhYDzXw"/>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teBqZ8CIKFkmOcjOF7i2_OA"/>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pB51dXY5cq0aTmCzNHflc5Q"/>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pCmwe.qVB3kmzz.CLcM2Q7w"/>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p.GaYy96GGE.CRxnuD2WmeA"/>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p8CodslDe8kqhqoLEhYDzX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AfKUVfHE_keDAoNlx9HHc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uOxxrf2CB02fhdUsiQqew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dYPq3sJQ5E6FlKmW0kCU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pMtP7PCbE6ejcGNG3TL_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9NZf4wKlw0mTNzvyQAskh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Qmy8dTyFXUWdgC0JUw1XM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SDwXTlssE.ySs1RRK0f4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0CbwSUvJ0SM3DhBFLSah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lwjk54YREEyTpHwpIubWf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EXrCSP0w9kqVZPMV0yWVr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kar5.2_nU21yY3bd4KRE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u2SyNKqoUid5H16re.uS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4JPkbcWVdUmLFzrFjei4K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o0jLd7hWr0GXq_tKMsuBG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uC7Rhszy4kiPWrsva1t_v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JwHqgapauEWvq4TVab8VJ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VPYmFtyBPE6Xju54xwRiz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RpcZac0xOEGvzgsEBkk42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RJ0eHfa82UuY3JdruuV51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GUqeQfMnRk.SBRkhZ8ju4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Eh86RPZjIUG9gw62HF5vY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SaZAqQ5o4E.6tXFaq3YF6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Y62ksXT6UUq1dVG0xevXM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FeBCNljP.UyPEVc5bWYgD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Sx3ZhGdsdUeotzmxEsaaI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3noCnS2PRESvYb2vt09Ui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L7c0oleoQU6N23T5VyWur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PpyJvbATUuornqSgkkiT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7KzHhbeerUatYuo6lFSbB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2RHEKxRu_0Wx7BKHzvk1D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RA4z_BEVkUaf4RFsVX9sV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r.MZg2L6Yk6vlLJVNYvf0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5k4ATxanvE65z2GPUc..W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JsYDK4EAkmSF5oAXxyql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GUqeQfMnRk.SBRkhZ8ju4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JUlNeOuCik6vH5PMOrSo1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Fzm51fpZbk..SSsxMzAUb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DQH9v_K.zkagAcZYds6uT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TH2RAbKA0kShLRPwm_tjE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vHFWQGLBHUGm8PmYWUyZp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dIpFxLHTq0SkCaspIn26A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NTkp9_Hx7keayTHRlTgfW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AlieWA5GtUSBPUOJVOuoC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5zS.naxHaE63rP0jZfUxp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UOeIv6.lEEms7fSBn4VsD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VX9ciBp_w0OSgvGRZ0pE2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PrQeNGC5EUWcMBYLvldVs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msE3RdIEvkKk0oy3q9DSH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gjiO1dA9TUmhEH8uTRrV1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5IquK5sk6EW_WBnbwerBK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lHq6yIw5T0uclDhAYB8iv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7KzHhbeerUatYuo6lFSbB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7KzHhbeerUatYuo6lFSbB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7KzHhbeerUatYuo6lFSbBQ"/>
</p:tagLst>
</file>

<file path=ppt/theme/theme1.xml><?xml version="1.0" encoding="utf-8"?>
<a:theme xmlns:a="http://schemas.openxmlformats.org/drawingml/2006/main" name="Modèle CMI et DMS">
  <a:themeElements>
    <a:clrScheme name="CMI">
      <a:dk1>
        <a:sysClr val="windowText" lastClr="000000"/>
      </a:dk1>
      <a:lt1>
        <a:sysClr val="window" lastClr="FFFFFF"/>
      </a:lt1>
      <a:dk2>
        <a:srgbClr val="254375"/>
      </a:dk2>
      <a:lt2>
        <a:srgbClr val="CCCCFF"/>
      </a:lt2>
      <a:accent1>
        <a:srgbClr val="254375"/>
      </a:accent1>
      <a:accent2>
        <a:srgbClr val="CCCCFF"/>
      </a:accent2>
      <a:accent3>
        <a:srgbClr val="C65101"/>
      </a:accent3>
      <a:accent4>
        <a:srgbClr val="FFD9B3"/>
      </a:accent4>
      <a:accent5>
        <a:srgbClr val="92D050"/>
      </a:accent5>
      <a:accent6>
        <a:srgbClr val="F79646"/>
      </a:accent6>
      <a:hlink>
        <a:srgbClr val="800080"/>
      </a:hlink>
      <a:folHlink>
        <a:srgbClr val="9999FF"/>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7E9FF"/>
        </a:solidFill>
        <a:ln>
          <a:solidFill>
            <a:schemeClr val="bg1">
              <a:lumMod val="75000"/>
            </a:schemeClr>
          </a:solidFill>
          <a:headEnd type="none" w="med" len="med"/>
          <a:tailEnd type="none" w="med" len="med"/>
        </a:ln>
        <a:effectLst/>
      </a:spPr>
      <a:bodyPr vert="horz" wrap="square" lIns="72000" tIns="36000" rIns="72000" bIns="36000" numCol="1" rtlCol="0" anchor="ctr" anchorCtr="0" compatLnSpc="1">
        <a:prstTxWarp prst="textNoShape">
          <a:avLst/>
        </a:prstTxWarp>
        <a:noAutofit/>
      </a:bodyPr>
      <a:lstStyle>
        <a:defPPr marR="0" algn="ctr" defTabSz="914400" rtl="0" eaLnBrk="1" fontAlgn="base" latinLnBrk="0" hangingPunct="1">
          <a:lnSpc>
            <a:spcPct val="100000"/>
          </a:lnSpc>
          <a:spcBef>
            <a:spcPct val="50000"/>
          </a:spcBef>
          <a:spcAft>
            <a:spcPct val="0"/>
          </a:spcAft>
          <a:buClr>
            <a:srgbClr val="CC0000"/>
          </a:buClr>
          <a:buSzPct val="75000"/>
          <a:tabLst/>
          <a:defRPr kumimoji="0" sz="1600" b="0" i="0" u="none" strike="noStrike" cap="none" normalizeH="0" baseline="0" dirty="0" smtClean="0">
            <a:ln>
              <a:noFill/>
            </a:ln>
            <a:solidFill>
              <a:schemeClr val="tx1"/>
            </a:solidFill>
            <a:effectLst/>
            <a:latin typeface="Arial" charset="0"/>
          </a:defRPr>
        </a:defPPr>
      </a:lstStyle>
      <a:style>
        <a:lnRef idx="1">
          <a:schemeClr val="accent3"/>
        </a:lnRef>
        <a:fillRef idx="2">
          <a:schemeClr val="accent3"/>
        </a:fillRef>
        <a:effectRef idx="1">
          <a:schemeClr val="accent3"/>
        </a:effectRef>
        <a:fontRef idx="minor">
          <a:schemeClr val="dk1"/>
        </a:fontRef>
      </a:style>
    </a:spDef>
    <a:lnDef>
      <a:spPr bwMode="auto">
        <a:solidFill>
          <a:srgbClr val="FFF7EF"/>
        </a:solidFill>
        <a:ln w="9525" cap="flat" cmpd="sng" algn="ctr">
          <a:solidFill>
            <a:schemeClr val="tx1"/>
          </a:solidFill>
          <a:prstDash val="solid"/>
          <a:round/>
          <a:headEnd type="none" w="med" len="med"/>
          <a:tailEnd type="none" w="med" len="med"/>
        </a:ln>
        <a:effectLst/>
      </a:spPr>
      <a:bodyPr/>
      <a:lstStyle/>
    </a:lnDef>
    <a:txDef>
      <a:spPr>
        <a:noFill/>
      </a:spPr>
      <a:bodyPr wrap="square" lIns="36000" tIns="36000" rIns="36000" bIns="36000" rtlCol="0" anchor="ctr" anchorCtr="0">
        <a:noAutofit/>
      </a:bodyPr>
      <a:lstStyle>
        <a:defPPr>
          <a:buClr>
            <a:schemeClr val="accent2"/>
          </a:buClr>
          <a:defRPr sz="1600" dirty="0" err="1" smtClean="0"/>
        </a:defPPr>
      </a:lstStyle>
    </a:txDef>
  </a:objectDefaults>
  <a:extraClrSchemeLst>
    <a:extraClrScheme>
      <a:clrScheme name="blank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blank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blank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blank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9">
        <a:dk1>
          <a:srgbClr val="000000"/>
        </a:dk1>
        <a:lt1>
          <a:srgbClr val="FFFFFF"/>
        </a:lt1>
        <a:dk2>
          <a:srgbClr val="C65101"/>
        </a:dk2>
        <a:lt2>
          <a:srgbClr val="777777"/>
        </a:lt2>
        <a:accent1>
          <a:srgbClr val="9999FF"/>
        </a:accent1>
        <a:accent2>
          <a:srgbClr val="3333CC"/>
        </a:accent2>
        <a:accent3>
          <a:srgbClr val="FFFFFF"/>
        </a:accent3>
        <a:accent4>
          <a:srgbClr val="000000"/>
        </a:accent4>
        <a:accent5>
          <a:srgbClr val="CACAFF"/>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a:themeElements>
    <a:clrScheme name="CMI">
      <a:dk1>
        <a:sysClr val="windowText" lastClr="000000"/>
      </a:dk1>
      <a:lt1>
        <a:sysClr val="window" lastClr="FFFFFF"/>
      </a:lt1>
      <a:dk2>
        <a:srgbClr val="254375"/>
      </a:dk2>
      <a:lt2>
        <a:srgbClr val="CCCCFF"/>
      </a:lt2>
      <a:accent1>
        <a:srgbClr val="254375"/>
      </a:accent1>
      <a:accent2>
        <a:srgbClr val="CCCCFF"/>
      </a:accent2>
      <a:accent3>
        <a:srgbClr val="C65101"/>
      </a:accent3>
      <a:accent4>
        <a:srgbClr val="FFD9B3"/>
      </a:accent4>
      <a:accent5>
        <a:srgbClr val="92D050"/>
      </a:accent5>
      <a:accent6>
        <a:srgbClr val="F79646"/>
      </a:accent6>
      <a:hlink>
        <a:srgbClr val="800080"/>
      </a:hlink>
      <a:folHlink>
        <a:srgbClr val="9999FF"/>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7E9FF"/>
        </a:solidFill>
        <a:ln>
          <a:solidFill>
            <a:schemeClr val="bg1">
              <a:lumMod val="75000"/>
            </a:schemeClr>
          </a:solidFill>
          <a:headEnd type="none" w="med" len="med"/>
          <a:tailEnd type="none" w="med" len="med"/>
        </a:ln>
        <a:effectLst/>
      </a:spPr>
      <a:bodyPr vert="horz" wrap="square" lIns="36000" tIns="36000" rIns="36000" bIns="36000" numCol="1" rtlCol="0" anchor="ctr" anchorCtr="1" compatLnSpc="1">
        <a:prstTxWarp prst="textNoShape">
          <a:avLst/>
        </a:prstTxWarp>
        <a:normAutofit/>
      </a:bodyPr>
      <a:lstStyle>
        <a:defPPr marR="0" algn="ctr" defTabSz="914400" rtl="0" eaLnBrk="1" fontAlgn="base" latinLnBrk="0" hangingPunct="1">
          <a:lnSpc>
            <a:spcPct val="100000"/>
          </a:lnSpc>
          <a:spcBef>
            <a:spcPct val="50000"/>
          </a:spcBef>
          <a:spcAft>
            <a:spcPct val="0"/>
          </a:spcAft>
          <a:buClr>
            <a:srgbClr val="CC0000"/>
          </a:buClr>
          <a:buSzPct val="75000"/>
          <a:tabLst/>
          <a:defRPr kumimoji="0" sz="1600" b="0" i="0" u="none" strike="noStrike" cap="none" normalizeH="0" baseline="0" dirty="0" smtClean="0">
            <a:ln>
              <a:noFill/>
            </a:ln>
            <a:solidFill>
              <a:schemeClr val="tx1"/>
            </a:solidFill>
            <a:effectLst/>
            <a:latin typeface="Arial" charset="0"/>
          </a:defRPr>
        </a:defPPr>
      </a:lstStyle>
      <a:style>
        <a:lnRef idx="1">
          <a:schemeClr val="accent3"/>
        </a:lnRef>
        <a:fillRef idx="2">
          <a:schemeClr val="accent3"/>
        </a:fillRef>
        <a:effectRef idx="1">
          <a:schemeClr val="accent3"/>
        </a:effectRef>
        <a:fontRef idx="minor">
          <a:schemeClr val="dk1"/>
        </a:fontRef>
      </a:style>
    </a:spDef>
    <a:lnDef>
      <a:spPr bwMode="auto">
        <a:solidFill>
          <a:srgbClr val="FFF7EF"/>
        </a:solidFill>
        <a:ln w="9525" cap="flat" cmpd="sng" algn="ctr">
          <a:solidFill>
            <a:schemeClr val="tx1"/>
          </a:solidFill>
          <a:prstDash val="solid"/>
          <a:round/>
          <a:headEnd type="none" w="med" len="med"/>
          <a:tailEnd type="none" w="med" len="med"/>
        </a:ln>
        <a:effectLst/>
      </a:spPr>
      <a:bodyPr/>
      <a:lstStyle/>
    </a:lnDef>
    <a:txDef>
      <a:spPr>
        <a:noFill/>
      </a:spPr>
      <a:bodyPr wrap="square" lIns="36000" tIns="36000" rIns="36000" bIns="36000" rtlCol="0" anchor="ctr" anchorCtr="0">
        <a:noAutofit/>
      </a:bodyPr>
      <a:lstStyle>
        <a:defPPr>
          <a:buClr>
            <a:schemeClr val="accent2"/>
          </a:buClr>
          <a:defRPr sz="1400" dirty="0" err="1" smtClean="0"/>
        </a:defPPr>
      </a:lstStyle>
    </a:txDef>
  </a:objectDefaults>
  <a:extraClrSchemeLst>
    <a:extraClrScheme>
      <a:clrScheme name="blank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blank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blank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blank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9">
        <a:dk1>
          <a:srgbClr val="000000"/>
        </a:dk1>
        <a:lt1>
          <a:srgbClr val="FFFFFF"/>
        </a:lt1>
        <a:dk2>
          <a:srgbClr val="C65101"/>
        </a:dk2>
        <a:lt2>
          <a:srgbClr val="777777"/>
        </a:lt2>
        <a:accent1>
          <a:srgbClr val="9999FF"/>
        </a:accent1>
        <a:accent2>
          <a:srgbClr val="3333CC"/>
        </a:accent2>
        <a:accent3>
          <a:srgbClr val="FFFFFF"/>
        </a:accent3>
        <a:accent4>
          <a:srgbClr val="000000"/>
        </a:accent4>
        <a:accent5>
          <a:srgbClr val="CACAFF"/>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odèle de présentation orale 2009">
  <a:themeElements>
    <a:clrScheme name="CMI">
      <a:dk1>
        <a:sysClr val="windowText" lastClr="000000"/>
      </a:dk1>
      <a:lt1>
        <a:sysClr val="window" lastClr="FFFFFF"/>
      </a:lt1>
      <a:dk2>
        <a:srgbClr val="254375"/>
      </a:dk2>
      <a:lt2>
        <a:srgbClr val="CCCCFF"/>
      </a:lt2>
      <a:accent1>
        <a:srgbClr val="254375"/>
      </a:accent1>
      <a:accent2>
        <a:srgbClr val="CCCCFF"/>
      </a:accent2>
      <a:accent3>
        <a:srgbClr val="C65101"/>
      </a:accent3>
      <a:accent4>
        <a:srgbClr val="FFD9B3"/>
      </a:accent4>
      <a:accent5>
        <a:srgbClr val="92D050"/>
      </a:accent5>
      <a:accent6>
        <a:srgbClr val="F79646"/>
      </a:accent6>
      <a:hlink>
        <a:srgbClr val="800080"/>
      </a:hlink>
      <a:folHlink>
        <a:srgbClr val="9999FF"/>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7E9FF"/>
        </a:solidFill>
        <a:ln>
          <a:solidFill>
            <a:schemeClr val="bg1">
              <a:lumMod val="75000"/>
            </a:schemeClr>
          </a:solidFill>
          <a:headEnd type="none" w="med" len="med"/>
          <a:tailEnd type="none" w="med" len="med"/>
        </a:ln>
        <a:effectLst/>
      </a:spPr>
      <a:bodyPr vert="horz" wrap="square" lIns="72000" tIns="36000" rIns="72000" bIns="36000" numCol="1" rtlCol="0" anchor="ctr" anchorCtr="0" compatLnSpc="1">
        <a:prstTxWarp prst="textNoShape">
          <a:avLst/>
        </a:prstTxWarp>
        <a:noAutofit/>
      </a:bodyPr>
      <a:lstStyle>
        <a:defPPr marR="0" algn="ctr" defTabSz="914400" rtl="0" eaLnBrk="1" fontAlgn="base" latinLnBrk="0" hangingPunct="1">
          <a:lnSpc>
            <a:spcPct val="100000"/>
          </a:lnSpc>
          <a:spcBef>
            <a:spcPct val="50000"/>
          </a:spcBef>
          <a:spcAft>
            <a:spcPct val="0"/>
          </a:spcAft>
          <a:buClr>
            <a:srgbClr val="CC0000"/>
          </a:buClr>
          <a:buSzPct val="75000"/>
          <a:tabLst/>
          <a:defRPr kumimoji="0" sz="1600" b="0" i="0" u="none" strike="noStrike" cap="none" normalizeH="0" baseline="0" dirty="0" smtClean="0">
            <a:ln>
              <a:noFill/>
            </a:ln>
            <a:solidFill>
              <a:schemeClr val="tx1"/>
            </a:solidFill>
            <a:effectLst/>
            <a:latin typeface="Arial" charset="0"/>
          </a:defRPr>
        </a:defPPr>
      </a:lstStyle>
      <a:style>
        <a:lnRef idx="1">
          <a:schemeClr val="accent3"/>
        </a:lnRef>
        <a:fillRef idx="2">
          <a:schemeClr val="accent3"/>
        </a:fillRef>
        <a:effectRef idx="1">
          <a:schemeClr val="accent3"/>
        </a:effectRef>
        <a:fontRef idx="minor">
          <a:schemeClr val="dk1"/>
        </a:fontRef>
      </a:style>
    </a:spDef>
    <a:lnDef>
      <a:spPr bwMode="auto">
        <a:solidFill>
          <a:srgbClr val="FFF7EF"/>
        </a:solidFill>
        <a:ln w="9525" cap="flat" cmpd="sng" algn="ctr">
          <a:solidFill>
            <a:schemeClr val="tx1"/>
          </a:solidFill>
          <a:prstDash val="solid"/>
          <a:round/>
          <a:headEnd type="none" w="med" len="med"/>
          <a:tailEnd type="none" w="med" len="med"/>
        </a:ln>
        <a:effectLst/>
      </a:spPr>
      <a:bodyPr/>
      <a:lstStyle/>
    </a:lnDef>
    <a:txDef>
      <a:spPr>
        <a:noFill/>
      </a:spPr>
      <a:bodyPr wrap="square" lIns="36000" tIns="36000" rIns="36000" bIns="36000" rtlCol="0" anchor="ctr" anchorCtr="0">
        <a:noAutofit/>
      </a:bodyPr>
      <a:lstStyle>
        <a:defPPr>
          <a:buClr>
            <a:schemeClr val="accent2"/>
          </a:buClr>
          <a:defRPr sz="1600" dirty="0" err="1" smtClean="0"/>
        </a:defPPr>
      </a:lstStyle>
    </a:txDef>
  </a:objectDefaults>
  <a:extraClrSchemeLst>
    <a:extraClrScheme>
      <a:clrScheme name="blank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blank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blank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blank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9">
        <a:dk1>
          <a:srgbClr val="000000"/>
        </a:dk1>
        <a:lt1>
          <a:srgbClr val="FFFFFF"/>
        </a:lt1>
        <a:dk2>
          <a:srgbClr val="C65101"/>
        </a:dk2>
        <a:lt2>
          <a:srgbClr val="777777"/>
        </a:lt2>
        <a:accent1>
          <a:srgbClr val="9999FF"/>
        </a:accent1>
        <a:accent2>
          <a:srgbClr val="3333CC"/>
        </a:accent2>
        <a:accent3>
          <a:srgbClr val="FFFFFF"/>
        </a:accent3>
        <a:accent4>
          <a:srgbClr val="000000"/>
        </a:accent4>
        <a:accent5>
          <a:srgbClr val="CACAFF"/>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Modèle de présentation orale 2009">
  <a:themeElements>
    <a:clrScheme name="CMI">
      <a:dk1>
        <a:sysClr val="windowText" lastClr="000000"/>
      </a:dk1>
      <a:lt1>
        <a:sysClr val="window" lastClr="FFFFFF"/>
      </a:lt1>
      <a:dk2>
        <a:srgbClr val="254375"/>
      </a:dk2>
      <a:lt2>
        <a:srgbClr val="CCCCFF"/>
      </a:lt2>
      <a:accent1>
        <a:srgbClr val="254375"/>
      </a:accent1>
      <a:accent2>
        <a:srgbClr val="CCCCFF"/>
      </a:accent2>
      <a:accent3>
        <a:srgbClr val="C65101"/>
      </a:accent3>
      <a:accent4>
        <a:srgbClr val="FFD9B3"/>
      </a:accent4>
      <a:accent5>
        <a:srgbClr val="92D050"/>
      </a:accent5>
      <a:accent6>
        <a:srgbClr val="F79646"/>
      </a:accent6>
      <a:hlink>
        <a:srgbClr val="800080"/>
      </a:hlink>
      <a:folHlink>
        <a:srgbClr val="9999FF"/>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7E9FF"/>
        </a:solidFill>
        <a:ln>
          <a:solidFill>
            <a:schemeClr val="bg1">
              <a:lumMod val="75000"/>
            </a:schemeClr>
          </a:solidFill>
          <a:headEnd type="none" w="med" len="med"/>
          <a:tailEnd type="none" w="med" len="med"/>
        </a:ln>
        <a:effectLst/>
      </a:spPr>
      <a:bodyPr vert="horz" wrap="square" lIns="72000" tIns="36000" rIns="72000" bIns="36000" numCol="1" rtlCol="0" anchor="ctr" anchorCtr="0" compatLnSpc="1">
        <a:prstTxWarp prst="textNoShape">
          <a:avLst/>
        </a:prstTxWarp>
        <a:noAutofit/>
      </a:bodyPr>
      <a:lstStyle>
        <a:defPPr marR="0" algn="ctr" defTabSz="914400" rtl="0" eaLnBrk="1" fontAlgn="base" latinLnBrk="0" hangingPunct="1">
          <a:lnSpc>
            <a:spcPct val="100000"/>
          </a:lnSpc>
          <a:spcBef>
            <a:spcPct val="50000"/>
          </a:spcBef>
          <a:spcAft>
            <a:spcPct val="0"/>
          </a:spcAft>
          <a:buClr>
            <a:srgbClr val="CC0000"/>
          </a:buClr>
          <a:buSzPct val="75000"/>
          <a:tabLst/>
          <a:defRPr kumimoji="0" sz="1600" b="0" i="0" u="none" strike="noStrike" cap="none" normalizeH="0" baseline="0" dirty="0" smtClean="0">
            <a:ln>
              <a:noFill/>
            </a:ln>
            <a:solidFill>
              <a:schemeClr val="tx1"/>
            </a:solidFill>
            <a:effectLst/>
            <a:latin typeface="Arial" charset="0"/>
          </a:defRPr>
        </a:defPPr>
      </a:lstStyle>
      <a:style>
        <a:lnRef idx="1">
          <a:schemeClr val="accent3"/>
        </a:lnRef>
        <a:fillRef idx="2">
          <a:schemeClr val="accent3"/>
        </a:fillRef>
        <a:effectRef idx="1">
          <a:schemeClr val="accent3"/>
        </a:effectRef>
        <a:fontRef idx="minor">
          <a:schemeClr val="dk1"/>
        </a:fontRef>
      </a:style>
    </a:spDef>
    <a:lnDef>
      <a:spPr bwMode="auto">
        <a:solidFill>
          <a:srgbClr val="FFF7EF"/>
        </a:solidFill>
        <a:ln w="9525" cap="flat" cmpd="sng" algn="ctr">
          <a:solidFill>
            <a:schemeClr val="tx1"/>
          </a:solidFill>
          <a:prstDash val="solid"/>
          <a:round/>
          <a:headEnd type="none" w="med" len="med"/>
          <a:tailEnd type="none" w="med" len="med"/>
        </a:ln>
        <a:effectLst/>
      </a:spPr>
      <a:bodyPr/>
      <a:lstStyle/>
    </a:lnDef>
    <a:txDef>
      <a:spPr>
        <a:noFill/>
      </a:spPr>
      <a:bodyPr wrap="square" lIns="36000" tIns="36000" rIns="36000" bIns="36000" rtlCol="0" anchor="ctr" anchorCtr="0">
        <a:noAutofit/>
      </a:bodyPr>
      <a:lstStyle>
        <a:defPPr>
          <a:buClr>
            <a:schemeClr val="accent2"/>
          </a:buClr>
          <a:defRPr sz="1600" dirty="0" err="1" smtClean="0"/>
        </a:defPPr>
      </a:lstStyle>
    </a:txDef>
  </a:objectDefaults>
  <a:extraClrSchemeLst>
    <a:extraClrScheme>
      <a:clrScheme name="blank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blank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blank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blank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9">
        <a:dk1>
          <a:srgbClr val="000000"/>
        </a:dk1>
        <a:lt1>
          <a:srgbClr val="FFFFFF"/>
        </a:lt1>
        <a:dk2>
          <a:srgbClr val="C65101"/>
        </a:dk2>
        <a:lt2>
          <a:srgbClr val="777777"/>
        </a:lt2>
        <a:accent1>
          <a:srgbClr val="9999FF"/>
        </a:accent1>
        <a:accent2>
          <a:srgbClr val="3333CC"/>
        </a:accent2>
        <a:accent3>
          <a:srgbClr val="FFFFFF"/>
        </a:accent3>
        <a:accent4>
          <a:srgbClr val="000000"/>
        </a:accent4>
        <a:accent5>
          <a:srgbClr val="CACAFF"/>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Modèle de présentation orale 2009">
  <a:themeElements>
    <a:clrScheme name="CMI">
      <a:dk1>
        <a:sysClr val="windowText" lastClr="000000"/>
      </a:dk1>
      <a:lt1>
        <a:sysClr val="window" lastClr="FFFFFF"/>
      </a:lt1>
      <a:dk2>
        <a:srgbClr val="254375"/>
      </a:dk2>
      <a:lt2>
        <a:srgbClr val="CCCCFF"/>
      </a:lt2>
      <a:accent1>
        <a:srgbClr val="254375"/>
      </a:accent1>
      <a:accent2>
        <a:srgbClr val="CCCCFF"/>
      </a:accent2>
      <a:accent3>
        <a:srgbClr val="C65101"/>
      </a:accent3>
      <a:accent4>
        <a:srgbClr val="FFD9B3"/>
      </a:accent4>
      <a:accent5>
        <a:srgbClr val="92D050"/>
      </a:accent5>
      <a:accent6>
        <a:srgbClr val="F79646"/>
      </a:accent6>
      <a:hlink>
        <a:srgbClr val="800080"/>
      </a:hlink>
      <a:folHlink>
        <a:srgbClr val="9999FF"/>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7E9FF"/>
        </a:solidFill>
        <a:ln>
          <a:solidFill>
            <a:schemeClr val="bg1">
              <a:lumMod val="75000"/>
            </a:schemeClr>
          </a:solidFill>
          <a:headEnd type="none" w="med" len="med"/>
          <a:tailEnd type="none" w="med" len="med"/>
        </a:ln>
        <a:effectLst/>
      </a:spPr>
      <a:bodyPr vert="horz" wrap="square" lIns="72000" tIns="36000" rIns="72000" bIns="36000" numCol="1" rtlCol="0" anchor="ctr" anchorCtr="0" compatLnSpc="1">
        <a:prstTxWarp prst="textNoShape">
          <a:avLst/>
        </a:prstTxWarp>
        <a:noAutofit/>
      </a:bodyPr>
      <a:lstStyle>
        <a:defPPr marR="0" algn="ctr" defTabSz="914400" rtl="0" eaLnBrk="1" fontAlgn="base" latinLnBrk="0" hangingPunct="1">
          <a:lnSpc>
            <a:spcPct val="100000"/>
          </a:lnSpc>
          <a:spcBef>
            <a:spcPct val="50000"/>
          </a:spcBef>
          <a:spcAft>
            <a:spcPct val="0"/>
          </a:spcAft>
          <a:buClr>
            <a:srgbClr val="CC0000"/>
          </a:buClr>
          <a:buSzPct val="75000"/>
          <a:tabLst/>
          <a:defRPr kumimoji="0" sz="1600" b="0" i="0" u="none" strike="noStrike" cap="none" normalizeH="0" baseline="0" dirty="0" smtClean="0">
            <a:ln>
              <a:noFill/>
            </a:ln>
            <a:solidFill>
              <a:schemeClr val="tx1"/>
            </a:solidFill>
            <a:effectLst/>
            <a:latin typeface="Arial" charset="0"/>
          </a:defRPr>
        </a:defPPr>
      </a:lstStyle>
      <a:style>
        <a:lnRef idx="1">
          <a:schemeClr val="accent3"/>
        </a:lnRef>
        <a:fillRef idx="2">
          <a:schemeClr val="accent3"/>
        </a:fillRef>
        <a:effectRef idx="1">
          <a:schemeClr val="accent3"/>
        </a:effectRef>
        <a:fontRef idx="minor">
          <a:schemeClr val="dk1"/>
        </a:fontRef>
      </a:style>
    </a:spDef>
    <a:lnDef>
      <a:spPr bwMode="auto">
        <a:solidFill>
          <a:srgbClr val="FFF7EF"/>
        </a:solidFill>
        <a:ln w="9525" cap="flat" cmpd="sng" algn="ctr">
          <a:solidFill>
            <a:schemeClr val="tx1"/>
          </a:solidFill>
          <a:prstDash val="solid"/>
          <a:round/>
          <a:headEnd type="none" w="med" len="med"/>
          <a:tailEnd type="none" w="med" len="med"/>
        </a:ln>
        <a:effectLst/>
      </a:spPr>
      <a:bodyPr/>
      <a:lstStyle/>
    </a:lnDef>
    <a:txDef>
      <a:spPr>
        <a:noFill/>
      </a:spPr>
      <a:bodyPr wrap="square" lIns="36000" tIns="36000" rIns="36000" bIns="36000" rtlCol="0" anchor="ctr" anchorCtr="0">
        <a:noAutofit/>
      </a:bodyPr>
      <a:lstStyle>
        <a:defPPr>
          <a:buClr>
            <a:schemeClr val="accent2"/>
          </a:buClr>
          <a:defRPr sz="1600" dirty="0" err="1" smtClean="0"/>
        </a:defPPr>
      </a:lstStyle>
    </a:txDef>
  </a:objectDefaults>
  <a:extraClrSchemeLst>
    <a:extraClrScheme>
      <a:clrScheme name="blank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blank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blank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blank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lank 9">
        <a:dk1>
          <a:srgbClr val="000000"/>
        </a:dk1>
        <a:lt1>
          <a:srgbClr val="FFFFFF"/>
        </a:lt1>
        <a:dk2>
          <a:srgbClr val="C65101"/>
        </a:dk2>
        <a:lt2>
          <a:srgbClr val="777777"/>
        </a:lt2>
        <a:accent1>
          <a:srgbClr val="9999FF"/>
        </a:accent1>
        <a:accent2>
          <a:srgbClr val="3333CC"/>
        </a:accent2>
        <a:accent3>
          <a:srgbClr val="FFFFFF"/>
        </a:accent3>
        <a:accent4>
          <a:srgbClr val="000000"/>
        </a:accent4>
        <a:accent5>
          <a:srgbClr val="CACAFF"/>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CMI et DMS</Template>
  <TotalTime>1806</TotalTime>
  <Words>3716</Words>
  <Application>Microsoft Office PowerPoint</Application>
  <PresentationFormat>Affichage à l'écran (4:3)</PresentationFormat>
  <Paragraphs>983</Paragraphs>
  <Slides>56</Slides>
  <Notes>56</Notes>
  <HiddenSlides>0</HiddenSlides>
  <MMClips>0</MMClips>
  <ScaleCrop>false</ScaleCrop>
  <HeadingPairs>
    <vt:vector size="6" baseType="variant">
      <vt:variant>
        <vt:lpstr>Thème</vt:lpstr>
      </vt:variant>
      <vt:variant>
        <vt:i4>5</vt:i4>
      </vt:variant>
      <vt:variant>
        <vt:lpstr>Serveurs OLE incorporés</vt:lpstr>
      </vt:variant>
      <vt:variant>
        <vt:i4>1</vt:i4>
      </vt:variant>
      <vt:variant>
        <vt:lpstr>Titres des diapositives</vt:lpstr>
      </vt:variant>
      <vt:variant>
        <vt:i4>56</vt:i4>
      </vt:variant>
    </vt:vector>
  </HeadingPairs>
  <TitlesOfParts>
    <vt:vector size="62" baseType="lpstr">
      <vt:lpstr>Modèle CMI et DMS</vt:lpstr>
      <vt:lpstr>Blank</vt:lpstr>
      <vt:lpstr>1_Modèle de présentation orale 2009</vt:lpstr>
      <vt:lpstr>2_Modèle de présentation orale 2009</vt:lpstr>
      <vt:lpstr>Modèle de présentation orale 2009</vt:lpstr>
      <vt:lpstr>think-cell Slide</vt:lpstr>
      <vt:lpstr>Diapositive 1</vt:lpstr>
      <vt:lpstr>Sommaire</vt:lpstr>
      <vt:lpstr>Sommaire</vt:lpstr>
      <vt:lpstr>Eléments clés de l’appel à projets  Les objectifs</vt:lpstr>
      <vt:lpstr>Eléments clés de l’appel à projets  Modalités et critères d’évaluation</vt:lpstr>
      <vt:lpstr>Eléments de méthode</vt:lpstr>
      <vt:lpstr>Les éléments clés de la candidature</vt:lpstr>
      <vt:lpstr>Sommaire</vt:lpstr>
      <vt:lpstr>Eléments clés du projet d’IDEX Bretagne-Pays de la Loire </vt:lpstr>
      <vt:lpstr>Eléments clés du projet d’IDEX Bretagne-Pays de la Loire</vt:lpstr>
      <vt:lpstr>Cartographies des forces en présence L’excellence en Bretagne</vt:lpstr>
      <vt:lpstr>Cartographies des forces en présence L’excellence de la recherche en Pays de la Loire</vt:lpstr>
      <vt:lpstr>Cartographies des forces en présence L’excellence en Bretagne et Pays de la Loire</vt:lpstr>
      <vt:lpstr>Cartographies des forces en présence L’excellence en Bretagne &amp; Pays de la Loire – Zoom par thème</vt:lpstr>
      <vt:lpstr>Cartographies des forces en présence L’excellence en Bretagne &amp; Pays de la Loire – Zoom par thème</vt:lpstr>
      <vt:lpstr>Cartographies des forces en présence L’excellence en Bretagne &amp; Pays de la Loire – Zoom par thème</vt:lpstr>
      <vt:lpstr>Cartographies des forces en présence L’excellence en Bretagne &amp; Pays de la Loire – Zoom par thème</vt:lpstr>
      <vt:lpstr>Cartographies des forces en présence L’excellence en Bretagne &amp; Pays de la Loire – Zoom par thème</vt:lpstr>
      <vt:lpstr>Cartographies des forces en présence L’excellence en Bretagne &amp; Pays de la Loire – Zoom par thème</vt:lpstr>
      <vt:lpstr>Cartographies des forces en présence L’excellence en Bretagne &amp; Pays de la Loire – Zoom par thème</vt:lpstr>
      <vt:lpstr>Eléments clés du projet d’IDEX Bretagne-Pays de la Loire</vt:lpstr>
      <vt:lpstr>L’IDEX : un moteur de la transformation du paysage de l’ESR dans l’Ouest</vt:lpstr>
      <vt:lpstr>Les ambitions à T0, T4, T10</vt:lpstr>
      <vt:lpstr>Eléments clés du projet d’IDEX Bretagne-Pays de la Loire</vt:lpstr>
      <vt:lpstr>Le périmètre initial de l’IDEX : principes généraux</vt:lpstr>
      <vt:lpstr>Vers un premier et un deuxième cercle  ?</vt:lpstr>
      <vt:lpstr>Eléments clés du projet d’IDEX Bretagne-Pays de la Loire</vt:lpstr>
      <vt:lpstr>Standards internationaux : critères génériques et objectifs propres</vt:lpstr>
      <vt:lpstr>Politique de marque Proposition d’analyse standard</vt:lpstr>
      <vt:lpstr>Eléments clés du projet d’IDEX Bretagne-Pays de la Loire</vt:lpstr>
      <vt:lpstr>3 axes stratégiques pour l’IDEX</vt:lpstr>
      <vt:lpstr>Programme d’Excellence Recherche </vt:lpstr>
      <vt:lpstr>Programme d’Excellence Formation </vt:lpstr>
      <vt:lpstr>Structuration de sites </vt:lpstr>
      <vt:lpstr>Valorisation</vt:lpstr>
      <vt:lpstr>Eléments clés du projet d’IDEX Bretagne-Pays de la Loire</vt:lpstr>
      <vt:lpstr>Politique de marque Deux dimensions à considérer</vt:lpstr>
      <vt:lpstr>Politique de marque Quelques questions à se poser</vt:lpstr>
      <vt:lpstr>Eléments clés du projet d’IDEX Bretagne-Pays de la Loire</vt:lpstr>
      <vt:lpstr>Gouvernance de l’IDEX : principes généraux et portage</vt:lpstr>
      <vt:lpstr>Gouvernance de l’IDEX : instances (1/2)</vt:lpstr>
      <vt:lpstr>Gouvernance de l’IDEX : instances (2/2)</vt:lpstr>
      <vt:lpstr>Sommaire</vt:lpstr>
      <vt:lpstr>Prochaines étapes</vt:lpstr>
      <vt:lpstr>Contributions potentielles</vt:lpstr>
      <vt:lpstr>ANNEXES</vt:lpstr>
      <vt:lpstr>Indicateurs :  « Part mondiale de publications »,  « Indice d’impact relatif et indice d’impact espéré à 2 ans »  par discipline, pour les sciences de la matière et de la vie :  Présentation en « radar »  </vt:lpstr>
      <vt:lpstr>Définition des indicateurs </vt:lpstr>
      <vt:lpstr>Université de Rennes 1</vt:lpstr>
      <vt:lpstr>Université de Bretagne Occidentale</vt:lpstr>
      <vt:lpstr>Université de Bretagne-Sud</vt:lpstr>
      <vt:lpstr>Université de Nantes</vt:lpstr>
      <vt:lpstr>Université d’Angers</vt:lpstr>
      <vt:lpstr>Université du Maine</vt:lpstr>
      <vt:lpstr>Université de Paris 6</vt:lpstr>
      <vt:lpstr>Université de Strasbourg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DMS1</dc:creator>
  <cp:lastModifiedBy> </cp:lastModifiedBy>
  <cp:revision>281</cp:revision>
  <dcterms:created xsi:type="dcterms:W3CDTF">2010-11-22T10:35:16Z</dcterms:created>
  <dcterms:modified xsi:type="dcterms:W3CDTF">2010-11-30T10:13:29Z</dcterms:modified>
</cp:coreProperties>
</file>