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6" r:id="rId3"/>
    <p:sldId id="297" r:id="rId4"/>
    <p:sldId id="298" r:id="rId5"/>
    <p:sldId id="300" r:id="rId6"/>
    <p:sldId id="301" r:id="rId7"/>
    <p:sldId id="302" r:id="rId8"/>
    <p:sldId id="29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D592A9-561A-454F-967A-42E1B3C5E11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31A6B9-EAFD-45D5-8038-C80B9D069B6A}">
      <dgm:prSet phldrT="[Text]"/>
      <dgm:spPr/>
      <dgm:t>
        <a:bodyPr/>
        <a:lstStyle/>
        <a:p>
          <a:r>
            <a:rPr lang="zh-CN" altLang="en-US" dirty="0" smtClean="0"/>
            <a:t>双向数据绑定</a:t>
          </a:r>
          <a:endParaRPr lang="en-US" dirty="0"/>
        </a:p>
      </dgm:t>
    </dgm:pt>
    <dgm:pt modelId="{4C63424B-FF0B-4D5A-87FD-8DEF36C41FDF}" type="parTrans" cxnId="{B86E1D5B-A83E-4540-81C7-0A3FE2DFABAE}">
      <dgm:prSet/>
      <dgm:spPr/>
      <dgm:t>
        <a:bodyPr/>
        <a:lstStyle/>
        <a:p>
          <a:endParaRPr lang="en-US"/>
        </a:p>
      </dgm:t>
    </dgm:pt>
    <dgm:pt modelId="{83D0C2F8-0554-4345-A59D-A33E6885EA19}" type="sibTrans" cxnId="{B86E1D5B-A83E-4540-81C7-0A3FE2DFABAE}">
      <dgm:prSet/>
      <dgm:spPr/>
      <dgm:t>
        <a:bodyPr/>
        <a:lstStyle/>
        <a:p>
          <a:endParaRPr lang="en-US"/>
        </a:p>
      </dgm:t>
    </dgm:pt>
    <dgm:pt modelId="{2CCED5D1-1527-4E4A-9A46-552064289D75}">
      <dgm:prSet phldrT="[Text]"/>
      <dgm:spPr/>
      <dgm:t>
        <a:bodyPr/>
        <a:lstStyle/>
        <a:p>
          <a:r>
            <a:rPr lang="zh-CN" altLang="en-US" dirty="0" smtClean="0"/>
            <a:t>模板</a:t>
          </a:r>
          <a:endParaRPr lang="en-US" dirty="0"/>
        </a:p>
      </dgm:t>
    </dgm:pt>
    <dgm:pt modelId="{A37B5DB8-883A-458E-A9D0-ACB42C5ADC14}" type="parTrans" cxnId="{061DDE9F-433B-44F9-9CC1-C4557B544D8E}">
      <dgm:prSet/>
      <dgm:spPr/>
      <dgm:t>
        <a:bodyPr/>
        <a:lstStyle/>
        <a:p>
          <a:endParaRPr lang="en-US"/>
        </a:p>
      </dgm:t>
    </dgm:pt>
    <dgm:pt modelId="{44F98745-4F1D-4778-95BE-98C36A268246}" type="sibTrans" cxnId="{061DDE9F-433B-44F9-9CC1-C4557B544D8E}">
      <dgm:prSet/>
      <dgm:spPr/>
      <dgm:t>
        <a:bodyPr/>
        <a:lstStyle/>
        <a:p>
          <a:endParaRPr lang="en-US"/>
        </a:p>
      </dgm:t>
    </dgm:pt>
    <dgm:pt modelId="{B6C227C2-5CC6-4F10-86DE-A15160CA58BA}">
      <dgm:prSet phldrT="[Text]"/>
      <dgm:spPr/>
      <dgm:t>
        <a:bodyPr/>
        <a:lstStyle/>
        <a:p>
          <a:r>
            <a:rPr lang="en-US" altLang="zh-CN" dirty="0" smtClean="0"/>
            <a:t>MV*</a:t>
          </a:r>
        </a:p>
      </dgm:t>
    </dgm:pt>
    <dgm:pt modelId="{115AA730-C1C0-4B41-BB1F-ED54185458A8}" type="parTrans" cxnId="{73C23EBF-25A2-4884-AE6D-0851ED5B1842}">
      <dgm:prSet/>
      <dgm:spPr/>
      <dgm:t>
        <a:bodyPr/>
        <a:lstStyle/>
        <a:p>
          <a:endParaRPr lang="en-US"/>
        </a:p>
      </dgm:t>
    </dgm:pt>
    <dgm:pt modelId="{F2B6812A-DD1B-4B1E-8DF7-5EFD9ED255FE}" type="sibTrans" cxnId="{73C23EBF-25A2-4884-AE6D-0851ED5B1842}">
      <dgm:prSet/>
      <dgm:spPr/>
      <dgm:t>
        <a:bodyPr/>
        <a:lstStyle/>
        <a:p>
          <a:endParaRPr lang="en-US"/>
        </a:p>
      </dgm:t>
    </dgm:pt>
    <dgm:pt modelId="{49BADA7C-9870-4388-84F6-8F1E25AE9535}">
      <dgm:prSet phldrT="[Text]"/>
      <dgm:spPr/>
      <dgm:t>
        <a:bodyPr/>
        <a:lstStyle/>
        <a:p>
          <a:r>
            <a:rPr lang="zh-CN" altLang="en-US" dirty="0" smtClean="0"/>
            <a:t>依赖注入</a:t>
          </a:r>
          <a:endParaRPr lang="en-US" dirty="0"/>
        </a:p>
      </dgm:t>
    </dgm:pt>
    <dgm:pt modelId="{C1D52D9B-22CE-469A-9137-E85761D138CE}" type="parTrans" cxnId="{473946F9-1325-42EB-A469-AB09DE33E066}">
      <dgm:prSet/>
      <dgm:spPr/>
      <dgm:t>
        <a:bodyPr/>
        <a:lstStyle/>
        <a:p>
          <a:endParaRPr lang="en-US"/>
        </a:p>
      </dgm:t>
    </dgm:pt>
    <dgm:pt modelId="{AED862F0-3D41-4A4B-BEBD-D8B06DA8ED20}" type="sibTrans" cxnId="{473946F9-1325-42EB-A469-AB09DE33E066}">
      <dgm:prSet/>
      <dgm:spPr/>
      <dgm:t>
        <a:bodyPr/>
        <a:lstStyle/>
        <a:p>
          <a:endParaRPr lang="en-US"/>
        </a:p>
      </dgm:t>
    </dgm:pt>
    <dgm:pt modelId="{71DF09C5-F025-4F2C-BC01-D41846CE528B}">
      <dgm:prSet phldrT="[Text]"/>
      <dgm:spPr/>
      <dgm:t>
        <a:bodyPr/>
        <a:lstStyle/>
        <a:p>
          <a:r>
            <a:rPr lang="zh-CN" altLang="en-US" dirty="0" smtClean="0"/>
            <a:t>指令</a:t>
          </a:r>
          <a:endParaRPr lang="en-US" dirty="0"/>
        </a:p>
      </dgm:t>
    </dgm:pt>
    <dgm:pt modelId="{7CAE0ED1-2B49-4A00-BC36-DEA8B1354F3F}" type="parTrans" cxnId="{B6413CDD-6CF6-47A6-8819-96F4DA1C0DB7}">
      <dgm:prSet/>
      <dgm:spPr/>
      <dgm:t>
        <a:bodyPr/>
        <a:lstStyle/>
        <a:p>
          <a:endParaRPr lang="en-US"/>
        </a:p>
      </dgm:t>
    </dgm:pt>
    <dgm:pt modelId="{8E3694E2-7833-47A6-BF2B-E27A9B0F03F3}" type="sibTrans" cxnId="{B6413CDD-6CF6-47A6-8819-96F4DA1C0DB7}">
      <dgm:prSet/>
      <dgm:spPr/>
      <dgm:t>
        <a:bodyPr/>
        <a:lstStyle/>
        <a:p>
          <a:endParaRPr lang="en-US"/>
        </a:p>
      </dgm:t>
    </dgm:pt>
    <dgm:pt modelId="{BFC5A245-0A6E-4273-838B-F212ACC09F94}" type="pres">
      <dgm:prSet presAssocID="{18D592A9-561A-454F-967A-42E1B3C5E11F}" presName="linearFlow" presStyleCnt="0">
        <dgm:presLayoutVars>
          <dgm:dir/>
          <dgm:resizeHandles val="exact"/>
        </dgm:presLayoutVars>
      </dgm:prSet>
      <dgm:spPr/>
    </dgm:pt>
    <dgm:pt modelId="{55293AB8-D07D-4398-ABBF-C609750EB007}" type="pres">
      <dgm:prSet presAssocID="{1A31A6B9-EAFD-45D5-8038-C80B9D069B6A}" presName="composite" presStyleCnt="0"/>
      <dgm:spPr/>
    </dgm:pt>
    <dgm:pt modelId="{6F564274-4A76-4B1E-A1B4-8597A5F9E185}" type="pres">
      <dgm:prSet presAssocID="{1A31A6B9-EAFD-45D5-8038-C80B9D069B6A}" presName="imgShp" presStyleLbl="fgImgPlace1" presStyleIdx="0" presStyleCnt="5"/>
      <dgm:spPr/>
    </dgm:pt>
    <dgm:pt modelId="{461E3329-EB30-4C93-9C48-BDE533E79E2F}" type="pres">
      <dgm:prSet presAssocID="{1A31A6B9-EAFD-45D5-8038-C80B9D069B6A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8AB08-F3C2-4442-B21E-6B24D042A44C}" type="pres">
      <dgm:prSet presAssocID="{83D0C2F8-0554-4345-A59D-A33E6885EA19}" presName="spacing" presStyleCnt="0"/>
      <dgm:spPr/>
    </dgm:pt>
    <dgm:pt modelId="{4CD5EC90-007D-4387-AFDB-60B417E0ECE9}" type="pres">
      <dgm:prSet presAssocID="{2CCED5D1-1527-4E4A-9A46-552064289D75}" presName="composite" presStyleCnt="0"/>
      <dgm:spPr/>
    </dgm:pt>
    <dgm:pt modelId="{85C86AD6-0B72-4E67-83B6-DFC812E8F66D}" type="pres">
      <dgm:prSet presAssocID="{2CCED5D1-1527-4E4A-9A46-552064289D75}" presName="imgShp" presStyleLbl="fgImgPlace1" presStyleIdx="1" presStyleCnt="5"/>
      <dgm:spPr/>
    </dgm:pt>
    <dgm:pt modelId="{AE0915EF-438A-4293-ACC2-C60D7A3A4A1F}" type="pres">
      <dgm:prSet presAssocID="{2CCED5D1-1527-4E4A-9A46-552064289D75}" presName="txShp" presStyleLbl="node1" presStyleIdx="1" presStyleCnt="5">
        <dgm:presLayoutVars>
          <dgm:bulletEnabled val="1"/>
        </dgm:presLayoutVars>
      </dgm:prSet>
      <dgm:spPr/>
    </dgm:pt>
    <dgm:pt modelId="{CB582568-7DBF-4F76-BEAE-859D891A1C96}" type="pres">
      <dgm:prSet presAssocID="{44F98745-4F1D-4778-95BE-98C36A268246}" presName="spacing" presStyleCnt="0"/>
      <dgm:spPr/>
    </dgm:pt>
    <dgm:pt modelId="{B44E4F3B-B0A9-4030-84FB-96D355F9DC46}" type="pres">
      <dgm:prSet presAssocID="{B6C227C2-5CC6-4F10-86DE-A15160CA58BA}" presName="composite" presStyleCnt="0"/>
      <dgm:spPr/>
    </dgm:pt>
    <dgm:pt modelId="{94A8709D-3986-4583-8FB7-0609E83C4C8C}" type="pres">
      <dgm:prSet presAssocID="{B6C227C2-5CC6-4F10-86DE-A15160CA58BA}" presName="imgShp" presStyleLbl="fgImgPlace1" presStyleIdx="2" presStyleCnt="5"/>
      <dgm:spPr/>
    </dgm:pt>
    <dgm:pt modelId="{FE3B4130-016B-4DCD-8C1D-272246F84546}" type="pres">
      <dgm:prSet presAssocID="{B6C227C2-5CC6-4F10-86DE-A15160CA58BA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47614-55A5-4058-8E7C-673767C14103}" type="pres">
      <dgm:prSet presAssocID="{F2B6812A-DD1B-4B1E-8DF7-5EFD9ED255FE}" presName="spacing" presStyleCnt="0"/>
      <dgm:spPr/>
    </dgm:pt>
    <dgm:pt modelId="{A62BE50A-DE1F-4EF9-9CDD-621664BF2E67}" type="pres">
      <dgm:prSet presAssocID="{49BADA7C-9870-4388-84F6-8F1E25AE9535}" presName="composite" presStyleCnt="0"/>
      <dgm:spPr/>
    </dgm:pt>
    <dgm:pt modelId="{E003D48F-F16F-43D6-96C2-D1F45E5158AB}" type="pres">
      <dgm:prSet presAssocID="{49BADA7C-9870-4388-84F6-8F1E25AE9535}" presName="imgShp" presStyleLbl="fgImgPlace1" presStyleIdx="3" presStyleCnt="5"/>
      <dgm:spPr/>
    </dgm:pt>
    <dgm:pt modelId="{DC744A5E-F264-4E5C-A878-BDB9E7AA40E5}" type="pres">
      <dgm:prSet presAssocID="{49BADA7C-9870-4388-84F6-8F1E25AE9535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FA63C-0409-447F-ACEA-33F5C10E87B9}" type="pres">
      <dgm:prSet presAssocID="{AED862F0-3D41-4A4B-BEBD-D8B06DA8ED20}" presName="spacing" presStyleCnt="0"/>
      <dgm:spPr/>
    </dgm:pt>
    <dgm:pt modelId="{D352DA15-99BA-4ABF-AAAE-7EFEC5C0D61C}" type="pres">
      <dgm:prSet presAssocID="{71DF09C5-F025-4F2C-BC01-D41846CE528B}" presName="composite" presStyleCnt="0"/>
      <dgm:spPr/>
    </dgm:pt>
    <dgm:pt modelId="{9F278131-7703-4E58-A2DE-575E72097BE1}" type="pres">
      <dgm:prSet presAssocID="{71DF09C5-F025-4F2C-BC01-D41846CE528B}" presName="imgShp" presStyleLbl="fgImgPlace1" presStyleIdx="4" presStyleCnt="5"/>
      <dgm:spPr/>
    </dgm:pt>
    <dgm:pt modelId="{2294F220-56B9-4E91-8336-E7825C681BDC}" type="pres">
      <dgm:prSet presAssocID="{71DF09C5-F025-4F2C-BC01-D41846CE528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552A59-4B01-414F-A269-AFB5F9AED45F}" type="presOf" srcId="{49BADA7C-9870-4388-84F6-8F1E25AE9535}" destId="{DC744A5E-F264-4E5C-A878-BDB9E7AA40E5}" srcOrd="0" destOrd="0" presId="urn:microsoft.com/office/officeart/2005/8/layout/vList3"/>
    <dgm:cxn modelId="{473946F9-1325-42EB-A469-AB09DE33E066}" srcId="{18D592A9-561A-454F-967A-42E1B3C5E11F}" destId="{49BADA7C-9870-4388-84F6-8F1E25AE9535}" srcOrd="3" destOrd="0" parTransId="{C1D52D9B-22CE-469A-9137-E85761D138CE}" sibTransId="{AED862F0-3D41-4A4B-BEBD-D8B06DA8ED20}"/>
    <dgm:cxn modelId="{B6413CDD-6CF6-47A6-8819-96F4DA1C0DB7}" srcId="{18D592A9-561A-454F-967A-42E1B3C5E11F}" destId="{71DF09C5-F025-4F2C-BC01-D41846CE528B}" srcOrd="4" destOrd="0" parTransId="{7CAE0ED1-2B49-4A00-BC36-DEA8B1354F3F}" sibTransId="{8E3694E2-7833-47A6-BF2B-E27A9B0F03F3}"/>
    <dgm:cxn modelId="{6E7C0312-E03D-4728-951D-A248A92179A4}" type="presOf" srcId="{B6C227C2-5CC6-4F10-86DE-A15160CA58BA}" destId="{FE3B4130-016B-4DCD-8C1D-272246F84546}" srcOrd="0" destOrd="0" presId="urn:microsoft.com/office/officeart/2005/8/layout/vList3"/>
    <dgm:cxn modelId="{0CC04872-AEE5-4A8F-8B5D-2BA570BC494A}" type="presOf" srcId="{2CCED5D1-1527-4E4A-9A46-552064289D75}" destId="{AE0915EF-438A-4293-ACC2-C60D7A3A4A1F}" srcOrd="0" destOrd="0" presId="urn:microsoft.com/office/officeart/2005/8/layout/vList3"/>
    <dgm:cxn modelId="{73C23EBF-25A2-4884-AE6D-0851ED5B1842}" srcId="{18D592A9-561A-454F-967A-42E1B3C5E11F}" destId="{B6C227C2-5CC6-4F10-86DE-A15160CA58BA}" srcOrd="2" destOrd="0" parTransId="{115AA730-C1C0-4B41-BB1F-ED54185458A8}" sibTransId="{F2B6812A-DD1B-4B1E-8DF7-5EFD9ED255FE}"/>
    <dgm:cxn modelId="{FBE61940-6EF9-4A3A-B90D-9DF8F64E3467}" type="presOf" srcId="{18D592A9-561A-454F-967A-42E1B3C5E11F}" destId="{BFC5A245-0A6E-4273-838B-F212ACC09F94}" srcOrd="0" destOrd="0" presId="urn:microsoft.com/office/officeart/2005/8/layout/vList3"/>
    <dgm:cxn modelId="{B86E1D5B-A83E-4540-81C7-0A3FE2DFABAE}" srcId="{18D592A9-561A-454F-967A-42E1B3C5E11F}" destId="{1A31A6B9-EAFD-45D5-8038-C80B9D069B6A}" srcOrd="0" destOrd="0" parTransId="{4C63424B-FF0B-4D5A-87FD-8DEF36C41FDF}" sibTransId="{83D0C2F8-0554-4345-A59D-A33E6885EA19}"/>
    <dgm:cxn modelId="{FFFB2FA5-5773-4FA3-8BEC-9D5743F16E44}" type="presOf" srcId="{1A31A6B9-EAFD-45D5-8038-C80B9D069B6A}" destId="{461E3329-EB30-4C93-9C48-BDE533E79E2F}" srcOrd="0" destOrd="0" presId="urn:microsoft.com/office/officeart/2005/8/layout/vList3"/>
    <dgm:cxn modelId="{C79C0740-C4C7-4BEB-910D-F23DFD172039}" type="presOf" srcId="{71DF09C5-F025-4F2C-BC01-D41846CE528B}" destId="{2294F220-56B9-4E91-8336-E7825C681BDC}" srcOrd="0" destOrd="0" presId="urn:microsoft.com/office/officeart/2005/8/layout/vList3"/>
    <dgm:cxn modelId="{061DDE9F-433B-44F9-9CC1-C4557B544D8E}" srcId="{18D592A9-561A-454F-967A-42E1B3C5E11F}" destId="{2CCED5D1-1527-4E4A-9A46-552064289D75}" srcOrd="1" destOrd="0" parTransId="{A37B5DB8-883A-458E-A9D0-ACB42C5ADC14}" sibTransId="{44F98745-4F1D-4778-95BE-98C36A268246}"/>
    <dgm:cxn modelId="{DE713925-F193-4700-B9E6-8AAF2E5DE986}" type="presParOf" srcId="{BFC5A245-0A6E-4273-838B-F212ACC09F94}" destId="{55293AB8-D07D-4398-ABBF-C609750EB007}" srcOrd="0" destOrd="0" presId="urn:microsoft.com/office/officeart/2005/8/layout/vList3"/>
    <dgm:cxn modelId="{BE5527EB-5E25-4E06-8ACF-EBDFFDFDF2D9}" type="presParOf" srcId="{55293AB8-D07D-4398-ABBF-C609750EB007}" destId="{6F564274-4A76-4B1E-A1B4-8597A5F9E185}" srcOrd="0" destOrd="0" presId="urn:microsoft.com/office/officeart/2005/8/layout/vList3"/>
    <dgm:cxn modelId="{5182F0CC-BC85-485F-BB11-FA252B81C98D}" type="presParOf" srcId="{55293AB8-D07D-4398-ABBF-C609750EB007}" destId="{461E3329-EB30-4C93-9C48-BDE533E79E2F}" srcOrd="1" destOrd="0" presId="urn:microsoft.com/office/officeart/2005/8/layout/vList3"/>
    <dgm:cxn modelId="{A63AF640-83B6-4C16-99B7-01FC367A8EBA}" type="presParOf" srcId="{BFC5A245-0A6E-4273-838B-F212ACC09F94}" destId="{5758AB08-F3C2-4442-B21E-6B24D042A44C}" srcOrd="1" destOrd="0" presId="urn:microsoft.com/office/officeart/2005/8/layout/vList3"/>
    <dgm:cxn modelId="{B5BCF45F-D3DF-410F-9783-D705BF822D5F}" type="presParOf" srcId="{BFC5A245-0A6E-4273-838B-F212ACC09F94}" destId="{4CD5EC90-007D-4387-AFDB-60B417E0ECE9}" srcOrd="2" destOrd="0" presId="urn:microsoft.com/office/officeart/2005/8/layout/vList3"/>
    <dgm:cxn modelId="{367469C4-E548-4433-8F76-0CFC8D6685BD}" type="presParOf" srcId="{4CD5EC90-007D-4387-AFDB-60B417E0ECE9}" destId="{85C86AD6-0B72-4E67-83B6-DFC812E8F66D}" srcOrd="0" destOrd="0" presId="urn:microsoft.com/office/officeart/2005/8/layout/vList3"/>
    <dgm:cxn modelId="{6E392299-344F-4700-A759-146E1C6AB144}" type="presParOf" srcId="{4CD5EC90-007D-4387-AFDB-60B417E0ECE9}" destId="{AE0915EF-438A-4293-ACC2-C60D7A3A4A1F}" srcOrd="1" destOrd="0" presId="urn:microsoft.com/office/officeart/2005/8/layout/vList3"/>
    <dgm:cxn modelId="{78160A88-A467-48B8-8AEB-A548B3200AD4}" type="presParOf" srcId="{BFC5A245-0A6E-4273-838B-F212ACC09F94}" destId="{CB582568-7DBF-4F76-BEAE-859D891A1C96}" srcOrd="3" destOrd="0" presId="urn:microsoft.com/office/officeart/2005/8/layout/vList3"/>
    <dgm:cxn modelId="{78E52F98-686C-4EBD-B4F9-7E8E4A15CD16}" type="presParOf" srcId="{BFC5A245-0A6E-4273-838B-F212ACC09F94}" destId="{B44E4F3B-B0A9-4030-84FB-96D355F9DC46}" srcOrd="4" destOrd="0" presId="urn:microsoft.com/office/officeart/2005/8/layout/vList3"/>
    <dgm:cxn modelId="{9023703D-8F8F-486B-A97E-195F3283878B}" type="presParOf" srcId="{B44E4F3B-B0A9-4030-84FB-96D355F9DC46}" destId="{94A8709D-3986-4583-8FB7-0609E83C4C8C}" srcOrd="0" destOrd="0" presId="urn:microsoft.com/office/officeart/2005/8/layout/vList3"/>
    <dgm:cxn modelId="{4A4731D8-01A0-4634-BD34-3FF05583FA35}" type="presParOf" srcId="{B44E4F3B-B0A9-4030-84FB-96D355F9DC46}" destId="{FE3B4130-016B-4DCD-8C1D-272246F84546}" srcOrd="1" destOrd="0" presId="urn:microsoft.com/office/officeart/2005/8/layout/vList3"/>
    <dgm:cxn modelId="{01702DAB-06CF-42A6-95B8-47888617811E}" type="presParOf" srcId="{BFC5A245-0A6E-4273-838B-F212ACC09F94}" destId="{6B947614-55A5-4058-8E7C-673767C14103}" srcOrd="5" destOrd="0" presId="urn:microsoft.com/office/officeart/2005/8/layout/vList3"/>
    <dgm:cxn modelId="{3B62EEFD-63F2-4DBB-9E60-7CB0CDBAE215}" type="presParOf" srcId="{BFC5A245-0A6E-4273-838B-F212ACC09F94}" destId="{A62BE50A-DE1F-4EF9-9CDD-621664BF2E67}" srcOrd="6" destOrd="0" presId="urn:microsoft.com/office/officeart/2005/8/layout/vList3"/>
    <dgm:cxn modelId="{153332C1-0159-4D10-9C67-7737BC0B01D9}" type="presParOf" srcId="{A62BE50A-DE1F-4EF9-9CDD-621664BF2E67}" destId="{E003D48F-F16F-43D6-96C2-D1F45E5158AB}" srcOrd="0" destOrd="0" presId="urn:microsoft.com/office/officeart/2005/8/layout/vList3"/>
    <dgm:cxn modelId="{2407AD4D-44BD-4D31-A398-A821A6F05F6B}" type="presParOf" srcId="{A62BE50A-DE1F-4EF9-9CDD-621664BF2E67}" destId="{DC744A5E-F264-4E5C-A878-BDB9E7AA40E5}" srcOrd="1" destOrd="0" presId="urn:microsoft.com/office/officeart/2005/8/layout/vList3"/>
    <dgm:cxn modelId="{30758C2C-F2CC-4667-83E0-B3172BD983E2}" type="presParOf" srcId="{BFC5A245-0A6E-4273-838B-F212ACC09F94}" destId="{05FFA63C-0409-447F-ACEA-33F5C10E87B9}" srcOrd="7" destOrd="0" presId="urn:microsoft.com/office/officeart/2005/8/layout/vList3"/>
    <dgm:cxn modelId="{7DEE23F1-E051-4FCF-9451-496778B740BA}" type="presParOf" srcId="{BFC5A245-0A6E-4273-838B-F212ACC09F94}" destId="{D352DA15-99BA-4ABF-AAAE-7EFEC5C0D61C}" srcOrd="8" destOrd="0" presId="urn:microsoft.com/office/officeart/2005/8/layout/vList3"/>
    <dgm:cxn modelId="{8AE38D8F-9432-43BD-B4F1-527E250EAED2}" type="presParOf" srcId="{D352DA15-99BA-4ABF-AAAE-7EFEC5C0D61C}" destId="{9F278131-7703-4E58-A2DE-575E72097BE1}" srcOrd="0" destOrd="0" presId="urn:microsoft.com/office/officeart/2005/8/layout/vList3"/>
    <dgm:cxn modelId="{CAE7769C-561C-4017-A58A-57E665127227}" type="presParOf" srcId="{D352DA15-99BA-4ABF-AAAE-7EFEC5C0D61C}" destId="{2294F220-56B9-4E91-8336-E7825C681BD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31684C-C639-49B5-AA52-0F7A9CAF407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473892-2E3F-425F-B69B-D9C9BE8FDEE7}">
      <dgm:prSet phldrT="[Text]" phldr="1"/>
      <dgm:spPr/>
      <dgm:t>
        <a:bodyPr/>
        <a:lstStyle/>
        <a:p>
          <a:endParaRPr lang="en-US" dirty="0"/>
        </a:p>
      </dgm:t>
    </dgm:pt>
    <dgm:pt modelId="{F0F75F5D-92B7-4DA1-9089-361B9C8762D6}" type="parTrans" cxnId="{8B1E8692-20DE-4F20-BFBB-73673F229E76}">
      <dgm:prSet/>
      <dgm:spPr/>
      <dgm:t>
        <a:bodyPr/>
        <a:lstStyle/>
        <a:p>
          <a:endParaRPr lang="en-US"/>
        </a:p>
      </dgm:t>
    </dgm:pt>
    <dgm:pt modelId="{1428F505-952E-44E4-AB33-026869D89EE2}" type="sibTrans" cxnId="{8B1E8692-20DE-4F20-BFBB-73673F229E76}">
      <dgm:prSet/>
      <dgm:spPr/>
      <dgm:t>
        <a:bodyPr/>
        <a:lstStyle/>
        <a:p>
          <a:endParaRPr lang="en-US"/>
        </a:p>
      </dgm:t>
    </dgm:pt>
    <dgm:pt modelId="{984F6D21-89AE-4598-A891-C1EE6CACB25C}">
      <dgm:prSet phldrT="[Text]"/>
      <dgm:spPr/>
      <dgm:t>
        <a:bodyPr/>
        <a:lstStyle/>
        <a:p>
          <a:r>
            <a:rPr lang="en-US" dirty="0" smtClean="0"/>
            <a:t>Hello</a:t>
          </a:r>
          <a:r>
            <a:rPr lang="zh-CN" altLang="en-US" dirty="0" smtClean="0"/>
            <a:t>，</a:t>
          </a:r>
          <a:r>
            <a:rPr lang="en-US" altLang="zh-CN" dirty="0" smtClean="0"/>
            <a:t>Angular</a:t>
          </a:r>
          <a:endParaRPr lang="en-US" dirty="0"/>
        </a:p>
      </dgm:t>
    </dgm:pt>
    <dgm:pt modelId="{C9160D35-DDC9-4CEC-A78E-56F58F37FDFD}" type="parTrans" cxnId="{412F2AA0-375E-4647-AD9D-DAD3057C94BC}">
      <dgm:prSet/>
      <dgm:spPr/>
      <dgm:t>
        <a:bodyPr/>
        <a:lstStyle/>
        <a:p>
          <a:endParaRPr lang="en-US"/>
        </a:p>
      </dgm:t>
    </dgm:pt>
    <dgm:pt modelId="{4C3B4339-58C6-4FA6-9353-1BB5E7B81081}" type="sibTrans" cxnId="{412F2AA0-375E-4647-AD9D-DAD3057C94BC}">
      <dgm:prSet/>
      <dgm:spPr/>
      <dgm:t>
        <a:bodyPr/>
        <a:lstStyle/>
        <a:p>
          <a:endParaRPr lang="en-US"/>
        </a:p>
      </dgm:t>
    </dgm:pt>
    <dgm:pt modelId="{6AF162E6-D089-400A-AB9E-C230308598AE}">
      <dgm:prSet phldrT="[Text]" phldr="1"/>
      <dgm:spPr/>
      <dgm:t>
        <a:bodyPr/>
        <a:lstStyle/>
        <a:p>
          <a:endParaRPr lang="en-US"/>
        </a:p>
      </dgm:t>
    </dgm:pt>
    <dgm:pt modelId="{12A1A698-F9FE-46BB-BFF7-D843452AFB2E}" type="parTrans" cxnId="{96A0904D-2CD9-417F-A1EB-825332103FBC}">
      <dgm:prSet/>
      <dgm:spPr/>
      <dgm:t>
        <a:bodyPr/>
        <a:lstStyle/>
        <a:p>
          <a:endParaRPr lang="en-US"/>
        </a:p>
      </dgm:t>
    </dgm:pt>
    <dgm:pt modelId="{9A637E6C-1375-427D-BE29-64AF889BF74E}" type="sibTrans" cxnId="{96A0904D-2CD9-417F-A1EB-825332103FBC}">
      <dgm:prSet/>
      <dgm:spPr/>
      <dgm:t>
        <a:bodyPr/>
        <a:lstStyle/>
        <a:p>
          <a:endParaRPr lang="en-US"/>
        </a:p>
      </dgm:t>
    </dgm:pt>
    <dgm:pt modelId="{11C5D931-DAA4-4730-AF8B-68C4BC1187F8}">
      <dgm:prSet phldrT="[Text]"/>
      <dgm:spPr/>
      <dgm:t>
        <a:bodyPr/>
        <a:lstStyle/>
        <a:p>
          <a:r>
            <a:rPr lang="en-US" dirty="0" smtClean="0"/>
            <a:t>Angular Page</a:t>
          </a:r>
          <a:endParaRPr lang="en-US" dirty="0"/>
        </a:p>
      </dgm:t>
    </dgm:pt>
    <dgm:pt modelId="{1C0D6F7D-BF42-4022-A5D3-B542B99C3D50}" type="parTrans" cxnId="{69D62ACB-3044-4DD9-BBDF-E13665CE79F1}">
      <dgm:prSet/>
      <dgm:spPr/>
      <dgm:t>
        <a:bodyPr/>
        <a:lstStyle/>
        <a:p>
          <a:endParaRPr lang="en-US"/>
        </a:p>
      </dgm:t>
    </dgm:pt>
    <dgm:pt modelId="{84014102-25D6-4856-8158-0045C781A12A}" type="sibTrans" cxnId="{69D62ACB-3044-4DD9-BBDF-E13665CE79F1}">
      <dgm:prSet/>
      <dgm:spPr/>
      <dgm:t>
        <a:bodyPr/>
        <a:lstStyle/>
        <a:p>
          <a:endParaRPr lang="en-US"/>
        </a:p>
      </dgm:t>
    </dgm:pt>
    <dgm:pt modelId="{4F3CE4C8-E204-4CF6-8B48-9371D3F3BD8E}">
      <dgm:prSet phldrT="[Text]" phldr="1"/>
      <dgm:spPr/>
      <dgm:t>
        <a:bodyPr/>
        <a:lstStyle/>
        <a:p>
          <a:endParaRPr lang="en-US"/>
        </a:p>
      </dgm:t>
    </dgm:pt>
    <dgm:pt modelId="{E9895E12-3E17-4454-AED2-FB37F4486899}" type="parTrans" cxnId="{3A611F2C-82A1-4795-B35F-C7909C932D9A}">
      <dgm:prSet/>
      <dgm:spPr/>
      <dgm:t>
        <a:bodyPr/>
        <a:lstStyle/>
        <a:p>
          <a:endParaRPr lang="en-US"/>
        </a:p>
      </dgm:t>
    </dgm:pt>
    <dgm:pt modelId="{C8DE725D-69C4-46F3-952E-B9395D14C122}" type="sibTrans" cxnId="{3A611F2C-82A1-4795-B35F-C7909C932D9A}">
      <dgm:prSet/>
      <dgm:spPr/>
      <dgm:t>
        <a:bodyPr/>
        <a:lstStyle/>
        <a:p>
          <a:endParaRPr lang="en-US"/>
        </a:p>
      </dgm:t>
    </dgm:pt>
    <dgm:pt modelId="{9150D67C-B89F-495F-97A2-154DA7AFA29A}">
      <dgm:prSet phldrT="[Text]"/>
      <dgm:spPr/>
      <dgm:t>
        <a:bodyPr/>
        <a:lstStyle/>
        <a:p>
          <a:r>
            <a:rPr lang="en-US" dirty="0" smtClean="0"/>
            <a:t>Angular in Central2</a:t>
          </a:r>
          <a:endParaRPr lang="en-US" dirty="0"/>
        </a:p>
      </dgm:t>
    </dgm:pt>
    <dgm:pt modelId="{6089C3C3-A629-4436-97CC-5DC61B28CAE5}" type="parTrans" cxnId="{773E69F6-5F67-440D-A1A9-15BB8687847A}">
      <dgm:prSet/>
      <dgm:spPr/>
      <dgm:t>
        <a:bodyPr/>
        <a:lstStyle/>
        <a:p>
          <a:endParaRPr lang="en-US"/>
        </a:p>
      </dgm:t>
    </dgm:pt>
    <dgm:pt modelId="{AF9DB162-2B2F-4CEA-9C20-2ED3CF1C7C7D}" type="sibTrans" cxnId="{773E69F6-5F67-440D-A1A9-15BB8687847A}">
      <dgm:prSet/>
      <dgm:spPr/>
      <dgm:t>
        <a:bodyPr/>
        <a:lstStyle/>
        <a:p>
          <a:endParaRPr lang="en-US"/>
        </a:p>
      </dgm:t>
    </dgm:pt>
    <dgm:pt modelId="{A632AE45-D8F4-49C2-A07E-68DAD8832ED3}" type="pres">
      <dgm:prSet presAssocID="{C031684C-C639-49B5-AA52-0F7A9CAF4073}" presName="linearFlow" presStyleCnt="0">
        <dgm:presLayoutVars>
          <dgm:dir/>
          <dgm:animLvl val="lvl"/>
          <dgm:resizeHandles val="exact"/>
        </dgm:presLayoutVars>
      </dgm:prSet>
      <dgm:spPr/>
    </dgm:pt>
    <dgm:pt modelId="{818BD5E6-ACC2-49B6-B640-580AD0F59FA5}" type="pres">
      <dgm:prSet presAssocID="{FE473892-2E3F-425F-B69B-D9C9BE8FDEE7}" presName="composite" presStyleCnt="0"/>
      <dgm:spPr/>
    </dgm:pt>
    <dgm:pt modelId="{F14AFA4B-34A1-4609-9365-47E092884748}" type="pres">
      <dgm:prSet presAssocID="{FE473892-2E3F-425F-B69B-D9C9BE8FDEE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26EBE54-3ED0-4D05-8687-E8EB436BFD37}" type="pres">
      <dgm:prSet presAssocID="{FE473892-2E3F-425F-B69B-D9C9BE8FDEE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4E584-64FD-4BFA-A4FA-4D5948FBDCF2}" type="pres">
      <dgm:prSet presAssocID="{1428F505-952E-44E4-AB33-026869D89EE2}" presName="sp" presStyleCnt="0"/>
      <dgm:spPr/>
    </dgm:pt>
    <dgm:pt modelId="{1408D5B5-972B-4743-B769-29987630C55C}" type="pres">
      <dgm:prSet presAssocID="{6AF162E6-D089-400A-AB9E-C230308598AE}" presName="composite" presStyleCnt="0"/>
      <dgm:spPr/>
    </dgm:pt>
    <dgm:pt modelId="{857263D8-85A7-4649-97A3-4B02FDFB71C6}" type="pres">
      <dgm:prSet presAssocID="{6AF162E6-D089-400A-AB9E-C230308598A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5A818E7-F4C3-4E69-9B82-4F5C42C32D79}" type="pres">
      <dgm:prSet presAssocID="{6AF162E6-D089-400A-AB9E-C230308598A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C1A2D-00F0-41ED-B8E6-87F2CCBD4B12}" type="pres">
      <dgm:prSet presAssocID="{9A637E6C-1375-427D-BE29-64AF889BF74E}" presName="sp" presStyleCnt="0"/>
      <dgm:spPr/>
    </dgm:pt>
    <dgm:pt modelId="{A7FCCFF4-6C15-4E88-A2DD-81BEF1CAEEDB}" type="pres">
      <dgm:prSet presAssocID="{4F3CE4C8-E204-4CF6-8B48-9371D3F3BD8E}" presName="composite" presStyleCnt="0"/>
      <dgm:spPr/>
    </dgm:pt>
    <dgm:pt modelId="{DC88CB81-D7F8-4044-91DE-65E7107748AC}" type="pres">
      <dgm:prSet presAssocID="{4F3CE4C8-E204-4CF6-8B48-9371D3F3BD8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EB69999-AF23-47E6-8933-1EBB467179BC}" type="pres">
      <dgm:prSet presAssocID="{4F3CE4C8-E204-4CF6-8B48-9371D3F3BD8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611F2C-82A1-4795-B35F-C7909C932D9A}" srcId="{C031684C-C639-49B5-AA52-0F7A9CAF4073}" destId="{4F3CE4C8-E204-4CF6-8B48-9371D3F3BD8E}" srcOrd="2" destOrd="0" parTransId="{E9895E12-3E17-4454-AED2-FB37F4486899}" sibTransId="{C8DE725D-69C4-46F3-952E-B9395D14C122}"/>
    <dgm:cxn modelId="{96A0904D-2CD9-417F-A1EB-825332103FBC}" srcId="{C031684C-C639-49B5-AA52-0F7A9CAF4073}" destId="{6AF162E6-D089-400A-AB9E-C230308598AE}" srcOrd="1" destOrd="0" parTransId="{12A1A698-F9FE-46BB-BFF7-D843452AFB2E}" sibTransId="{9A637E6C-1375-427D-BE29-64AF889BF74E}"/>
    <dgm:cxn modelId="{B81FAB2D-6E59-4352-979D-44267AA1CC01}" type="presOf" srcId="{FE473892-2E3F-425F-B69B-D9C9BE8FDEE7}" destId="{F14AFA4B-34A1-4609-9365-47E092884748}" srcOrd="0" destOrd="0" presId="urn:microsoft.com/office/officeart/2005/8/layout/chevron2"/>
    <dgm:cxn modelId="{D3DB8163-8A97-4FC0-9315-05F53C239487}" type="presOf" srcId="{6AF162E6-D089-400A-AB9E-C230308598AE}" destId="{857263D8-85A7-4649-97A3-4B02FDFB71C6}" srcOrd="0" destOrd="0" presId="urn:microsoft.com/office/officeart/2005/8/layout/chevron2"/>
    <dgm:cxn modelId="{69D62ACB-3044-4DD9-BBDF-E13665CE79F1}" srcId="{6AF162E6-D089-400A-AB9E-C230308598AE}" destId="{11C5D931-DAA4-4730-AF8B-68C4BC1187F8}" srcOrd="0" destOrd="0" parTransId="{1C0D6F7D-BF42-4022-A5D3-B542B99C3D50}" sibTransId="{84014102-25D6-4856-8158-0045C781A12A}"/>
    <dgm:cxn modelId="{6A26A410-C0D3-420E-B834-8A80713A8D45}" type="presOf" srcId="{984F6D21-89AE-4598-A891-C1EE6CACB25C}" destId="{D26EBE54-3ED0-4D05-8687-E8EB436BFD37}" srcOrd="0" destOrd="0" presId="urn:microsoft.com/office/officeart/2005/8/layout/chevron2"/>
    <dgm:cxn modelId="{6974655B-35A8-49E4-BDA6-C43F13CC7687}" type="presOf" srcId="{C031684C-C639-49B5-AA52-0F7A9CAF4073}" destId="{A632AE45-D8F4-49C2-A07E-68DAD8832ED3}" srcOrd="0" destOrd="0" presId="urn:microsoft.com/office/officeart/2005/8/layout/chevron2"/>
    <dgm:cxn modelId="{412F2AA0-375E-4647-AD9D-DAD3057C94BC}" srcId="{FE473892-2E3F-425F-B69B-D9C9BE8FDEE7}" destId="{984F6D21-89AE-4598-A891-C1EE6CACB25C}" srcOrd="0" destOrd="0" parTransId="{C9160D35-DDC9-4CEC-A78E-56F58F37FDFD}" sibTransId="{4C3B4339-58C6-4FA6-9353-1BB5E7B81081}"/>
    <dgm:cxn modelId="{F2A0D63E-7C5C-4187-BDE0-1B027FC897F0}" type="presOf" srcId="{9150D67C-B89F-495F-97A2-154DA7AFA29A}" destId="{CEB69999-AF23-47E6-8933-1EBB467179BC}" srcOrd="0" destOrd="0" presId="urn:microsoft.com/office/officeart/2005/8/layout/chevron2"/>
    <dgm:cxn modelId="{70ECC7B4-E816-4BB8-81FC-D65DB1E3F74D}" type="presOf" srcId="{11C5D931-DAA4-4730-AF8B-68C4BC1187F8}" destId="{45A818E7-F4C3-4E69-9B82-4F5C42C32D79}" srcOrd="0" destOrd="0" presId="urn:microsoft.com/office/officeart/2005/8/layout/chevron2"/>
    <dgm:cxn modelId="{773E69F6-5F67-440D-A1A9-15BB8687847A}" srcId="{4F3CE4C8-E204-4CF6-8B48-9371D3F3BD8E}" destId="{9150D67C-B89F-495F-97A2-154DA7AFA29A}" srcOrd="0" destOrd="0" parTransId="{6089C3C3-A629-4436-97CC-5DC61B28CAE5}" sibTransId="{AF9DB162-2B2F-4CEA-9C20-2ED3CF1C7C7D}"/>
    <dgm:cxn modelId="{D4D9C8DE-A894-476D-B767-EAEF73834283}" type="presOf" srcId="{4F3CE4C8-E204-4CF6-8B48-9371D3F3BD8E}" destId="{DC88CB81-D7F8-4044-91DE-65E7107748AC}" srcOrd="0" destOrd="0" presId="urn:microsoft.com/office/officeart/2005/8/layout/chevron2"/>
    <dgm:cxn modelId="{8B1E8692-20DE-4F20-BFBB-73673F229E76}" srcId="{C031684C-C639-49B5-AA52-0F7A9CAF4073}" destId="{FE473892-2E3F-425F-B69B-D9C9BE8FDEE7}" srcOrd="0" destOrd="0" parTransId="{F0F75F5D-92B7-4DA1-9089-361B9C8762D6}" sibTransId="{1428F505-952E-44E4-AB33-026869D89EE2}"/>
    <dgm:cxn modelId="{56AE43A6-A1E4-45D8-B9E2-10A8CED392F1}" type="presParOf" srcId="{A632AE45-D8F4-49C2-A07E-68DAD8832ED3}" destId="{818BD5E6-ACC2-49B6-B640-580AD0F59FA5}" srcOrd="0" destOrd="0" presId="urn:microsoft.com/office/officeart/2005/8/layout/chevron2"/>
    <dgm:cxn modelId="{E4F2175C-62B6-4C17-8FAA-F125B39CE1A5}" type="presParOf" srcId="{818BD5E6-ACC2-49B6-B640-580AD0F59FA5}" destId="{F14AFA4B-34A1-4609-9365-47E092884748}" srcOrd="0" destOrd="0" presId="urn:microsoft.com/office/officeart/2005/8/layout/chevron2"/>
    <dgm:cxn modelId="{8A923E7B-F928-4FD3-8376-83366E71FFEA}" type="presParOf" srcId="{818BD5E6-ACC2-49B6-B640-580AD0F59FA5}" destId="{D26EBE54-3ED0-4D05-8687-E8EB436BFD37}" srcOrd="1" destOrd="0" presId="urn:microsoft.com/office/officeart/2005/8/layout/chevron2"/>
    <dgm:cxn modelId="{81F4B4B8-78BD-4054-8476-C0BCE6D8C374}" type="presParOf" srcId="{A632AE45-D8F4-49C2-A07E-68DAD8832ED3}" destId="{E8B4E584-64FD-4BFA-A4FA-4D5948FBDCF2}" srcOrd="1" destOrd="0" presId="urn:microsoft.com/office/officeart/2005/8/layout/chevron2"/>
    <dgm:cxn modelId="{1823AF9E-1583-470B-A462-767F3E0FFD40}" type="presParOf" srcId="{A632AE45-D8F4-49C2-A07E-68DAD8832ED3}" destId="{1408D5B5-972B-4743-B769-29987630C55C}" srcOrd="2" destOrd="0" presId="urn:microsoft.com/office/officeart/2005/8/layout/chevron2"/>
    <dgm:cxn modelId="{531EF324-0238-4699-9D97-96BBEADB4514}" type="presParOf" srcId="{1408D5B5-972B-4743-B769-29987630C55C}" destId="{857263D8-85A7-4649-97A3-4B02FDFB71C6}" srcOrd="0" destOrd="0" presId="urn:microsoft.com/office/officeart/2005/8/layout/chevron2"/>
    <dgm:cxn modelId="{87CAE919-BDBF-4547-8B62-38D0B53E8B4F}" type="presParOf" srcId="{1408D5B5-972B-4743-B769-29987630C55C}" destId="{45A818E7-F4C3-4E69-9B82-4F5C42C32D79}" srcOrd="1" destOrd="0" presId="urn:microsoft.com/office/officeart/2005/8/layout/chevron2"/>
    <dgm:cxn modelId="{2CFD0CA6-1792-4729-A038-17D6C9E7076F}" type="presParOf" srcId="{A632AE45-D8F4-49C2-A07E-68DAD8832ED3}" destId="{C1EC1A2D-00F0-41ED-B8E6-87F2CCBD4B12}" srcOrd="3" destOrd="0" presId="urn:microsoft.com/office/officeart/2005/8/layout/chevron2"/>
    <dgm:cxn modelId="{21C01156-69E5-4711-9B52-5ABE9ECB9F42}" type="presParOf" srcId="{A632AE45-D8F4-49C2-A07E-68DAD8832ED3}" destId="{A7FCCFF4-6C15-4E88-A2DD-81BEF1CAEEDB}" srcOrd="4" destOrd="0" presId="urn:microsoft.com/office/officeart/2005/8/layout/chevron2"/>
    <dgm:cxn modelId="{8A67CA1A-96F9-4DCE-97A2-9A3025D8548B}" type="presParOf" srcId="{A7FCCFF4-6C15-4E88-A2DD-81BEF1CAEEDB}" destId="{DC88CB81-D7F8-4044-91DE-65E7107748AC}" srcOrd="0" destOrd="0" presId="urn:microsoft.com/office/officeart/2005/8/layout/chevron2"/>
    <dgm:cxn modelId="{DD92D2F2-49B2-4813-B439-EFA6F8EAD18A}" type="presParOf" srcId="{A7FCCFF4-6C15-4E88-A2DD-81BEF1CAEEDB}" destId="{CEB69999-AF23-47E6-8933-1EBB467179B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E3329-EB30-4C93-9C48-BDE533E79E2F}">
      <dsp:nvSpPr>
        <dsp:cNvPr id="0" name=""/>
        <dsp:cNvSpPr/>
      </dsp:nvSpPr>
      <dsp:spPr>
        <a:xfrm rot="10800000">
          <a:off x="1184861" y="3063"/>
          <a:ext cx="4053840" cy="6551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893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双向数据绑定</a:t>
          </a:r>
          <a:endParaRPr lang="en-US" sz="2900" kern="1200" dirty="0"/>
        </a:p>
      </dsp:txBody>
      <dsp:txXfrm rot="10800000">
        <a:off x="1348642" y="3063"/>
        <a:ext cx="3890059" cy="655126"/>
      </dsp:txXfrm>
    </dsp:sp>
    <dsp:sp modelId="{6F564274-4A76-4B1E-A1B4-8597A5F9E185}">
      <dsp:nvSpPr>
        <dsp:cNvPr id="0" name=""/>
        <dsp:cNvSpPr/>
      </dsp:nvSpPr>
      <dsp:spPr>
        <a:xfrm>
          <a:off x="857298" y="3063"/>
          <a:ext cx="655126" cy="6551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915EF-438A-4293-ACC2-C60D7A3A4A1F}">
      <dsp:nvSpPr>
        <dsp:cNvPr id="0" name=""/>
        <dsp:cNvSpPr/>
      </dsp:nvSpPr>
      <dsp:spPr>
        <a:xfrm rot="10800000">
          <a:off x="1184861" y="853750"/>
          <a:ext cx="4053840" cy="6551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893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模板</a:t>
          </a:r>
          <a:endParaRPr lang="en-US" sz="2900" kern="1200" dirty="0"/>
        </a:p>
      </dsp:txBody>
      <dsp:txXfrm rot="10800000">
        <a:off x="1348642" y="853750"/>
        <a:ext cx="3890059" cy="655126"/>
      </dsp:txXfrm>
    </dsp:sp>
    <dsp:sp modelId="{85C86AD6-0B72-4E67-83B6-DFC812E8F66D}">
      <dsp:nvSpPr>
        <dsp:cNvPr id="0" name=""/>
        <dsp:cNvSpPr/>
      </dsp:nvSpPr>
      <dsp:spPr>
        <a:xfrm>
          <a:off x="857298" y="853750"/>
          <a:ext cx="655126" cy="6551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B4130-016B-4DCD-8C1D-272246F84546}">
      <dsp:nvSpPr>
        <dsp:cNvPr id="0" name=""/>
        <dsp:cNvSpPr/>
      </dsp:nvSpPr>
      <dsp:spPr>
        <a:xfrm rot="10800000">
          <a:off x="1184861" y="1704436"/>
          <a:ext cx="4053840" cy="6551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893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MV*</a:t>
          </a:r>
        </a:p>
      </dsp:txBody>
      <dsp:txXfrm rot="10800000">
        <a:off x="1348642" y="1704436"/>
        <a:ext cx="3890059" cy="655126"/>
      </dsp:txXfrm>
    </dsp:sp>
    <dsp:sp modelId="{94A8709D-3986-4583-8FB7-0609E83C4C8C}">
      <dsp:nvSpPr>
        <dsp:cNvPr id="0" name=""/>
        <dsp:cNvSpPr/>
      </dsp:nvSpPr>
      <dsp:spPr>
        <a:xfrm>
          <a:off x="857298" y="1704436"/>
          <a:ext cx="655126" cy="6551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44A5E-F264-4E5C-A878-BDB9E7AA40E5}">
      <dsp:nvSpPr>
        <dsp:cNvPr id="0" name=""/>
        <dsp:cNvSpPr/>
      </dsp:nvSpPr>
      <dsp:spPr>
        <a:xfrm rot="10800000">
          <a:off x="1184861" y="2555123"/>
          <a:ext cx="4053840" cy="6551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893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依赖注入</a:t>
          </a:r>
          <a:endParaRPr lang="en-US" sz="2900" kern="1200" dirty="0"/>
        </a:p>
      </dsp:txBody>
      <dsp:txXfrm rot="10800000">
        <a:off x="1348642" y="2555123"/>
        <a:ext cx="3890059" cy="655126"/>
      </dsp:txXfrm>
    </dsp:sp>
    <dsp:sp modelId="{E003D48F-F16F-43D6-96C2-D1F45E5158AB}">
      <dsp:nvSpPr>
        <dsp:cNvPr id="0" name=""/>
        <dsp:cNvSpPr/>
      </dsp:nvSpPr>
      <dsp:spPr>
        <a:xfrm>
          <a:off x="857298" y="2555123"/>
          <a:ext cx="655126" cy="6551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4F220-56B9-4E91-8336-E7825C681BDC}">
      <dsp:nvSpPr>
        <dsp:cNvPr id="0" name=""/>
        <dsp:cNvSpPr/>
      </dsp:nvSpPr>
      <dsp:spPr>
        <a:xfrm rot="10800000">
          <a:off x="1184861" y="3405810"/>
          <a:ext cx="4053840" cy="6551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893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指令</a:t>
          </a:r>
          <a:endParaRPr lang="en-US" sz="2900" kern="1200" dirty="0"/>
        </a:p>
      </dsp:txBody>
      <dsp:txXfrm rot="10800000">
        <a:off x="1348642" y="3405810"/>
        <a:ext cx="3890059" cy="655126"/>
      </dsp:txXfrm>
    </dsp:sp>
    <dsp:sp modelId="{9F278131-7703-4E58-A2DE-575E72097BE1}">
      <dsp:nvSpPr>
        <dsp:cNvPr id="0" name=""/>
        <dsp:cNvSpPr/>
      </dsp:nvSpPr>
      <dsp:spPr>
        <a:xfrm>
          <a:off x="857298" y="3405810"/>
          <a:ext cx="655126" cy="6551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AFA4B-34A1-4609-9365-47E092884748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 rot="-5400000">
        <a:off x="1" y="520688"/>
        <a:ext cx="1039018" cy="445294"/>
      </dsp:txXfrm>
    </dsp:sp>
    <dsp:sp modelId="{D26EBE54-3ED0-4D05-8687-E8EB436BFD37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dirty="0" smtClean="0"/>
            <a:t>Hello</a:t>
          </a:r>
          <a:r>
            <a:rPr lang="zh-CN" altLang="en-US" sz="4400" kern="1200" dirty="0" smtClean="0"/>
            <a:t>，</a:t>
          </a:r>
          <a:r>
            <a:rPr lang="en-US" altLang="zh-CN" sz="4400" kern="1200" dirty="0" smtClean="0"/>
            <a:t>Angular</a:t>
          </a:r>
          <a:endParaRPr lang="en-US" sz="4400" kern="1200" dirty="0"/>
        </a:p>
      </dsp:txBody>
      <dsp:txXfrm rot="-5400000">
        <a:off x="1039018" y="48278"/>
        <a:ext cx="5009883" cy="870607"/>
      </dsp:txXfrm>
    </dsp:sp>
    <dsp:sp modelId="{857263D8-85A7-4649-97A3-4B02FDFB71C6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 rot="-5400000">
        <a:off x="1" y="1809352"/>
        <a:ext cx="1039018" cy="445294"/>
      </dsp:txXfrm>
    </dsp:sp>
    <dsp:sp modelId="{45A818E7-F4C3-4E69-9B82-4F5C42C32D79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dirty="0" smtClean="0"/>
            <a:t>Angular Page</a:t>
          </a:r>
          <a:endParaRPr lang="en-US" sz="4400" kern="1200" dirty="0"/>
        </a:p>
      </dsp:txBody>
      <dsp:txXfrm rot="-5400000">
        <a:off x="1039018" y="1336942"/>
        <a:ext cx="5009883" cy="870607"/>
      </dsp:txXfrm>
    </dsp:sp>
    <dsp:sp modelId="{DC88CB81-D7F8-4044-91DE-65E7107748AC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 rot="-5400000">
        <a:off x="1" y="3098016"/>
        <a:ext cx="1039018" cy="445294"/>
      </dsp:txXfrm>
    </dsp:sp>
    <dsp:sp modelId="{CEB69999-AF23-47E6-8933-1EBB467179BC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dirty="0" smtClean="0"/>
            <a:t>Angular in Central2</a:t>
          </a:r>
          <a:endParaRPr lang="en-US" sz="4400" kern="1200" dirty="0"/>
        </a:p>
      </dsp:txBody>
      <dsp:txXfrm rot="-5400000">
        <a:off x="1039018" y="2625605"/>
        <a:ext cx="5009883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j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tackoverflow.com/questions/14994391/thinking-in-angularjs-if-i-have-a-jquery-background/15012542#1501254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3733800"/>
            <a:ext cx="3128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前端技术沙龙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-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Jay.M.Hu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263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93135"/>
            <a:ext cx="39338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6985" y="2613468"/>
            <a:ext cx="190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248" y="2585115"/>
            <a:ext cx="168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9009" y="3276600"/>
            <a:ext cx="44149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Html</a:t>
            </a:r>
            <a:r>
              <a:rPr lang="zh-CN" altLang="en-US" sz="1400" dirty="0"/>
              <a:t>编</a:t>
            </a:r>
            <a:r>
              <a:rPr lang="zh-CN" altLang="en-US" sz="1400" dirty="0" smtClean="0"/>
              <a:t>写静态文档非常棒，但当我们在</a:t>
            </a:r>
            <a:r>
              <a:rPr lang="en-US" altLang="zh-CN" sz="1400" dirty="0" smtClean="0"/>
              <a:t>Web</a:t>
            </a:r>
            <a:r>
              <a:rPr lang="zh-CN" altLang="en-US" sz="1400" dirty="0" smtClean="0"/>
              <a:t>应用</a:t>
            </a:r>
            <a:endParaRPr lang="en-US" altLang="zh-CN" sz="1400" dirty="0" smtClean="0"/>
          </a:p>
          <a:p>
            <a:r>
              <a:rPr lang="zh-CN" altLang="en-US" sz="1400" dirty="0" smtClean="0"/>
              <a:t>试图用它来定义动态视图的时候，它就不够强大了。</a:t>
            </a:r>
            <a:endParaRPr lang="en-US" altLang="zh-CN" sz="1400" dirty="0" smtClean="0"/>
          </a:p>
          <a:p>
            <a:endParaRPr lang="en-US" sz="1400" dirty="0"/>
          </a:p>
          <a:p>
            <a:r>
              <a:rPr lang="en-US" altLang="zh-CN" sz="1400" dirty="0" smtClean="0"/>
              <a:t>Angular</a:t>
            </a:r>
            <a:r>
              <a:rPr lang="zh-CN" altLang="en-US" sz="1400" dirty="0" smtClean="0"/>
              <a:t>可以扩展</a:t>
            </a:r>
            <a:r>
              <a:rPr lang="en-US" altLang="zh-CN" sz="1400" dirty="0" smtClean="0"/>
              <a:t>HTML</a:t>
            </a:r>
            <a:r>
              <a:rPr lang="zh-CN" altLang="en-US" sz="1400" dirty="0" smtClean="0"/>
              <a:t>的语法，由此产生极富表现力、</a:t>
            </a:r>
            <a:endParaRPr lang="en-US" altLang="zh-CN" sz="1400" dirty="0" smtClean="0"/>
          </a:p>
          <a:p>
            <a:r>
              <a:rPr lang="zh-CN" altLang="en-US" sz="1400" dirty="0" smtClean="0"/>
              <a:t>可读性强、开发快速的环境。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42370" y="3302429"/>
            <a:ext cx="21369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Web</a:t>
            </a:r>
            <a:r>
              <a:rPr lang="zh-CN" altLang="en-US" sz="1400" dirty="0" smtClean="0"/>
              <a:t>应用中对</a:t>
            </a:r>
            <a:r>
              <a:rPr lang="en-US" altLang="zh-CN" sz="1400" dirty="0" smtClean="0"/>
              <a:t>Html</a:t>
            </a:r>
            <a:r>
              <a:rPr lang="zh-CN" altLang="en-US" sz="1400" dirty="0" smtClean="0"/>
              <a:t>的增强</a:t>
            </a:r>
            <a:endParaRPr lang="en-US" altLang="zh-CN" sz="1400" dirty="0" smtClean="0"/>
          </a:p>
          <a:p>
            <a:endParaRPr lang="en-US" sz="1400" dirty="0"/>
          </a:p>
          <a:p>
            <a:r>
              <a:rPr lang="zh-CN" altLang="en-US" sz="1400" dirty="0" smtClean="0"/>
              <a:t>前端</a:t>
            </a:r>
            <a:r>
              <a:rPr lang="en-US" altLang="zh-CN" sz="1400" dirty="0" err="1" smtClean="0"/>
              <a:t>Mv</a:t>
            </a:r>
            <a:r>
              <a:rPr lang="en-US" altLang="zh-CN" sz="1400" dirty="0" smtClean="0"/>
              <a:t>*</a:t>
            </a:r>
            <a:r>
              <a:rPr lang="zh-CN" altLang="en-US" sz="1400" dirty="0" smtClean="0"/>
              <a:t>框架</a:t>
            </a:r>
            <a:endParaRPr lang="en-US" sz="1400" dirty="0"/>
          </a:p>
        </p:txBody>
      </p:sp>
      <p:sp>
        <p:nvSpPr>
          <p:cNvPr id="2" name="TextBox 1">
            <a:hlinkClick r:id="rId3"/>
          </p:cNvPr>
          <p:cNvSpPr txBox="1"/>
          <p:nvPr/>
        </p:nvSpPr>
        <p:spPr>
          <a:xfrm>
            <a:off x="3751953" y="2244136"/>
            <a:ext cx="145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AngularJS.org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36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的超酷特性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7435918"/>
              </p:ext>
            </p:extLst>
          </p:nvPr>
        </p:nvGraphicFramePr>
        <p:xfrm>
          <a:off x="1524000" y="1447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1615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的交互逻辑</a:t>
            </a:r>
            <a:endParaRPr lang="en-US" dirty="0"/>
          </a:p>
        </p:txBody>
      </p:sp>
      <p:pic>
        <p:nvPicPr>
          <p:cNvPr id="2050" name="Picture 2" descr="http://thumbsnap.com/i/VeSX9sNM.png?08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3124200"/>
            <a:ext cx="482837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cnitblog.com/blog/673628/201409/2407155360751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5179636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144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QSEBUUEBQVFBQUFBYUFRQUFBcUFRUUFRUXFxQWFxQYHCkgGRolHBYVIjIhJSk3Oi4uGCAzODMsNyotLisBCgoKDg0OFxAQGywcHBwsLCwsLCwsLCwsLCwsLCwsLCwsLCwsLCwsLCwsLCwrNywrLCw3NywsKywsLCsrKysrLP/AABEIAKsBJgMBIgACEQEDEQH/xAAbAAACAwEBAQAAAAAAAAAAAAAABAMFBgECB//EAE8QAAIBAwEDBQsIBwYFAwUAAAECAwAEERIFITETQVST0wYUFRYiMlFSlNLUI1NhcXSRs9E0NUJVkrHhJDNkcoGyQ2JzobRjgoQHJaLBw//EABgBAQEBAQEAAAAAAAAAAAAAAAABAgME/8QAHxEBAQACAwEBAQEBAAAAAAAAAAECERIhMSIDQRNR/9oADAMBAAIRAxEAPwD7hmisx3YwLJLYpIAyNcS6kOdLabO4YZHPggH6wKh8XbXo0X8P9azctJbpraKyXi7a9Hi/h/rR4u2vR4v4f61OcTlGtorJeLtr0eL+H+tHi7a9Hi/h/rTnDk1uaKyXi7a9Gi/h/rR4u2nRov4f605w5RraKyXi7a9Gi/h/rR4u2nR4v4f605w5xra5msn4u2nR4v4f60tJsyGG7sWgjWMtdOjFBjUneV22k+kZVTj0qKsylJlttqKBRWmlT3R3cscS8gUV3mjiDSI0iqHbBJRXUnd/zCqzVf8ASrT2CX4yrDun82H7VB/uoFYyumcrohqv+lWnsEvxlGu/6VaewS/GUX20TG+hYZZSIzKeS5LcobTweRSx47lzw+qvE+3YFUtr1blYBVY5V2jUFTjDYMsecHdqGam6m696todKtPYJfjKNe0Ok2nsEvxlTwXsblwjaigy2Aw3HUAQSAGBKsNQyMqd+6qnZ/dZBKobeikI2pnhZQrxSzbzHI2CFhfK8RxxjfTeRuntd/wBKtPYJfjK7rv8ApVp7BL8ZXibbsCrq16t5GlQ2rK6QQQQNPnpvbA8tcE5FSDa8OQGkVWKlsMeYKznyh5Pmo7ceCseY03Tdc13/AEm09gl+Mry8m0ME982m4E/oEvMPtlNWl2kgJjbUAdJ3MpVsA4ZWAIOGBwRz1LJwP1H+VOVOVN9z9609pBM4AaWCKVgucBnjViBnmyasKpu4z9W2f2S3/BSrmujbPbdvrgXMcNs8MeqGWZmlhebOiSFAqhZY8f3pOd/CoNW0OlWnsEvxlS7T/WUX2K4/8i1pqsZZWVnK6Ia9odKtPYJfjKNd/wBKtPYJfjKi2rtpbctqjkYJFyzshiAVNTKdzyKzHyScKCfRvIBmG14CcCUHyym4NjUraGBOnAAbycndq3ZzuqbyTdc17Q6TaewS/GUa9odJtPYJfjK621oRj5RcMgkznhGwco2OJ1aGAAGd33+INtQvjy8EsygMCN4kaJSd3kBnUqNWMndx3U3Tdete0Ok2nsEvxlGu/wCk2nsEvxldtNrQyleSkD6xlSA2kgjIwxGN4BYDO8bxkb6dqcqnKlNmX10LxIbiSCRJIJpQYrd4GVopIFGS08gYETHmHAVpazEP6yg+yXf4tlWnFdJem4KKKKqs73UfpNh9om/8G5pmlu6cf2mw+0Tf+Fc01pPornn6xk5RXdJo0msMK7blwY4SyyJEdca65DhfKkVSuoqwUkEqGKkAkVTRd0pVTko3J72MsiI0uZmj5KAwgpLIuAMgDJZFIUkkarT9H0f6HjXAmNO7GnzcDzd2PJ9G7duqyxqVlpO6pgDutiQhk1icmJgIll5NG075N+Megq3PpFhsjbZmnkjMYULyuDyiFxyUwiw6BtQJzngMYxv3GrVrVSysV3pq07uBcgsccM5AOak0cd3HGTjecbhk8+Ku4dCiu4owayjlUndFeLDLYyOGKreHVpUsQDY3gLYG/AByfQAavNP0VWbTH9p2f9tb/wAC9q4+rj608EoZQykMrAFWU5VgRkEEbiCOepKzslu1kWkhDNbElpYFUs0JO9pYFG8rxLRj6135Vry1ulkRXjZXR1DKykMrKRkFSOIrs6Kzum82H7VB/uoqbb1k8saCLTrSWOUByQp0NkjKgkfdSPet56lt1snZVjKbZym0F9s4ySB1mki+TMbCPk/LQnPnOjMp3nepH8qSfuZjLFgzjySqYEeYwWjYKGKFiqmJMKTgAY31ad63nq23WydlXe9bz1bbrZOyqayTVKbN2OsLOwd3MihGLaNRVWdhlgoZmzI+9ieNVy9yMehUeWVtCCNWxEmEEE0IXCRgHdOxyd+QPpFXfet56lt1snZUnby3TTyw8nbgxJG5PLSYIl14A+S5uTP301karlzsRHkkkDyI0rEyadBDKRENHlKcD5Ibxv8AKO/hjzdbBR4imWPEjURgnkJIQGwM4xITu5wPqL/et56lt1snZUd63nq23WydlTWRqlti20qI5uHDyySGRiCGA8hEA1BEB8zjoHH/AFL8nA/Uf5VD3reepbdbJ2Vce0vCCAttwP8AxZecf9KnGmqZ7jP1bZ/ZLf8ABSrmkNhWRgtYIWIYwwxREjgTGiqSPo3U+TXRtnNqfrKL7Hcf+Ra0zVdtSRpNoJ3rycjxQSxTBiwWLlGhlXW6qQGPJjyOOGzw3013reerbdbJ2VYyxtrNm68vYoZuVYBmCKi6gpC6WZtS5GQTq5jzCk5NhIQwDOFflFlA0/KpJPJMyMSuQNUkgyuDhjvzgh/vW89W262Tsq53reepbdbJ2VTWSapFtgx4IBcEyvMGBXKu3mhcqRpTAKr9+ajPc7GZA7sztnUxdIW1kSvMnGPyNLux8nHNnhmrLvW89S262TsqO9bz1bbrZOyprI1VfZbASJoWRn+QijhXzAWSKIxKHcKHZcMToJxqGQBVvUHet56tt1snZV3vW89W262TsqcaaqCH9ZQfZLv8WyrT1n9n7Mn77SabkgqQTRBY2diTK8DZOpQAByJ++tBW541BRRRVUhtXZMVyFEyk6G1oVkkiZWKlSQ8bBhlWYcd4JpDxRtv8R7bd9tSEYllluD3zOgS4aNUj5EKqrHGR50RJOWPE1L3lJ0y6++DsazuJbDXijbf4j2287ajxRtv8R7bedtS3eMnTLr74OxrneMvTLr74OxpyibhrxRtv8R7bd9tR4o23+I9tvO2pbvGTpl198HY1zvKTpl198HY05Q5Q14o23+I9tvO2o8Ubb/Ee23nbUt3lJ0y6++DsaO8ZemXX3wdjTlDlDPijbf4j2287ajxRtv8AEe23nbUt3lJ0y6++DsaO8ZOmXX8UHY05Q3DPijbf4j2277apbTuZt45EkUSF4yShkuLiUKSrIWCySEZ0swzjgxpHvGTpl198HY0Gxl6ZdffB2NOUNxpsVnbq1ks3M1upe3clp7Zd7Ix4z26+nnaIedvZfKyHe7lLx5rC1mkOXltoZHIGMu8Ssxxzbyata00htLpJEV42DowDKy7wQecGpqobmze2dprZS0bEtPbDnJ3maAcBJxJTg+SdzedbWF6k0ayRMGRhlWHAj/8ARHDHNQMUUUntDacMC6p5Y4lJwDI6oCfQMned4++gcqj2f+sbv/o2n87ivMndQmCYobmbAyNEBjBH0ST6E/8AyqmtduyrdTTGwu9MscCKA1nqBiMurI75/wDUGN/pouq29FUfjTAueW5SDHFp4XjjHHPy2OTwMbzqx9NW9tcLIoeNldTvDKQyn6iN1ES0UUtf3qQxmSVgiLxJPp3AD0knAAG8k4FAwTWfa/kvG02jGO34Nd7svvwVtgePPmUjA3adRyV8tZSXu+4Ux2v7Nuch5h6bn1UPzPOMa+JQaBEAGAMAbgBuwBwxQQ7PsEhQJEoVRk4GTkneWZjvZid5Y7yeNM4oqlu9v6JniS3nlMYQs0ZgCjWCVHykqknA9FBdUVReML9Cuv4rT4iu+MD9Duf4rX4ipuG15RVH4wP0O5/itfiK54wv0O6/itPiKbgvaMVReMD9Duf4rX4iu+MD9Duf4rX4imza8oqi8YX6FdfxWnxFHjC/Qrr+K0+Ips2vaKrNk7Y5dpFMUkTRacrJyeSHBKkGN2GNx5+auVRV7L8+6+2Sfhw0nJtwogmkVRDy9xCxGrWggadQ+/c2eQJIGMauJxTmy/Puvtkn4cNdXZEALHkwSzOxDM7qGlDCUpG7FULa3zpAzqPpNc77WL6TPdLGBkpJhVkkkI5IrFHEIzI7OJCpAEqnCknc27INe02+jFlRJHYPoULyZLnLgkeX5PmN5+DjBxivZ2BCWRsOdAk3GWVtRkaMnW7OWcfJKNDEjAAxgAUzDs6NHLKpDFte93YBvK81WYhB5THSoAyxOM76nSdK5+6RMI6o5iYZaQ6VAJgEyoAWzr8qMbxjJO/dUsO3kbTiOTeyq7DkyseqQRgswfDDUV3pq3H6DU67FgB3RjcgQDU+kKqcmMJq06tGF1YzgDfuGJYdmxqMBT+zks8js2h9alndizHVvyTv4HI3U+Top4dQIHaOVFZNcZZV+VBAaMJhj5Tg7lODu3gV6vNr8ncGHk2ckQ6AmnUzy98nHlMFAC2xOSeeujYUQKaV0hJRNp3vl0VhEAzklETWxCrgDgMDILb2UZkEpQcoCpD78jQJAnPzCaX+M/RTpOlRF3WQHGNRDEEYUKRGYoJNRDN5R+XXcuTx3bt/q97odCq6wyaG5TEjaAhRIJpQ6gMSQeS4HBwwOKntO56CPPk/t6wAzoFURxxLHhW8pAsMfktkEjJGeEr7EgOrMWdRJPlvuyrIQvleQuHfyFwvlk4yafK9PL7aUE4jlYFikeBH8sVmWBtGX3AO672xuOeFOWV0JYlkTIV11AHcRxBB+kEYqKPZsSuzhPKZg58pyA4YPlULaUyyhiFABO8gmmIIVRAqDSqggAZ3Deec/XTr+F0X/wDp7fxSbNtFjkVzHa26OoI1IwhTyXXOVP1+kVpayfcvseKfZlgzqRILK20yozRyr8ih3SoQ2Pozg84Ip7TeW43EXkYHA6Ibnd9IxFIf9E+uurovjWe2naPbO1zagFT5dzbkhRKAPKljJICTAenc4GDg4YP7P21FMxRSVlAyYZFMcoHDOht5XP7QyPpql2tN33K0W/veBtMo5riYANyR9MSZXUP2m8k7lYEslt1A225LtQbUtDAwz3wyYmkBH/AikHkDOPlJFOcblIIauWezo4mLouZDuaZyXmbjxlbLY3ncDjfwFN0Vzt29eH5zEUUUVl0AOOG76t1ISbKTWZIS1vKSCZINKFyPnEIKSjG7y1J9BB30/RV2zcZfUA7pXhGi5iLyHCxPAvydw5OAg1NiCQn9l2xzhmwcO2GyXeRZ70q8qkmKNN8NvnI8jO95MHBlOM78BQSKUuIFkRkkUOjjSyngQeb+vEc1T9z186sbedi7IuuKU8ZoRgEvzcqhIDY4go37WB0l2836fnx8X4FdqpuO6W2RinKh3G4xwhp5Bv0nMcQZhg8d27nqMbWnfPI2kn0PcOkCH/2gtIP9UH0ZquS6rMx/pt39Vt+G9N963sg+UnigBHCCIyOuRzSynSSDvBMf+lVuzrcx3N0rSPKR3uS8hXUxKPnzVCj6gABWcvEvi0rwZBqCkjU2So52041Y+rIr3SO17V5EBhKrNGweJmzpVtLI2cb8FHkH+orlHMwblOTMuocmoZi/7IVM6jq9Awd/0V3llwCSAGfQCdwL6iukZ58g/dWa2j3MSM2IGRIlgaBMnytHerQqGPJFtzENufTz6dW88Pc3NqzqhZhK8iyO0mqMGa5dUUBd6kTJnyhvB9ANa1F1GqPEDnIJA5zjGcD6Mj769aD6D91Y+17lpVVtRhZiW0byBGjpb60UpCu5jAynA82QkljxZl7nXZZMiJWZVESqzaYcXMkrqheNhp0sgwUIOMFdNNQ1GmNFLbPhZIY0fSWVAp0ebu3eTuG7m4DhwFM1lKi2H+l3X+S2/wBj0UbE/S7r/Jbf7HortPHWePMnc6/KSPFdyxCWQylBHbuoYqqnBkjLY8kc9c8AT9Om6i07GvA2lcvJMIjbqkczRDWkjMdKIxJKuB+3wxzV675vfXteqm7SpdJ074An6dN1Fp2NHgCfp03UWnY1zvm99e16qbtKO+b317Xqpu0p0dO+AJ+nTdRadjR4An6dN1Fp2Nc75vPXteqm7Sjvm89e16qbtKfJ074An6dN1Fp2NHgCfp03UWnY1zvm89e16qbtKO+bz17Xqpu0pvFOnfAE/TpuotOxo8AT9Om6i07Gud83nr2vVTdpR3ze+va9VN2lOl6evF+fp03UWnY1w9z8/TpuotOxrnfN769r1U3aUG5vfXteqm7SnR0t9k2K28EUKZ0QxpEud50xqFXJ9OBTZpDuf2h3xaQTldJmgim05zp5SNXxnnxmn81pVH3XpGLV5JIklaMEwqw38s3kRBH4oxZguQR53Gq7ZezxbwrCHaTRka3Op3YkszMecliT/rXe6TbMUhjhiYue+oA7RqWjTRKp0SSjyAxIA0Zzv4YBIZFYyej8J7XaKR21eGGFmXJclY0ARpTrkYKDyaeU4XJYgbyENIWu3yyqeSJAEQnJJjZJJJngIWF11HDxscEg4I591Z063OS6XtFUy7cPJs7x6cRGYAShspyEky5OkAHEeD6M84rzDtw60Qpq1yujMurEam6kgi1YQrnCjzmXODgHBFXVT/TFd0VQPt12to5YxFG8iO+mWTUqZtJbiESuMafNjLegE7+entkXMja1myHQqdLoqOA6kjJjdkcZVsFTwG/hkzSzOW6WFVXdLAhhEkqJIsDiZlkAZWhG65DKdxHJFzg7soueFWtR3UKvG6OAyujoyngVZSGB+ggmk9XOblaG1gRFCxKqKAMBAFXGN2AN3DFTYrN9y/dJHLb26ysY53hiOiVTEzsY1YmMsAJRxOUJ/wCxrR5rq8LtZa65SO8uG5CZ1kEOlo1Vh5CsGBywIIJH31qaz93tafviWKCOEiJYyWlkkUkyBjgKkZ3AL6alSoO/26LddWnaUd/t0a66tO0qbwhefN2vXTdjR4QvPm7XrpuyrGsU1EPf7dFuurTtKO/26LddWnaVN4QvPm7Xrpuxo8IXnzdr103ZU1iaiHv9ui3XVp2lHf7dFuurTtKm8IXnzdr103ZUeELz5u166bsqusTWKHv9ujXXVJ2lHf7dGuurTtKm8IXnzdr103ZUeELz5u166bsamsU1HrueVzPcSPFJGriFV5QKpbQraiAGO7eKKn2LtKSV5Y5kRWi5M5jdnVhICR5yqQRg0V0bV+y/Puvtkn4UNP0hsvz7r7ZJ+FDT9ccvXO+iijNFRC20LxYY2kcEhdOQuM+UwUecQBvYcTSV3t+KNNbhtOlmyrRSeSiyMxwjnP8AdsPr3U/e2qyoUfOklScY/YdXHHmyopTaOxY5j5WoDSU0ppUYIkB5uPyrfcKs1/Vmkj7XgUEtKi4AJ1HGA2kAfXmRMjiNQzjNTW95HIWEbhipwwGd2CVPEelSN3AgjjVZ4tRl9bO5JZXzpiB1rJHIW1iPV5TRDK5wNRxzYcstmLFLLIrMeVJJTCKgJYsThFGpstjU2Tjdn026Oj9FFGayyKPyP8qM0fkf5UiqPuP23nZ1nFaxtPIlpbqxB0QRsIVBDzkYJBGCsephzgcatvAkk++9mLqcf2eLMUAx6xB5SX0EM2k+oK9dwg/+12P2K2/ASr2u7qz/AHUWojsWMSALbGOdY0XA0wSLIyqijedKsAPSRXk45jkekc49NaB1yN+8eisfs2PkGNo2fkVzATk8pa8Izk8Wj/u2+pGPnis5O345aujzICQSASpyCQDg4K5GeBwzDPoJ9NeBAuSdKgsVZiFALMhypJG8kHeDzVLRWHp1KrrbYsKKylFcMQx5REbeFKjcFA4EjOMnJyTTTWcZYMY4yynKkxrkHUXyDjI8ok/Wc1PRTZxn/EC2kYIIjQEJyYOhchMY0A483G7HCvVvbJGNMaIgznCKqjPDOFHHAFS0U2ajlJbdmZbaXQdMjLyUR3bppiIodx4+W6U8aWs4u+LoY/urViztzPclSqxj0iNWLN/zMg4q2LJtn9MtYr87NjaFYXRHjVVUIyhlwoAG4+jFV52JJF+hzvGBn5GbNxDvOd2o8onoAV8Afs8MXgoro8SkG2ni/TIWjG75aLM8H+pVQ6Y5yyADPnHfivsblJbq6eNldGW2IZGDKfIfgRurVYrL28Sre3mkBc97scADLGNsk44ncN/0VnLxL4fxSu0L4RcmCru0snJIqaMluTklO92UAaYnPHmpulL+yEpiOoq0MplUgAjJhlhIIPEaZmP1gVzmnOIIttwMccoqEFVw7Ih5RpJY+T0ltWoNBIOGDjcWwcSeGLfSG5eLSW0auUTGvGdOc8cb6Rtu5mJJDJqdmZSHyVGtm76LvuUYLG8lO7hha92vc+sRzG7K+gx6gqnyGVV4MDv8kH0D0Y3Vel6NWe14pc6HU4zv1Lv0tIr4Gc7jE5JI4enfj221YBqzNF5GNfyi+TqIC5385IH+tV0/cxG4kDu5EhXPm7lV52ZPN3qy3MqH/lPMd9e/FyPUWyTlncagG0mSXlW3nfjUN2kgjdvNNQ6XEbhgCpBBAIIOQQRkEEbiMV3FRWcHJxompn0Kq6nOp2wMZZuc1NWaiLYf6Xdf5Lf/AGvRRsT9Luv8lt/seiu08dYXGzbpJJjELdkkmaUF5JFYakRSCFQj9j01773vfUteum7KlYkklluC1xOoS5aNVjdUVVWOIgAaPSx++pvB7dJuutX3Kzbj/WbpJ3ve+pa9dN2VHe976lr103ZVH4PbpN11q+5R4PbpN11q+5TeKdJO9731LXrpuyo72vfUteum7Ko/B7dJuutX3KPB7dJuutX3Km8TcSd73vqWnXTdlR3ve+pa9dN2VR+D26TddavuUeD26TddavuVd4ruJO9731LXrpuyo73vfUteum7Ko/B7dJuutX3KPB7dJuutX3KbxOkne176lr103ZVw2976lpw+em7KvHg9uk3XWr7lB2e2P0m64H/ir6P8lPk6W/c9YG3tLeAkMYYIoSwGAxjjVCQOYHFWFVPcldvNs+0llOqSW1gkdsAZd4lZjgbhkk8Kl2ntmKAhXJMjeZFGC8r/AOWNd+PSx3DnIrbSxJrM90s0cp5KIPJdREPHyIDNA5GMyufIjVgSCrnLLqwDjdOLW4uf79mtoj/wYn+WYEcJbhfM+qI5BHnkbqtrGwjhQJEioo4KowMneT9JJ3knjQZi3vWDrDdKIbgjcASYpjgkmCQ+fwJKHylxvGMMXqub6xjmQpMiyIeKuAwyOBwecems2NnMszRWlwW5JUZobkNKqBi2lVuQRIGIU7nL4Gk4378XF3x/bXpuilJDdIBrtGc8P7NPFIM4/wDXMJxzUuu1JC7RrZXZkQKzpm0yofVoJJudJzpbgTw34qca6/64rOgb6XSK7cDRbpFnnuJhqUenk4Q4Yj0axn0iuQ7ISScw3kzzPoEvIBTDbaclCVVd8wBxkO7YypwMirMWb+0nhOe5mnV1sFLBTh5wVUbj5a2zONMkoGcMfIUjeScgXmwNoW+BbxAwvGv6PKCkoHEsA394Mne6kgknfmriOMAAAAADAAGAAOAA5qX2hsyKddMyK4ByM8VPrKw3q30gg1qR58srlezeaKohY3Fv+jycvGOENy51qPQlzgs27O6QMSf2gKnsdvxO4ifVDMf+DMAkh9OgglZAPSjEfTVZW1Zq8s7lbqaSGKKVJRFva4MLKY1ZSCoifI3g5zWkBrN7ZaZ7vko7mWBFgEnySQMWZpCvlGaJ9wC82KlK5i96LB7a3w1GL3osHtrfDVD3jcfvG76ux+FrveNx+8bvq7H4WsfLHylxe9Fg9tb4ajF70WD21vhqh7xuP3jd9XY/C0d43H7xu+rsfhafJ8psXvRYPbW+Goxe9Fg9tb4aou8Lj943fV2PwtHeFx+8bvq7H4WnyfKXF70WD21vhqMXvRYPbW+GqHvG4/eN31dj8LR3jcfvG76ux+Fp8nysNgWkyyTyXCJGZOSVVSUy7o1IJLFF3ktwxzUUvsRplu2iluJbhDbiQcqkClW5QpuMMSbsDnzRW43EezPPuvtkn4cNP0hsvz7r7ZJ+HDT9csvXLK9uYrtFcNRFLd7caKV+WVY4E1Euwk3osJkZ1kCmMtlWHJZBwCc8xPGWPTqMc2FDtJgRHk0jCF3ZhKQVAkXzSeDeinZNkQs5dowS2S2S5QkpoLGPOgtoOnVjOKlhsI081TvDKSzvISradQZnYk5EaDf6BWtxrcKHbSkkRpJKclVWNRqco06uw1OBpHIHBPHI45FQy90sK8rkSfJZ1H5MDyZOTckl/kwrcTJp3AkZANNnY8GhY+SAVFVECl10oiuiqCrAgaZHHHeGOc16GyYd+Exk6vJeRdJLayUCsNBLDJ04yeOafJuGbeUOiuvBlDDOM4YZHAkc/MT9ZqSo7eFY0VEXSqgKqjgFHAb6krLIrn5H+Vdo/I/ypFUXcgt1Ns+zRP7LEtpbqZDpeeTEKg8mm9IhwIZtRPDSvGtPsrZEVuDyS72wXkYl5ZCABqklYlnOAN5NJdwn6qsfsVt+AlXld3UUUVFdXCxozyMERFLuzHAVVGWYnmAANAjt3aZhQBFDzStycEZOnXIQTvPMiqGZjzKp47gZNjbOEEenJZ2YySyHjJK29mPoHAAcyhQNwpHYls0shu5lIZ10QIRgw25wfKB3iRyAzejCL+ySb2gKo9n/AKxu/wDo2n87iryqPZ/6xu/+jafzuKC8qs23swyqrRtomiYPDJjOG4MrelHGVYeg54gEWdFBX7G2kJ49WkowYpJG3nRSrudD6ccQeDAgjcRVhVBtiI28pu4gSoXF1GAW5SJRulRRvMse/cPOUsN5CYu4ZQ6hlIZWAZSDkEEZBB5wRQSUtf2EcyFJkSRDg6XUMuQcg4PODvB5qZooKEbNnt/0WTlU3/IXLs2Pojud7qPocNzAaRVfBemW+fXFJCy2qArIB88+9XUlXB+g/WAd1a6s7efrBvsifjPUy8S+GKRvLxxNHDEql3jklzIxCKkTRIdygksWmTHDABOeAL9L3dkkmnUGyudLI7xsAwAYB0YHBwMjONw9AxxjnCEm30RSZY5FKjEhTTJGswiErQq+QXYLkg6QD6c7q8tt8B9PITcN4xHr5TlliEenXjJ1BtWrGD9zC7CtwMLEFXSFCKzrGMIIwRGG0htAC6sZxz1O1hGZOUK+XktkMw3llbJAODvRTw5vrrXS9KnaPdMEiMiRO252XlMIsiJFM+tGBbdqiA3gHDg4qTxrtzLLFGWlkicJoj5N2ZuVWHAXXlcOwHlhd28ZAJpp9g27Bg0eQ2Rgu5ADK6sqDV5C4lk3LgeV9Awwuz4wxYA5La8cpJoDaxISsZbSuX3nA303DpHsvaiXHKcnq+Tco2rT5wzzKxKncdzYPDdvp6lraySMsUBBbAJLO3kqWKqNROlQWbCjdvpipU6QWH6w/wDh/wD92orlh+sf/hj8dqK64+Ok8dm7m35SR4ry4hErmQxolq6hiqqSDLAzb9I5654uzfvG66mw+FrRUVdKzvi7N+8brqbD4Wjxdm/eN11Nh8LWioqaGd8XZv3jddTYfC0eLk37xuupsPha0VQTXkaHDuin0Myg/cTV0KTxdm/eN11Nh8LR4uzfvG66mw+Fq48JQ/Ox9Yv50eEofnY+sX86GlP4uTfvG66mw+Fo8XJv3jddTYfC1ceEofnY+sX86PCUPzsfWL+dTUNKfxdm/eN11Nh8LQe5yb943XU2PwtXHhKH52PrF/OjwlD87H1i/nTUBsuxWCCKFM6Io0iXUcnTGoVcnnOAKapXwlD87H1i/nUsNwr70ZWA3EqQwH3VRKaztx/bLjkt/e9u6mY8BNcKQyQg86IQGf0sUXeA4pjug2iy6YYCFnlDYZsaYYl/vbhgeIXIAHOzKDgZIm2bJbwRLFHKmlBgZlVmJ4szMTlmJJJJ4kk0FmBXaV8JQ/Ox9Yv50eEofnY+sX86BqqPZ/6xu/8Ao2n87irLwlD87H1i/nVLYX8XhC6PKR4MNqAda4JBuM78/SKDSUUr4Sh+dj6xfzo8JQ/Ox9Yv50DJFZ+1Pecwhwe9p3PIHmglPlG3PoRvKZPQdSbhoFW/hKH52PrF/OltoNb3EZid0ZX3YEgDZyCpUg5DggEEbwQCN9BZ0VS7CvX1Pb3BzNCB5fATxHckyj0/ssOZgeYrkvdsyLO0UUHKaEjdmMqxgcoX0gAgk/3Z++guqqNo7IZ5+VjlMbcmIiOTWRSoYsNzcDkml/DFx0Qe0p7tHhi46IPaU92puJuPfgifpQ9mj/OjwPP0oezR/nXjwzcdFHtKe7R4ZuOij2lPdqdHT34Hn6UPZ4/zo8Dz9KHs8f5148MXHRB7Snu0eGLjoo9pT3adHT34In6UPZ4/zo8Dz9KHs0dSbH2y000sMkRieJIpD5ayKVmMgUgjnzC276quKuoaij8ET9KHs0dHgi46UPZo/wA6vKKai6VGzdkNHOZpJTKxj5IDk0jULqL8F4nJoq3oqgooooCiiigKyZs43vLsvHG51wgF41cgcgu4FhWsrNQ/pd3/AJ4fwFrOXiZeO+DIPmIepj92jwZB8xD1Mfu03WdnSUXFzMVkdIQGjAnuRnTaq+mO0TEc2XzxO8kjiKxN1zna38GQfMQ9TH7tc8GQfMQ9TH7tUmz9r3LsVkUIFkYCXkJHEwC25VFVX3EmaUZBI+S+g1y22pcqgDDUVQDBgk1SkW7SNLqVsJpkUxlSN5X/AJ0q6q6q98GQfMQ9TH7tHgyD5iHqY/dqkuL+6jkZAgfEp+UMcuiTEVthEXWdGdbjyc71JxkNmw2JeyyNKsy40kFSqMqYZpBpyxyWGgZBUEZHHIqasNU14Mg+Yh6mP3aXsbiK1e7fSERRbnTGgBZ2DKqqqje7MVUDnJAqzxVZs7Z/KbQlkdiUiWBkj5uVKyDlG9bCkgDmJJ44xcPVx9R7V2cwsppbkKZ52g5QecqRidNEC54qoJz6zM53ZwHn2XBk/IQ8T/wY/dpnuu/Q3/zw/jx17k4n6z/OrnTIl4Mg+Yh6mP3aPBkHzEHUx+7SHdLG7CFU1aTK2vE1xbjSInI1S24LjytO7gaRutqzwqwVByccUZErLPMOVOhWiLuQ8mkMXDne3m8QamqmqvfBkHzEHUx+7R4Mg+Yh6mP3aoJtq3gMmlFKxrEFfkZByhkup4XlHl7lSONHI3+dkkKaH2zdDGY1yY5AAsMzAOizlJHxgiMiKPcobe4XnU01TVX/AILg+Yh6mP3a54Lg+Yg6mP3az9rtW5aQ6lMalIlM7RSsilXvskRLIVOrk4RqUjIkXP7IDc20LsLrCoNS4CNDL8m2iFmLOGORl5B5oA0jJ3NTVNVbDZcHzEHUx+7SG3dnwi2crDEpBjIKxIpB5WPeCBkU/sq4aSFWcEMdQOV0ZKuy6tOptxxkHO8EEcah7oP0WT/2fix1JvZPVrtzZzSBXhIWeElomO5TkYaJ8cY3GAR6QrDeoqm2Xfie4nkUFTydsHjbGqKRTcB43x+0p3fTuIyCK1xFZoRhb66wANSWrNgcWxOuT6ThVH+greXjd8OUha7YgkEJSQEXMbSw7mGtEAZ23jycAjOrHHFP1mY+5UiPQZQQAoUGIaVHJNrBUN5SvK8jsM71Onmyec1/WJpe3F/GiqzOoV2REIOrW0kixoFxnPlOgyNwzvqVplBUZGW83G/OFZs5G4DSrHJ44qjn7nmZ9WuMapYZHURHSvI3XfGIQWwjPvVm5zg81eW7nWZGV5V/uo4VxGQNMUUiLq8vfnlN4GN2R9NXUNRfCdTpw6nWCUwwOsDiVwfKH1VJVDHsAh0cOqlZBI2Fds4maQqBI7DeGI1YyCSy4zir6pUsJbD/AFld/ZbL8S9rTCszsP8AWV39lsvxL2tNXWeOk8FFFFVRRRRQFFFFAUUUUBWbgUm7u8evD+AtaSqq/wC5u0nflLi2glcgAvJEjtgcBkjOBUs2lm3nkz6D91HJn0H7qh8S9n9Bteoj92jxL2f0G16iP3azwZ4ptDeg/wDejQ3oP3GofEvZ/QbX2eP3aPEvZ/QbXqI/dpwXim0N6D9xo0H0H7jUPiXs/oNr1Efu0eJez+g2vUR+7TgcU3Jn0H7jUOxB/arn/Lb/AO16PEvZ/QbXqI/dp/ZmyYLYFbaGOFWOWESKgJAwCQo3nFWY6JNE+6/9Df8Azw/jx1I6HJ3Hieb6afvbZJY2SVVdHGlkcBlYHiCDuIqp8S9n9Bteoj92lm1s2m0H0H7q8SW+oYZdQOMhlyDggjcfQQD/AKV48S9n9Bteoj92jxL2f0G19nj92pwTim0N6D/3o0N6D9xqHxL2f0G16iP3aPEvZ/QbXqI/dpwOKfQ3oP8A3rmg+g/cah8S9n9Bteoj92jxL2f0G16iP3acDim5M+g/dVd3RIRayZB/Y/FSm/EvZ/QbXqI/dr0nchYIQyWdsrKQysIIwQynIIONxBApMDiu6zl7DMt1K6QPKkkcADI8S4MZl1Ah3B/bWtHRWq0znKz9El6y37WjlZ+iS9Zb9rWjoqcYnGM3ys/RJest+1o5WfokvWW/a1pKKcYcYzfKz9El6y37Wu8rP0SXrLfta0dFOMOMZ3YNrKLu4mliMSyQ20SBmRmJia4Zz5DEAfKpz+mtFRRWooooooCiii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xQSEBUUEBQVFBQUFBYUFRQUFBcUFRUUFRUXFxQWFxQYHCkgGRolHBYVIjIhJSk3Oi4uGCAzODMsNyotLisBCgoKDg0OFxAQGywcHBwsLCwsLCwsLCwsLCwsLCwsLCwsLCwsLCwsLCwsLCwrNywrLCw3NywsKywsLCsrKysrLP/AABEIAKsBJgMBIgACEQEDEQH/xAAbAAACAwEBAQAAAAAAAAAAAAAABAMFBgECB//EAE8QAAIBAwEDBQsIBwYFAwUAAAECAwAEERIFITETQVST0wYUFRYiMlFSlNLUI1NhcXSRs9E0NUJVkrHhJDNkcoGyQ2JzobRjgoQHJaLBw//EABgBAQEBAQEAAAAAAAAAAAAAAAABAgME/8QAHxEBAQACAwEBAQEBAAAAAAAAAAECERIhMSIDQRNR/9oADAMBAAIRAxEAPwD7hmisx3YwLJLYpIAyNcS6kOdLabO4YZHPggH6wKh8XbXo0X8P9azctJbpraKyXi7a9Hi/h/rR4u2vR4v4f61OcTlGtorJeLtr0eL+H+tHi7a9Hi/h/rTnDk1uaKyXi7a9Gi/h/rR4u2nRov4f605w5RraKyXi7a9Gi/h/rR4u2nR4v4f605w5xra5msn4u2nR4v4f60tJsyGG7sWgjWMtdOjFBjUneV22k+kZVTj0qKsylJlttqKBRWmlT3R3cscS8gUV3mjiDSI0iqHbBJRXUnd/zCqzVf8ASrT2CX4yrDun82H7VB/uoFYyumcrohqv+lWnsEvxlGu/6VaewS/GUX20TG+hYZZSIzKeS5LcobTweRSx47lzw+qvE+3YFUtr1blYBVY5V2jUFTjDYMsecHdqGam6m696todKtPYJfjKNe0Ok2nsEvxlTwXsblwjaigy2Aw3HUAQSAGBKsNQyMqd+6qnZ/dZBKobeikI2pnhZQrxSzbzHI2CFhfK8RxxjfTeRuntd/wBKtPYJfjK7rv8ApVp7BL8ZXibbsCrq16t5GlQ2rK6QQQQNPnpvbA8tcE5FSDa8OQGkVWKlsMeYKznyh5Pmo7ceCseY03Tdc13/AEm09gl+Mry8m0ME982m4E/oEvMPtlNWl2kgJjbUAdJ3MpVsA4ZWAIOGBwRz1LJwP1H+VOVOVN9z9609pBM4AaWCKVgucBnjViBnmyasKpu4z9W2f2S3/BSrmujbPbdvrgXMcNs8MeqGWZmlhebOiSFAqhZY8f3pOd/CoNW0OlWnsEvxlS7T/WUX2K4/8i1pqsZZWVnK6Ia9odKtPYJfjKNd/wBKtPYJfjKi2rtpbctqjkYJFyzshiAVNTKdzyKzHyScKCfRvIBmG14CcCUHyym4NjUraGBOnAAbycndq3ZzuqbyTdc17Q6TaewS/GUa9odJtPYJfjK621oRj5RcMgkznhGwco2OJ1aGAAGd33+INtQvjy8EsygMCN4kaJSd3kBnUqNWMndx3U3Tdete0Ok2nsEvxlGu/wCk2nsEvxldtNrQyleSkD6xlSA2kgjIwxGN4BYDO8bxkb6dqcqnKlNmX10LxIbiSCRJIJpQYrd4GVopIFGS08gYETHmHAVpazEP6yg+yXf4tlWnFdJem4KKKKqs73UfpNh9om/8G5pmlu6cf2mw+0Tf+Fc01pPornn6xk5RXdJo0msMK7blwY4SyyJEdca65DhfKkVSuoqwUkEqGKkAkVTRd0pVTko3J72MsiI0uZmj5KAwgpLIuAMgDJZFIUkkarT9H0f6HjXAmNO7GnzcDzd2PJ9G7duqyxqVlpO6pgDutiQhk1icmJgIll5NG075N+Megq3PpFhsjbZmnkjMYULyuDyiFxyUwiw6BtQJzngMYxv3GrVrVSysV3pq07uBcgsccM5AOak0cd3HGTjecbhk8+Ku4dCiu4owayjlUndFeLDLYyOGKreHVpUsQDY3gLYG/AByfQAavNP0VWbTH9p2f9tb/wAC9q4+rj608EoZQykMrAFWU5VgRkEEbiCOepKzslu1kWkhDNbElpYFUs0JO9pYFG8rxLRj6135Vry1ulkRXjZXR1DKykMrKRkFSOIrs6Kzum82H7VB/uoqbb1k8saCLTrSWOUByQp0NkjKgkfdSPet56lt1snZVjKbZym0F9s4ySB1mki+TMbCPk/LQnPnOjMp3nepH8qSfuZjLFgzjySqYEeYwWjYKGKFiqmJMKTgAY31ad63nq23WydlXe9bz1bbrZOyqayTVKbN2OsLOwd3MihGLaNRVWdhlgoZmzI+9ieNVy9yMehUeWVtCCNWxEmEEE0IXCRgHdOxyd+QPpFXfet56lt1snZUnby3TTyw8nbgxJG5PLSYIl14A+S5uTP301karlzsRHkkkDyI0rEyadBDKRENHlKcD5Ibxv8AKO/hjzdbBR4imWPEjURgnkJIQGwM4xITu5wPqL/et56lt1snZUd63nq23WydlTWRqlti20qI5uHDyySGRiCGA8hEA1BEB8zjoHH/AFL8nA/Uf5VD3reepbdbJ2Vce0vCCAttwP8AxZecf9KnGmqZ7jP1bZ/ZLf8ABSrmkNhWRgtYIWIYwwxREjgTGiqSPo3U+TXRtnNqfrKL7Hcf+Ra0zVdtSRpNoJ3rycjxQSxTBiwWLlGhlXW6qQGPJjyOOGzw3013reerbdbJ2VYyxtrNm68vYoZuVYBmCKi6gpC6WZtS5GQTq5jzCk5NhIQwDOFflFlA0/KpJPJMyMSuQNUkgyuDhjvzgh/vW89W262Tsq53reepbdbJ2VTWSapFtgx4IBcEyvMGBXKu3mhcqRpTAKr9+ajPc7GZA7sztnUxdIW1kSvMnGPyNLux8nHNnhmrLvW89S262TsqO9bz1bbrZOyprI1VfZbASJoWRn+QijhXzAWSKIxKHcKHZcMToJxqGQBVvUHet56tt1snZV3vW89W262TsqcaaqCH9ZQfZLv8WyrT1n9n7Mn77SabkgqQTRBY2diTK8DZOpQAByJ++tBW541BRRRVUhtXZMVyFEyk6G1oVkkiZWKlSQ8bBhlWYcd4JpDxRtv8R7bd9tSEYllluD3zOgS4aNUj5EKqrHGR50RJOWPE1L3lJ0y6++DsazuJbDXijbf4j2287ajxRtv8R7bedtS3eMnTLr74OxrneMvTLr74OxpyibhrxRtv8R7bd9tR4o23+I9tvO2pbvGTpl198HY1zvKTpl198HY05Q5Q14o23+I9tvO2o8Ubb/Ee23nbUt3lJ0y6++DsaO8ZemXX3wdjTlDlDPijbf4j2287ajxRtv8AEe23nbUt3lJ0y6++DsaO8ZOmXX8UHY05Q3DPijbf4j2277apbTuZt45EkUSF4yShkuLiUKSrIWCySEZ0swzjgxpHvGTpl198HY0Gxl6ZdffB2NOUNxpsVnbq1ks3M1upe3clp7Zd7Ix4z26+nnaIedvZfKyHe7lLx5rC1mkOXltoZHIGMu8Ssxxzbyata00htLpJEV42DowDKy7wQecGpqobmze2dprZS0bEtPbDnJ3maAcBJxJTg+SdzedbWF6k0ayRMGRhlWHAj/8ARHDHNQMUUUntDacMC6p5Y4lJwDI6oCfQMned4++gcqj2f+sbv/o2n87ivMndQmCYobmbAyNEBjBH0ST6E/8AyqmtduyrdTTGwu9MscCKA1nqBiMurI75/wDUGN/pouq29FUfjTAueW5SDHFp4XjjHHPy2OTwMbzqx9NW9tcLIoeNldTvDKQyn6iN1ES0UUtf3qQxmSVgiLxJPp3AD0knAAG8k4FAwTWfa/kvG02jGO34Nd7svvwVtgePPmUjA3adRyV8tZSXu+4Ux2v7Nuch5h6bn1UPzPOMa+JQaBEAGAMAbgBuwBwxQQ7PsEhQJEoVRk4GTkneWZjvZid5Y7yeNM4oqlu9v6JniS3nlMYQs0ZgCjWCVHykqknA9FBdUVReML9Cuv4rT4iu+MD9Duf4rX4ipuG15RVH4wP0O5/itfiK54wv0O6/itPiKbgvaMVReMD9Duf4rX4iu+MD9Duf4rX4imza8oqi8YX6FdfxWnxFHjC/Qrr+K0+Ips2vaKrNk7Y5dpFMUkTRacrJyeSHBKkGN2GNx5+auVRV7L8+6+2Sfhw0nJtwogmkVRDy9xCxGrWggadQ+/c2eQJIGMauJxTmy/Puvtkn4cNdXZEALHkwSzOxDM7qGlDCUpG7FULa3zpAzqPpNc77WL6TPdLGBkpJhVkkkI5IrFHEIzI7OJCpAEqnCknc27INe02+jFlRJHYPoULyZLnLgkeX5PmN5+DjBxivZ2BCWRsOdAk3GWVtRkaMnW7OWcfJKNDEjAAxgAUzDs6NHLKpDFte93YBvK81WYhB5THSoAyxOM76nSdK5+6RMI6o5iYZaQ6VAJgEyoAWzr8qMbxjJO/dUsO3kbTiOTeyq7DkyseqQRgswfDDUV3pq3H6DU67FgB3RjcgQDU+kKqcmMJq06tGF1YzgDfuGJYdmxqMBT+zks8js2h9alndizHVvyTv4HI3U+Top4dQIHaOVFZNcZZV+VBAaMJhj5Tg7lODu3gV6vNr8ncGHk2ckQ6AmnUzy98nHlMFAC2xOSeeujYUQKaV0hJRNp3vl0VhEAzklETWxCrgDgMDILb2UZkEpQcoCpD78jQJAnPzCaX+M/RTpOlRF3WQHGNRDEEYUKRGYoJNRDN5R+XXcuTx3bt/q97odCq6wyaG5TEjaAhRIJpQ6gMSQeS4HBwwOKntO56CPPk/t6wAzoFURxxLHhW8pAsMfktkEjJGeEr7EgOrMWdRJPlvuyrIQvleQuHfyFwvlk4yafK9PL7aUE4jlYFikeBH8sVmWBtGX3AO672xuOeFOWV0JYlkTIV11AHcRxBB+kEYqKPZsSuzhPKZg58pyA4YPlULaUyyhiFABO8gmmIIVRAqDSqggAZ3Deec/XTr+F0X/wDp7fxSbNtFjkVzHa26OoI1IwhTyXXOVP1+kVpayfcvseKfZlgzqRILK20yozRyr8ih3SoQ2Pozg84Ip7TeW43EXkYHA6Ibnd9IxFIf9E+uurovjWe2naPbO1zagFT5dzbkhRKAPKljJICTAenc4GDg4YP7P21FMxRSVlAyYZFMcoHDOht5XP7QyPpql2tN33K0W/veBtMo5riYANyR9MSZXUP2m8k7lYEslt1A225LtQbUtDAwz3wyYmkBH/AikHkDOPlJFOcblIIauWezo4mLouZDuaZyXmbjxlbLY3ncDjfwFN0Vzt29eH5zEUUUVl0AOOG76t1ISbKTWZIS1vKSCZINKFyPnEIKSjG7y1J9BB30/RV2zcZfUA7pXhGi5iLyHCxPAvydw5OAg1NiCQn9l2xzhmwcO2GyXeRZ70q8qkmKNN8NvnI8jO95MHBlOM78BQSKUuIFkRkkUOjjSyngQeb+vEc1T9z186sbedi7IuuKU8ZoRgEvzcqhIDY4go37WB0l2836fnx8X4FdqpuO6W2RinKh3G4xwhp5Bv0nMcQZhg8d27nqMbWnfPI2kn0PcOkCH/2gtIP9UH0ZquS6rMx/pt39Vt+G9N963sg+UnigBHCCIyOuRzSynSSDvBMf+lVuzrcx3N0rSPKR3uS8hXUxKPnzVCj6gABWcvEvi0rwZBqCkjU2So52041Y+rIr3SO17V5EBhKrNGweJmzpVtLI2cb8FHkH+orlHMwblOTMuocmoZi/7IVM6jq9Awd/0V3llwCSAGfQCdwL6iukZ58g/dWa2j3MSM2IGRIlgaBMnytHerQqGPJFtzENufTz6dW88Pc3NqzqhZhK8iyO0mqMGa5dUUBd6kTJnyhvB9ANa1F1GqPEDnIJA5zjGcD6Mj769aD6D91Y+17lpVVtRhZiW0byBGjpb60UpCu5jAynA82QkljxZl7nXZZMiJWZVESqzaYcXMkrqheNhp0sgwUIOMFdNNQ1GmNFLbPhZIY0fSWVAp0ebu3eTuG7m4DhwFM1lKi2H+l3X+S2/wBj0UbE/S7r/Jbf7HortPHWePMnc6/KSPFdyxCWQylBHbuoYqqnBkjLY8kc9c8AT9Om6i07GvA2lcvJMIjbqkczRDWkjMdKIxJKuB+3wxzV675vfXteqm7SpdJ074An6dN1Fp2NHgCfp03UWnY1zvm99e16qbtKO+b317Xqpu0p0dO+AJ+nTdRadjR4An6dN1Fp2Nc75vPXteqm7Sjvm89e16qbtKfJ074An6dN1Fp2NHgCfp03UWnY1zvm89e16qbtKO+bz17Xqpu0pvFOnfAE/TpuotOxo8AT9Om6i07Gud83nr2vVTdpR3ze+va9VN2lOl6evF+fp03UWnY1w9z8/TpuotOxrnfN769r1U3aUG5vfXteqm7SnR0t9k2K28EUKZ0QxpEud50xqFXJ9OBTZpDuf2h3xaQTldJmgim05zp5SNXxnnxmn81pVH3XpGLV5JIklaMEwqw38s3kRBH4oxZguQR53Gq7ZezxbwrCHaTRka3Op3YkszMecliT/rXe6TbMUhjhiYue+oA7RqWjTRKp0SSjyAxIA0Zzv4YBIZFYyej8J7XaKR21eGGFmXJclY0ARpTrkYKDyaeU4XJYgbyENIWu3yyqeSJAEQnJJjZJJJngIWF11HDxscEg4I591Z063OS6XtFUy7cPJs7x6cRGYAShspyEky5OkAHEeD6M84rzDtw60Qpq1yujMurEam6kgi1YQrnCjzmXODgHBFXVT/TFd0VQPt12to5YxFG8iO+mWTUqZtJbiESuMafNjLegE7+entkXMja1myHQqdLoqOA6kjJjdkcZVsFTwG/hkzSzOW6WFVXdLAhhEkqJIsDiZlkAZWhG65DKdxHJFzg7soueFWtR3UKvG6OAyujoyngVZSGB+ggmk9XOblaG1gRFCxKqKAMBAFXGN2AN3DFTYrN9y/dJHLb26ysY53hiOiVTEzsY1YmMsAJRxOUJ/wCxrR5rq8LtZa65SO8uG5CZ1kEOlo1Vh5CsGBywIIJH31qaz93tafviWKCOEiJYyWlkkUkyBjgKkZ3AL6alSoO/26LddWnaUd/t0a66tO0qbwhefN2vXTdjR4QvPm7XrpuyrGsU1EPf7dFuurTtKO/26LddWnaVN4QvPm7Xrpuxo8IXnzdr103ZU1iaiHv9ui3XVp2lHf7dFuurTtKm8IXnzdr103ZUeELz5u166bsqusTWKHv9ujXXVJ2lHf7dGuurTtKm8IXnzdr103ZUeELz5u166bsamsU1HrueVzPcSPFJGriFV5QKpbQraiAGO7eKKn2LtKSV5Y5kRWi5M5jdnVhICR5yqQRg0V0bV+y/Puvtkn4UNP0hsvz7r7ZJ+FDT9ccvXO+iijNFRC20LxYY2kcEhdOQuM+UwUecQBvYcTSV3t+KNNbhtOlmyrRSeSiyMxwjnP8AdsPr3U/e2qyoUfOklScY/YdXHHmyopTaOxY5j5WoDSU0ppUYIkB5uPyrfcKs1/Vmkj7XgUEtKi4AJ1HGA2kAfXmRMjiNQzjNTW95HIWEbhipwwGd2CVPEelSN3AgjjVZ4tRl9bO5JZXzpiB1rJHIW1iPV5TRDK5wNRxzYcstmLFLLIrMeVJJTCKgJYsThFGpstjU2Tjdn026Oj9FFGayyKPyP8qM0fkf5UiqPuP23nZ1nFaxtPIlpbqxB0QRsIVBDzkYJBGCsephzgcatvAkk++9mLqcf2eLMUAx6xB5SX0EM2k+oK9dwg/+12P2K2/ASr2u7qz/AHUWojsWMSALbGOdY0XA0wSLIyqijedKsAPSRXk45jkekc49NaB1yN+8eisfs2PkGNo2fkVzATk8pa8Izk8Wj/u2+pGPnis5O345aujzICQSASpyCQDg4K5GeBwzDPoJ9NeBAuSdKgsVZiFALMhypJG8kHeDzVLRWHp1KrrbYsKKylFcMQx5REbeFKjcFA4EjOMnJyTTTWcZYMY4yynKkxrkHUXyDjI8ok/Wc1PRTZxn/EC2kYIIjQEJyYOhchMY0A483G7HCvVvbJGNMaIgznCKqjPDOFHHAFS0U2ajlJbdmZbaXQdMjLyUR3bppiIodx4+W6U8aWs4u+LoY/urViztzPclSqxj0iNWLN/zMg4q2LJtn9MtYr87NjaFYXRHjVVUIyhlwoAG4+jFV52JJF+hzvGBn5GbNxDvOd2o8onoAV8Afs8MXgoro8SkG2ni/TIWjG75aLM8H+pVQ6Y5yyADPnHfivsblJbq6eNldGW2IZGDKfIfgRurVYrL28Sre3mkBc97scADLGNsk44ncN/0VnLxL4fxSu0L4RcmCru0snJIqaMluTklO92UAaYnPHmpulL+yEpiOoq0MplUgAjJhlhIIPEaZmP1gVzmnOIIttwMccoqEFVw7Ih5RpJY+T0ltWoNBIOGDjcWwcSeGLfSG5eLSW0auUTGvGdOc8cb6Rtu5mJJDJqdmZSHyVGtm76LvuUYLG8lO7hha92vc+sRzG7K+gx6gqnyGVV4MDv8kH0D0Y3Vel6NWe14pc6HU4zv1Lv0tIr4Gc7jE5JI4enfj221YBqzNF5GNfyi+TqIC5385IH+tV0/cxG4kDu5EhXPm7lV52ZPN3qy3MqH/lPMd9e/FyPUWyTlncagG0mSXlW3nfjUN2kgjdvNNQ6XEbhgCpBBAIIOQQRkEEbiMV3FRWcHJxompn0Kq6nOp2wMZZuc1NWaiLYf6Xdf5Lf/AGvRRsT9Luv8lt/seiu08dYXGzbpJJjELdkkmaUF5JFYakRSCFQj9j01773vfUteum7KlYkklluC1xOoS5aNVjdUVVWOIgAaPSx++pvB7dJuutX3Kzbj/WbpJ3ve+pa9dN2VHe976lr103ZVH4PbpN11q+5R4PbpN11q+5TeKdJO9731LXrpuyo72vfUteum7Ko/B7dJuutX3KPB7dJuutX3Km8TcSd73vqWnXTdlR3ve+pa9dN2VR+D26TddavuUeD26TddavuVd4ruJO9731LXrpuyo73vfUteum7Ko/B7dJuutX3KPB7dJuutX3KbxOkne176lr103ZVw2976lpw+em7KvHg9uk3XWr7lB2e2P0m64H/ir6P8lPk6W/c9YG3tLeAkMYYIoSwGAxjjVCQOYHFWFVPcldvNs+0llOqSW1gkdsAZd4lZjgbhkk8Kl2ntmKAhXJMjeZFGC8r/AOWNd+PSx3DnIrbSxJrM90s0cp5KIPJdREPHyIDNA5GMyufIjVgSCrnLLqwDjdOLW4uf79mtoj/wYn+WYEcJbhfM+qI5BHnkbqtrGwjhQJEioo4KowMneT9JJ3knjQZi3vWDrDdKIbgjcASYpjgkmCQ+fwJKHylxvGMMXqub6xjmQpMiyIeKuAwyOBwecems2NnMszRWlwW5JUZobkNKqBi2lVuQRIGIU7nL4Gk4378XF3x/bXpuilJDdIBrtGc8P7NPFIM4/wDXMJxzUuu1JC7RrZXZkQKzpm0yofVoJJudJzpbgTw34qca6/64rOgb6XSK7cDRbpFnnuJhqUenk4Q4Yj0axn0iuQ7ISScw3kzzPoEvIBTDbaclCVVd8wBxkO7YypwMirMWb+0nhOe5mnV1sFLBTh5wVUbj5a2zONMkoGcMfIUjeScgXmwNoW+BbxAwvGv6PKCkoHEsA394Mne6kgknfmriOMAAAAADAAGAAOAA5qX2hsyKddMyK4ByM8VPrKw3q30gg1qR58srlezeaKohY3Fv+jycvGOENy51qPQlzgs27O6QMSf2gKnsdvxO4ifVDMf+DMAkh9OgglZAPSjEfTVZW1Zq8s7lbqaSGKKVJRFva4MLKY1ZSCoifI3g5zWkBrN7ZaZ7vko7mWBFgEnySQMWZpCvlGaJ9wC82KlK5i96LB7a3w1GL3osHtrfDVD3jcfvG76ux+FrveNx+8bvq7H4WsfLHylxe9Fg9tb4ajF70WD21vhqh7xuP3jd9XY/C0d43H7xu+rsfhafJ8psXvRYPbW+Goxe9Fg9tb4aou8Lj943fV2PwtHeFx+8bvq7H4WnyfKXF70WD21vhqMXvRYPbW+GqHvG4/eN31dj8LR3jcfvG76ux+Fp8nysNgWkyyTyXCJGZOSVVSUy7o1IJLFF3ktwxzUUvsRplu2iluJbhDbiQcqkClW5QpuMMSbsDnzRW43EezPPuvtkn4cNP0hsvz7r7ZJ+HDT9csvXLK9uYrtFcNRFLd7caKV+WVY4E1Euwk3osJkZ1kCmMtlWHJZBwCc8xPGWPTqMc2FDtJgRHk0jCF3ZhKQVAkXzSeDeinZNkQs5dowS2S2S5QkpoLGPOgtoOnVjOKlhsI081TvDKSzvISradQZnYk5EaDf6BWtxrcKHbSkkRpJKclVWNRqco06uw1OBpHIHBPHI45FQy90sK8rkSfJZ1H5MDyZOTckl/kwrcTJp3AkZANNnY8GhY+SAVFVECl10oiuiqCrAgaZHHHeGOc16GyYd+Exk6vJeRdJLayUCsNBLDJ04yeOafJuGbeUOiuvBlDDOM4YZHAkc/MT9ZqSo7eFY0VEXSqgKqjgFHAb6krLIrn5H+Vdo/I/ypFUXcgt1Ns+zRP7LEtpbqZDpeeTEKg8mm9IhwIZtRPDSvGtPsrZEVuDyS72wXkYl5ZCABqklYlnOAN5NJdwn6qsfsVt+AlXld3UUUVFdXCxozyMERFLuzHAVVGWYnmAANAjt3aZhQBFDzStycEZOnXIQTvPMiqGZjzKp47gZNjbOEEenJZ2YySyHjJK29mPoHAAcyhQNwpHYls0shu5lIZ10QIRgw25wfKB3iRyAzejCL+ySb2gKo9n/AKxu/wDo2n87iryqPZ/6xu/+jafzuKC8qs23swyqrRtomiYPDJjOG4MrelHGVYeg54gEWdFBX7G2kJ49WkowYpJG3nRSrudD6ccQeDAgjcRVhVBtiI28pu4gSoXF1GAW5SJRulRRvMse/cPOUsN5CYu4ZQ6hlIZWAZSDkEEZBB5wRQSUtf2EcyFJkSRDg6XUMuQcg4PODvB5qZooKEbNnt/0WTlU3/IXLs2Pojud7qPocNzAaRVfBemW+fXFJCy2qArIB88+9XUlXB+g/WAd1a6s7efrBvsifjPUy8S+GKRvLxxNHDEql3jklzIxCKkTRIdygksWmTHDABOeAL9L3dkkmnUGyudLI7xsAwAYB0YHBwMjONw9AxxjnCEm30RSZY5FKjEhTTJGswiErQq+QXYLkg6QD6c7q8tt8B9PITcN4xHr5TlliEenXjJ1BtWrGD9zC7CtwMLEFXSFCKzrGMIIwRGG0htAC6sZxz1O1hGZOUK+XktkMw3llbJAODvRTw5vrrXS9KnaPdMEiMiRO252XlMIsiJFM+tGBbdqiA3gHDg4qTxrtzLLFGWlkicJoj5N2ZuVWHAXXlcOwHlhd28ZAJpp9g27Bg0eQ2Rgu5ADK6sqDV5C4lk3LgeV9Awwuz4wxYA5La8cpJoDaxISsZbSuX3nA303DpHsvaiXHKcnq+Tco2rT5wzzKxKncdzYPDdvp6lraySMsUBBbAJLO3kqWKqNROlQWbCjdvpipU6QWH6w/wDh/wD92orlh+sf/hj8dqK64+Ok8dm7m35SR4ry4hErmQxolq6hiqqSDLAzb9I5654uzfvG66mw+FrRUVdKzvi7N+8brqbD4Wjxdm/eN11Nh8LWioqaGd8XZv3jddTYfC0eLk37xuupsPha0VQTXkaHDuin0Myg/cTV0KTxdm/eN11Nh8LR4uzfvG66mw+Fq48JQ/Ox9Yv50eEofnY+sX86GlP4uTfvG66mw+Fo8XJv3jddTYfC1ceEofnY+sX86PCUPzsfWL+dTUNKfxdm/eN11Nh8LQe5yb943XU2PwtXHhKH52PrF/OjwlD87H1i/nTUBsuxWCCKFM6Io0iXUcnTGoVcnnOAKapXwlD87H1i/nUsNwr70ZWA3EqQwH3VRKaztx/bLjkt/e9u6mY8BNcKQyQg86IQGf0sUXeA4pjug2iy6YYCFnlDYZsaYYl/vbhgeIXIAHOzKDgZIm2bJbwRLFHKmlBgZlVmJ4szMTlmJJJJ4kk0FmBXaV8JQ/Ox9Yv50eEofnY+sX86BqqPZ/6xu/8Ao2n87irLwlD87H1i/nVLYX8XhC6PKR4MNqAda4JBuM78/SKDSUUr4Sh+dj6xfzo8JQ/Ox9Yv50DJFZ+1Pecwhwe9p3PIHmglPlG3PoRvKZPQdSbhoFW/hKH52PrF/OltoNb3EZid0ZX3YEgDZyCpUg5DggEEbwQCN9BZ0VS7CvX1Pb3BzNCB5fATxHckyj0/ssOZgeYrkvdsyLO0UUHKaEjdmMqxgcoX0gAgk/3Z++guqqNo7IZ5+VjlMbcmIiOTWRSoYsNzcDkml/DFx0Qe0p7tHhi46IPaU92puJuPfgifpQ9mj/OjwPP0oezR/nXjwzcdFHtKe7R4ZuOij2lPdqdHT34Hn6UPZ4/zo8Dz9KHs8f5148MXHRB7Snu0eGLjoo9pT3adHT34In6UPZ4/zo8Dz9KHs0dSbH2y000sMkRieJIpD5ayKVmMgUgjnzC276quKuoaij8ET9KHs0dHgi46UPZo/wA6vKKai6VGzdkNHOZpJTKxj5IDk0jULqL8F4nJoq3oqgooooCiiigKyZs43vLsvHG51wgF41cgcgu4FhWsrNQ/pd3/AJ4fwFrOXiZeO+DIPmIepj92jwZB8xD1Mfu03WdnSUXFzMVkdIQGjAnuRnTaq+mO0TEc2XzxO8kjiKxN1zna38GQfMQ9TH7tc8GQfMQ9TH7tUmz9r3LsVkUIFkYCXkJHEwC25VFVX3EmaUZBI+S+g1y22pcqgDDUVQDBgk1SkW7SNLqVsJpkUxlSN5X/AJ0q6q6q98GQfMQ9TH7tHgyD5iHqY/dqkuL+6jkZAgfEp+UMcuiTEVthEXWdGdbjyc71JxkNmw2JeyyNKsy40kFSqMqYZpBpyxyWGgZBUEZHHIqasNU14Mg+Yh6mP3aXsbiK1e7fSERRbnTGgBZ2DKqqqje7MVUDnJAqzxVZs7Z/KbQlkdiUiWBkj5uVKyDlG9bCkgDmJJ44xcPVx9R7V2cwsppbkKZ52g5QecqRidNEC54qoJz6zM53ZwHn2XBk/IQ8T/wY/dpnuu/Q3/zw/jx17k4n6z/OrnTIl4Mg+Yh6mP3aPBkHzEHUx+7SHdLG7CFU1aTK2vE1xbjSInI1S24LjytO7gaRutqzwqwVByccUZErLPMOVOhWiLuQ8mkMXDne3m8QamqmqvfBkHzEHUx+7R4Mg+Yh6mP3aoJtq3gMmlFKxrEFfkZByhkup4XlHl7lSONHI3+dkkKaH2zdDGY1yY5AAsMzAOizlJHxgiMiKPcobe4XnU01TVX/AILg+Yh6mP3a54Lg+Yg6mP3az9rtW5aQ6lMalIlM7RSsilXvskRLIVOrk4RqUjIkXP7IDc20LsLrCoNS4CNDL8m2iFmLOGORl5B5oA0jJ3NTVNVbDZcHzEHUx+7SG3dnwi2crDEpBjIKxIpB5WPeCBkU/sq4aSFWcEMdQOV0ZKuy6tOptxxkHO8EEcah7oP0WT/2fix1JvZPVrtzZzSBXhIWeElomO5TkYaJ8cY3GAR6QrDeoqm2Xfie4nkUFTydsHjbGqKRTcB43x+0p3fTuIyCK1xFZoRhb66wANSWrNgcWxOuT6ThVH+greXjd8OUha7YgkEJSQEXMbSw7mGtEAZ23jycAjOrHHFP1mY+5UiPQZQQAoUGIaVHJNrBUN5SvK8jsM71Onmyec1/WJpe3F/GiqzOoV2REIOrW0kixoFxnPlOgyNwzvqVplBUZGW83G/OFZs5G4DSrHJ44qjn7nmZ9WuMapYZHURHSvI3XfGIQWwjPvVm5zg81eW7nWZGV5V/uo4VxGQNMUUiLq8vfnlN4GN2R9NXUNRfCdTpw6nWCUwwOsDiVwfKH1VJVDHsAh0cOqlZBI2Fds4maQqBI7DeGI1YyCSy4zir6pUsJbD/AFld/ZbL8S9rTCszsP8AWV39lsvxL2tNXWeOk8FFFFVRRRRQFFFFAUUUUBWbgUm7u8evD+AtaSqq/wC5u0nflLi2glcgAvJEjtgcBkjOBUs2lm3nkz6D91HJn0H7qh8S9n9Bteoj92jxL2f0G16iP3azwZ4ptDeg/wDejQ3oP3GofEvZ/QbX2eP3aPEvZ/QbXqI/dpwXim0N6D9xo0H0H7jUPiXs/oNr1Efu0eJez+g2vUR+7TgcU3Jn0H7jUOxB/arn/Lb/AO16PEvZ/QbXqI/dp/ZmyYLYFbaGOFWOWESKgJAwCQo3nFWY6JNE+6/9Df8Azw/jx1I6HJ3Hieb6afvbZJY2SVVdHGlkcBlYHiCDuIqp8S9n9Bteoj92lm1s2m0H0H7q8SW+oYZdQOMhlyDggjcfQQD/AKV48S9n9Bteoj92jxL2f0G19nj92pwTim0N6D/3o0N6D9xqHxL2f0G16iP3aPEvZ/QbXqI/dpwOKfQ3oP8A3rmg+g/cah8S9n9Bteoj92jxL2f0G16iP3acDim5M+g/dVd3RIRayZB/Y/FSm/EvZ/QbXqI/dr0nchYIQyWdsrKQysIIwQynIIONxBApMDiu6zl7DMt1K6QPKkkcADI8S4MZl1Ah3B/bWtHRWq0znKz9El6y37WjlZ+iS9Zb9rWjoqcYnGM3ys/RJest+1o5WfokvWW/a1pKKcYcYzfKz9El6y37Wu8rP0SXrLfta0dFOMOMZ3YNrKLu4mliMSyQ20SBmRmJia4Zz5DEAfKpz+mtFRRWooooooCiiig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QSEBUUEBQVFBQUFBYUFRQUFBcUFRUUFRUXFxQWFxQYHCkgGRolHBYVIjIhJSk3Oi4uGCAzODMsNyotLisBCgoKDg0OFxAQGywcHBwsLCwsLCwsLCwsLCwsLCwsLCwsLCwsLCwsLCwsLCwrNywrLCw3NywsKywsLCsrKysrLP/AABEIAKsBJgMBIgACEQEDEQH/xAAbAAACAwEBAQAAAAAAAAAAAAAABAMFBgECB//EAE8QAAIBAwEDBQsIBwYFAwUAAAECAwAEERIFITETQVST0wYUFRYiMlFSlNLUI1NhcXSRs9E0NUJVkrHhJDNkcoGyQ2JzobRjgoQHJaLBw//EABgBAQEBAQEAAAAAAAAAAAAAAAABAgME/8QAHxEBAQACAwEBAQEBAAAAAAAAAAECERIhMSIDQRNR/9oADAMBAAIRAxEAPwD7hmisx3YwLJLYpIAyNcS6kOdLabO4YZHPggH6wKh8XbXo0X8P9azctJbpraKyXi7a9Hi/h/rR4u2vR4v4f61OcTlGtorJeLtr0eL+H+tHi7a9Hi/h/rTnDk1uaKyXi7a9Gi/h/rR4u2nRov4f605w5RraKyXi7a9Gi/h/rR4u2nR4v4f605w5xra5msn4u2nR4v4f60tJsyGG7sWgjWMtdOjFBjUneV22k+kZVTj0qKsylJlttqKBRWmlT3R3cscS8gUV3mjiDSI0iqHbBJRXUnd/zCqzVf8ASrT2CX4yrDun82H7VB/uoFYyumcrohqv+lWnsEvxlGu/6VaewS/GUX20TG+hYZZSIzKeS5LcobTweRSx47lzw+qvE+3YFUtr1blYBVY5V2jUFTjDYMsecHdqGam6m696todKtPYJfjKNe0Ok2nsEvxlTwXsblwjaigy2Aw3HUAQSAGBKsNQyMqd+6qnZ/dZBKobeikI2pnhZQrxSzbzHI2CFhfK8RxxjfTeRuntd/wBKtPYJfjK7rv8ApVp7BL8ZXibbsCrq16t5GlQ2rK6QQQQNPnpvbA8tcE5FSDa8OQGkVWKlsMeYKznyh5Pmo7ceCseY03Tdc13/AEm09gl+Mry8m0ME982m4E/oEvMPtlNWl2kgJjbUAdJ3MpVsA4ZWAIOGBwRz1LJwP1H+VOVOVN9z9609pBM4AaWCKVgucBnjViBnmyasKpu4z9W2f2S3/BSrmujbPbdvrgXMcNs8MeqGWZmlhebOiSFAqhZY8f3pOd/CoNW0OlWnsEvxlS7T/WUX2K4/8i1pqsZZWVnK6Ia9odKtPYJfjKNd/wBKtPYJfjKi2rtpbctqjkYJFyzshiAVNTKdzyKzHyScKCfRvIBmG14CcCUHyym4NjUraGBOnAAbycndq3ZzuqbyTdc17Q6TaewS/GUa9odJtPYJfjK621oRj5RcMgkznhGwco2OJ1aGAAGd33+INtQvjy8EsygMCN4kaJSd3kBnUqNWMndx3U3Tdete0Ok2nsEvxlGu/wCk2nsEvxldtNrQyleSkD6xlSA2kgjIwxGN4BYDO8bxkb6dqcqnKlNmX10LxIbiSCRJIJpQYrd4GVopIFGS08gYETHmHAVpazEP6yg+yXf4tlWnFdJem4KKKKqs73UfpNh9om/8G5pmlu6cf2mw+0Tf+Fc01pPornn6xk5RXdJo0msMK7blwY4SyyJEdca65DhfKkVSuoqwUkEqGKkAkVTRd0pVTko3J72MsiI0uZmj5KAwgpLIuAMgDJZFIUkkarT9H0f6HjXAmNO7GnzcDzd2PJ9G7duqyxqVlpO6pgDutiQhk1icmJgIll5NG075N+Megq3PpFhsjbZmnkjMYULyuDyiFxyUwiw6BtQJzngMYxv3GrVrVSysV3pq07uBcgsccM5AOak0cd3HGTjecbhk8+Ku4dCiu4owayjlUndFeLDLYyOGKreHVpUsQDY3gLYG/AByfQAavNP0VWbTH9p2f9tb/wAC9q4+rj608EoZQykMrAFWU5VgRkEEbiCOepKzslu1kWkhDNbElpYFUs0JO9pYFG8rxLRj6135Vry1ulkRXjZXR1DKykMrKRkFSOIrs6Kzum82H7VB/uoqbb1k8saCLTrSWOUByQp0NkjKgkfdSPet56lt1snZVjKbZym0F9s4ySB1mki+TMbCPk/LQnPnOjMp3nepH8qSfuZjLFgzjySqYEeYwWjYKGKFiqmJMKTgAY31ad63nq23WydlXe9bz1bbrZOyqayTVKbN2OsLOwd3MihGLaNRVWdhlgoZmzI+9ieNVy9yMehUeWVtCCNWxEmEEE0IXCRgHdOxyd+QPpFXfet56lt1snZUnby3TTyw8nbgxJG5PLSYIl14A+S5uTP301karlzsRHkkkDyI0rEyadBDKRENHlKcD5Ibxv8AKO/hjzdbBR4imWPEjURgnkJIQGwM4xITu5wPqL/et56lt1snZUd63nq23WydlTWRqlti20qI5uHDyySGRiCGA8hEA1BEB8zjoHH/AFL8nA/Uf5VD3reepbdbJ2Vce0vCCAttwP8AxZecf9KnGmqZ7jP1bZ/ZLf8ABSrmkNhWRgtYIWIYwwxREjgTGiqSPo3U+TXRtnNqfrKL7Hcf+Ra0zVdtSRpNoJ3rycjxQSxTBiwWLlGhlXW6qQGPJjyOOGzw3013reerbdbJ2VYyxtrNm68vYoZuVYBmCKi6gpC6WZtS5GQTq5jzCk5NhIQwDOFflFlA0/KpJPJMyMSuQNUkgyuDhjvzgh/vW89W262Tsq53reepbdbJ2VTWSapFtgx4IBcEyvMGBXKu3mhcqRpTAKr9+ajPc7GZA7sztnUxdIW1kSvMnGPyNLux8nHNnhmrLvW89S262TsqO9bz1bbrZOyprI1VfZbASJoWRn+QijhXzAWSKIxKHcKHZcMToJxqGQBVvUHet56tt1snZV3vW89W262TsqcaaqCH9ZQfZLv8WyrT1n9n7Mn77SabkgqQTRBY2diTK8DZOpQAByJ++tBW541BRRRVUhtXZMVyFEyk6G1oVkkiZWKlSQ8bBhlWYcd4JpDxRtv8R7bd9tSEYllluD3zOgS4aNUj5EKqrHGR50RJOWPE1L3lJ0y6++DsazuJbDXijbf4j2287ajxRtv8R7bedtS3eMnTLr74OxrneMvTLr74OxpyibhrxRtv8R7bd9tR4o23+I9tvO2pbvGTpl198HY1zvKTpl198HY05Q5Q14o23+I9tvO2o8Ubb/Ee23nbUt3lJ0y6++DsaO8ZemXX3wdjTlDlDPijbf4j2287ajxRtv8AEe23nbUt3lJ0y6++DsaO8ZOmXX8UHY05Q3DPijbf4j2277apbTuZt45EkUSF4yShkuLiUKSrIWCySEZ0swzjgxpHvGTpl198HY0Gxl6ZdffB2NOUNxpsVnbq1ks3M1upe3clp7Zd7Ix4z26+nnaIedvZfKyHe7lLx5rC1mkOXltoZHIGMu8Ssxxzbyata00htLpJEV42DowDKy7wQecGpqobmze2dprZS0bEtPbDnJ3maAcBJxJTg+SdzedbWF6k0ayRMGRhlWHAj/8ARHDHNQMUUUntDacMC6p5Y4lJwDI6oCfQMned4++gcqj2f+sbv/o2n87ivMndQmCYobmbAyNEBjBH0ST6E/8AyqmtduyrdTTGwu9MscCKA1nqBiMurI75/wDUGN/pouq29FUfjTAueW5SDHFp4XjjHHPy2OTwMbzqx9NW9tcLIoeNldTvDKQyn6iN1ES0UUtf3qQxmSVgiLxJPp3AD0knAAG8k4FAwTWfa/kvG02jGO34Nd7svvwVtgePPmUjA3adRyV8tZSXu+4Ux2v7Nuch5h6bn1UPzPOMa+JQaBEAGAMAbgBuwBwxQQ7PsEhQJEoVRk4GTkneWZjvZid5Y7yeNM4oqlu9v6JniS3nlMYQs0ZgCjWCVHykqknA9FBdUVReML9Cuv4rT4iu+MD9Duf4rX4ipuG15RVH4wP0O5/itfiK54wv0O6/itPiKbgvaMVReMD9Duf4rX4iu+MD9Duf4rX4imza8oqi8YX6FdfxWnxFHjC/Qrr+K0+Ips2vaKrNk7Y5dpFMUkTRacrJyeSHBKkGN2GNx5+auVRV7L8+6+2Sfhw0nJtwogmkVRDy9xCxGrWggadQ+/c2eQJIGMauJxTmy/Puvtkn4cNdXZEALHkwSzOxDM7qGlDCUpG7FULa3zpAzqPpNc77WL6TPdLGBkpJhVkkkI5IrFHEIzI7OJCpAEqnCknc27INe02+jFlRJHYPoULyZLnLgkeX5PmN5+DjBxivZ2BCWRsOdAk3GWVtRkaMnW7OWcfJKNDEjAAxgAUzDs6NHLKpDFte93YBvK81WYhB5THSoAyxOM76nSdK5+6RMI6o5iYZaQ6VAJgEyoAWzr8qMbxjJO/dUsO3kbTiOTeyq7DkyseqQRgswfDDUV3pq3H6DU67FgB3RjcgQDU+kKqcmMJq06tGF1YzgDfuGJYdmxqMBT+zks8js2h9alndizHVvyTv4HI3U+Top4dQIHaOVFZNcZZV+VBAaMJhj5Tg7lODu3gV6vNr8ncGHk2ckQ6AmnUzy98nHlMFAC2xOSeeujYUQKaV0hJRNp3vl0VhEAzklETWxCrgDgMDILb2UZkEpQcoCpD78jQJAnPzCaX+M/RTpOlRF3WQHGNRDEEYUKRGYoJNRDN5R+XXcuTx3bt/q97odCq6wyaG5TEjaAhRIJpQ6gMSQeS4HBwwOKntO56CPPk/t6wAzoFURxxLHhW8pAsMfktkEjJGeEr7EgOrMWdRJPlvuyrIQvleQuHfyFwvlk4yafK9PL7aUE4jlYFikeBH8sVmWBtGX3AO672xuOeFOWV0JYlkTIV11AHcRxBB+kEYqKPZsSuzhPKZg58pyA4YPlULaUyyhiFABO8gmmIIVRAqDSqggAZ3Deec/XTr+F0X/wDp7fxSbNtFjkVzHa26OoI1IwhTyXXOVP1+kVpayfcvseKfZlgzqRILK20yozRyr8ih3SoQ2Pozg84Ip7TeW43EXkYHA6Ibnd9IxFIf9E+uurovjWe2naPbO1zagFT5dzbkhRKAPKljJICTAenc4GDg4YP7P21FMxRSVlAyYZFMcoHDOht5XP7QyPpql2tN33K0W/veBtMo5riYANyR9MSZXUP2m8k7lYEslt1A225LtQbUtDAwz3wyYmkBH/AikHkDOPlJFOcblIIauWezo4mLouZDuaZyXmbjxlbLY3ncDjfwFN0Vzt29eH5zEUUUVl0AOOG76t1ISbKTWZIS1vKSCZINKFyPnEIKSjG7y1J9BB30/RV2zcZfUA7pXhGi5iLyHCxPAvydw5OAg1NiCQn9l2xzhmwcO2GyXeRZ70q8qkmKNN8NvnI8jO95MHBlOM78BQSKUuIFkRkkUOjjSyngQeb+vEc1T9z186sbedi7IuuKU8ZoRgEvzcqhIDY4go37WB0l2836fnx8X4FdqpuO6W2RinKh3G4xwhp5Bv0nMcQZhg8d27nqMbWnfPI2kn0PcOkCH/2gtIP9UH0ZquS6rMx/pt39Vt+G9N963sg+UnigBHCCIyOuRzSynSSDvBMf+lVuzrcx3N0rSPKR3uS8hXUxKPnzVCj6gABWcvEvi0rwZBqCkjU2So52041Y+rIr3SO17V5EBhKrNGweJmzpVtLI2cb8FHkH+orlHMwblOTMuocmoZi/7IVM6jq9Awd/0V3llwCSAGfQCdwL6iukZ58g/dWa2j3MSM2IGRIlgaBMnytHerQqGPJFtzENufTz6dW88Pc3NqzqhZhK8iyO0mqMGa5dUUBd6kTJnyhvB9ANa1F1GqPEDnIJA5zjGcD6Mj769aD6D91Y+17lpVVtRhZiW0byBGjpb60UpCu5jAynA82QkljxZl7nXZZMiJWZVESqzaYcXMkrqheNhp0sgwUIOMFdNNQ1GmNFLbPhZIY0fSWVAp0ebu3eTuG7m4DhwFM1lKi2H+l3X+S2/wBj0UbE/S7r/Jbf7HortPHWePMnc6/KSPFdyxCWQylBHbuoYqqnBkjLY8kc9c8AT9Om6i07GvA2lcvJMIjbqkczRDWkjMdKIxJKuB+3wxzV675vfXteqm7SpdJ074An6dN1Fp2NHgCfp03UWnY1zvm99e16qbtKO+b317Xqpu0p0dO+AJ+nTdRadjR4An6dN1Fp2Nc75vPXteqm7Sjvm89e16qbtKfJ074An6dN1Fp2NHgCfp03UWnY1zvm89e16qbtKO+bz17Xqpu0pvFOnfAE/TpuotOxo8AT9Om6i07Gud83nr2vVTdpR3ze+va9VN2lOl6evF+fp03UWnY1w9z8/TpuotOxrnfN769r1U3aUG5vfXteqm7SnR0t9k2K28EUKZ0QxpEud50xqFXJ9OBTZpDuf2h3xaQTldJmgim05zp5SNXxnnxmn81pVH3XpGLV5JIklaMEwqw38s3kRBH4oxZguQR53Gq7ZezxbwrCHaTRka3Op3YkszMecliT/rXe6TbMUhjhiYue+oA7RqWjTRKp0SSjyAxIA0Zzv4YBIZFYyej8J7XaKR21eGGFmXJclY0ARpTrkYKDyaeU4XJYgbyENIWu3yyqeSJAEQnJJjZJJJngIWF11HDxscEg4I591Z063OS6XtFUy7cPJs7x6cRGYAShspyEky5OkAHEeD6M84rzDtw60Qpq1yujMurEam6kgi1YQrnCjzmXODgHBFXVT/TFd0VQPt12to5YxFG8iO+mWTUqZtJbiESuMafNjLegE7+entkXMja1myHQqdLoqOA6kjJjdkcZVsFTwG/hkzSzOW6WFVXdLAhhEkqJIsDiZlkAZWhG65DKdxHJFzg7soueFWtR3UKvG6OAyujoyngVZSGB+ggmk9XOblaG1gRFCxKqKAMBAFXGN2AN3DFTYrN9y/dJHLb26ysY53hiOiVTEzsY1YmMsAJRxOUJ/wCxrR5rq8LtZa65SO8uG5CZ1kEOlo1Vh5CsGBywIIJH31qaz93tafviWKCOEiJYyWlkkUkyBjgKkZ3AL6alSoO/26LddWnaUd/t0a66tO0qbwhefN2vXTdjR4QvPm7XrpuyrGsU1EPf7dFuurTtKO/26LddWnaVN4QvPm7Xrpuxo8IXnzdr103ZU1iaiHv9ui3XVp2lHf7dFuurTtKm8IXnzdr103ZUeELz5u166bsqusTWKHv9ujXXVJ2lHf7dGuurTtKm8IXnzdr103ZUeELz5u166bsamsU1HrueVzPcSPFJGriFV5QKpbQraiAGO7eKKn2LtKSV5Y5kRWi5M5jdnVhICR5yqQRg0V0bV+y/Puvtkn4UNP0hsvz7r7ZJ+FDT9ccvXO+iijNFRC20LxYY2kcEhdOQuM+UwUecQBvYcTSV3t+KNNbhtOlmyrRSeSiyMxwjnP8AdsPr3U/e2qyoUfOklScY/YdXHHmyopTaOxY5j5WoDSU0ppUYIkB5uPyrfcKs1/Vmkj7XgUEtKi4AJ1HGA2kAfXmRMjiNQzjNTW95HIWEbhipwwGd2CVPEelSN3AgjjVZ4tRl9bO5JZXzpiB1rJHIW1iPV5TRDK5wNRxzYcstmLFLLIrMeVJJTCKgJYsThFGpstjU2Tjdn026Oj9FFGayyKPyP8qM0fkf5UiqPuP23nZ1nFaxtPIlpbqxB0QRsIVBDzkYJBGCsephzgcatvAkk++9mLqcf2eLMUAx6xB5SX0EM2k+oK9dwg/+12P2K2/ASr2u7qz/AHUWojsWMSALbGOdY0XA0wSLIyqijedKsAPSRXk45jkekc49NaB1yN+8eisfs2PkGNo2fkVzATk8pa8Izk8Wj/u2+pGPnis5O345aujzICQSASpyCQDg4K5GeBwzDPoJ9NeBAuSdKgsVZiFALMhypJG8kHeDzVLRWHp1KrrbYsKKylFcMQx5REbeFKjcFA4EjOMnJyTTTWcZYMY4yynKkxrkHUXyDjI8ok/Wc1PRTZxn/EC2kYIIjQEJyYOhchMY0A483G7HCvVvbJGNMaIgznCKqjPDOFHHAFS0U2ajlJbdmZbaXQdMjLyUR3bppiIodx4+W6U8aWs4u+LoY/urViztzPclSqxj0iNWLN/zMg4q2LJtn9MtYr87NjaFYXRHjVVUIyhlwoAG4+jFV52JJF+hzvGBn5GbNxDvOd2o8onoAV8Afs8MXgoro8SkG2ni/TIWjG75aLM8H+pVQ6Y5yyADPnHfivsblJbq6eNldGW2IZGDKfIfgRurVYrL28Sre3mkBc97scADLGNsk44ncN/0VnLxL4fxSu0L4RcmCru0snJIqaMluTklO92UAaYnPHmpulL+yEpiOoq0MplUgAjJhlhIIPEaZmP1gVzmnOIIttwMccoqEFVw7Ih5RpJY+T0ltWoNBIOGDjcWwcSeGLfSG5eLSW0auUTGvGdOc8cb6Rtu5mJJDJqdmZSHyVGtm76LvuUYLG8lO7hha92vc+sRzG7K+gx6gqnyGVV4MDv8kH0D0Y3Vel6NWe14pc6HU4zv1Lv0tIr4Gc7jE5JI4enfj221YBqzNF5GNfyi+TqIC5385IH+tV0/cxG4kDu5EhXPm7lV52ZPN3qy3MqH/lPMd9e/FyPUWyTlncagG0mSXlW3nfjUN2kgjdvNNQ6XEbhgCpBBAIIOQQRkEEbiMV3FRWcHJxompn0Kq6nOp2wMZZuc1NWaiLYf6Xdf5Lf/AGvRRsT9Luv8lt/seiu08dYXGzbpJJjELdkkmaUF5JFYakRSCFQj9j01773vfUteum7KlYkklluC1xOoS5aNVjdUVVWOIgAaPSx++pvB7dJuutX3Kzbj/WbpJ3ve+pa9dN2VHe976lr103ZVH4PbpN11q+5R4PbpN11q+5TeKdJO9731LXrpuyo72vfUteum7Ko/B7dJuutX3KPB7dJuutX3Km8TcSd73vqWnXTdlR3ve+pa9dN2VR+D26TddavuUeD26TddavuVd4ruJO9731LXrpuyo73vfUteum7Ko/B7dJuutX3KPB7dJuutX3KbxOkne176lr103ZVw2976lpw+em7KvHg9uk3XWr7lB2e2P0m64H/ir6P8lPk6W/c9YG3tLeAkMYYIoSwGAxjjVCQOYHFWFVPcldvNs+0llOqSW1gkdsAZd4lZjgbhkk8Kl2ntmKAhXJMjeZFGC8r/AOWNd+PSx3DnIrbSxJrM90s0cp5KIPJdREPHyIDNA5GMyufIjVgSCrnLLqwDjdOLW4uf79mtoj/wYn+WYEcJbhfM+qI5BHnkbqtrGwjhQJEioo4KowMneT9JJ3knjQZi3vWDrDdKIbgjcASYpjgkmCQ+fwJKHylxvGMMXqub6xjmQpMiyIeKuAwyOBwecems2NnMszRWlwW5JUZobkNKqBi2lVuQRIGIU7nL4Gk4378XF3x/bXpuilJDdIBrtGc8P7NPFIM4/wDXMJxzUuu1JC7RrZXZkQKzpm0yofVoJJudJzpbgTw34qca6/64rOgb6XSK7cDRbpFnnuJhqUenk4Q4Yj0axn0iuQ7ISScw3kzzPoEvIBTDbaclCVVd8wBxkO7YypwMirMWb+0nhOe5mnV1sFLBTh5wVUbj5a2zONMkoGcMfIUjeScgXmwNoW+BbxAwvGv6PKCkoHEsA394Mne6kgknfmriOMAAAAADAAGAAOAA5qX2hsyKddMyK4ByM8VPrKw3q30gg1qR58srlezeaKohY3Fv+jycvGOENy51qPQlzgs27O6QMSf2gKnsdvxO4ifVDMf+DMAkh9OgglZAPSjEfTVZW1Zq8s7lbqaSGKKVJRFva4MLKY1ZSCoifI3g5zWkBrN7ZaZ7vko7mWBFgEnySQMWZpCvlGaJ9wC82KlK5i96LB7a3w1GL3osHtrfDVD3jcfvG76ux+FrveNx+8bvq7H4WsfLHylxe9Fg9tb4ajF70WD21vhqh7xuP3jd9XY/C0d43H7xu+rsfhafJ8psXvRYPbW+Goxe9Fg9tb4aou8Lj943fV2PwtHeFx+8bvq7H4WnyfKXF70WD21vhqMXvRYPbW+GqHvG4/eN31dj8LR3jcfvG76ux+Fp8nysNgWkyyTyXCJGZOSVVSUy7o1IJLFF3ktwxzUUvsRplu2iluJbhDbiQcqkClW5QpuMMSbsDnzRW43EezPPuvtkn4cNP0hsvz7r7ZJ+HDT9csvXLK9uYrtFcNRFLd7caKV+WVY4E1Euwk3osJkZ1kCmMtlWHJZBwCc8xPGWPTqMc2FDtJgRHk0jCF3ZhKQVAkXzSeDeinZNkQs5dowS2S2S5QkpoLGPOgtoOnVjOKlhsI081TvDKSzvISradQZnYk5EaDf6BWtxrcKHbSkkRpJKclVWNRqco06uw1OBpHIHBPHI45FQy90sK8rkSfJZ1H5MDyZOTckl/kwrcTJp3AkZANNnY8GhY+SAVFVECl10oiuiqCrAgaZHHHeGOc16GyYd+Exk6vJeRdJLayUCsNBLDJ04yeOafJuGbeUOiuvBlDDOM4YZHAkc/MT9ZqSo7eFY0VEXSqgKqjgFHAb6krLIrn5H+Vdo/I/ypFUXcgt1Ns+zRP7LEtpbqZDpeeTEKg8mm9IhwIZtRPDSvGtPsrZEVuDyS72wXkYl5ZCABqklYlnOAN5NJdwn6qsfsVt+AlXld3UUUVFdXCxozyMERFLuzHAVVGWYnmAANAjt3aZhQBFDzStycEZOnXIQTvPMiqGZjzKp47gZNjbOEEenJZ2YySyHjJK29mPoHAAcyhQNwpHYls0shu5lIZ10QIRgw25wfKB3iRyAzejCL+ySb2gKo9n/AKxu/wDo2n87iryqPZ/6xu/+jafzuKC8qs23swyqrRtomiYPDJjOG4MrelHGVYeg54gEWdFBX7G2kJ49WkowYpJG3nRSrudD6ccQeDAgjcRVhVBtiI28pu4gSoXF1GAW5SJRulRRvMse/cPOUsN5CYu4ZQ6hlIZWAZSDkEEZBB5wRQSUtf2EcyFJkSRDg6XUMuQcg4PODvB5qZooKEbNnt/0WTlU3/IXLs2Pojud7qPocNzAaRVfBemW+fXFJCy2qArIB88+9XUlXB+g/WAd1a6s7efrBvsifjPUy8S+GKRvLxxNHDEql3jklzIxCKkTRIdygksWmTHDABOeAL9L3dkkmnUGyudLI7xsAwAYB0YHBwMjONw9AxxjnCEm30RSZY5FKjEhTTJGswiErQq+QXYLkg6QD6c7q8tt8B9PITcN4xHr5TlliEenXjJ1BtWrGD9zC7CtwMLEFXSFCKzrGMIIwRGG0htAC6sZxz1O1hGZOUK+XktkMw3llbJAODvRTw5vrrXS9KnaPdMEiMiRO252XlMIsiJFM+tGBbdqiA3gHDg4qTxrtzLLFGWlkicJoj5N2ZuVWHAXXlcOwHlhd28ZAJpp9g27Bg0eQ2Rgu5ADK6sqDV5C4lk3LgeV9Awwuz4wxYA5La8cpJoDaxISsZbSuX3nA303DpHsvaiXHKcnq+Tco2rT5wzzKxKncdzYPDdvp6lraySMsUBBbAJLO3kqWKqNROlQWbCjdvpipU6QWH6w/wDh/wD92orlh+sf/hj8dqK64+Ok8dm7m35SR4ry4hErmQxolq6hiqqSDLAzb9I5654uzfvG66mw+FrRUVdKzvi7N+8brqbD4Wjxdm/eN11Nh8LWioqaGd8XZv3jddTYfC0eLk37xuupsPha0VQTXkaHDuin0Myg/cTV0KTxdm/eN11Nh8LR4uzfvG66mw+Fq48JQ/Ox9Yv50eEofnY+sX86GlP4uTfvG66mw+Fo8XJv3jddTYfC1ceEofnY+sX86PCUPzsfWL+dTUNKfxdm/eN11Nh8LQe5yb943XU2PwtXHhKH52PrF/OjwlD87H1i/nTUBsuxWCCKFM6Io0iXUcnTGoVcnnOAKapXwlD87H1i/nUsNwr70ZWA3EqQwH3VRKaztx/bLjkt/e9u6mY8BNcKQyQg86IQGf0sUXeA4pjug2iy6YYCFnlDYZsaYYl/vbhgeIXIAHOzKDgZIm2bJbwRLFHKmlBgZlVmJ4szMTlmJJJJ4kk0FmBXaV8JQ/Ox9Yv50eEofnY+sX86BqqPZ/6xu/8Ao2n87irLwlD87H1i/nVLYX8XhC6PKR4MNqAda4JBuM78/SKDSUUr4Sh+dj6xfzo8JQ/Ox9Yv50DJFZ+1Pecwhwe9p3PIHmglPlG3PoRvKZPQdSbhoFW/hKH52PrF/OltoNb3EZid0ZX3YEgDZyCpUg5DggEEbwQCN9BZ0VS7CvX1Pb3BzNCB5fATxHckyj0/ssOZgeYrkvdsyLO0UUHKaEjdmMqxgcoX0gAgk/3Z++guqqNo7IZ5+VjlMbcmIiOTWRSoYsNzcDkml/DFx0Qe0p7tHhi46IPaU92puJuPfgifpQ9mj/OjwPP0oezR/nXjwzcdFHtKe7R4ZuOij2lPdqdHT34Hn6UPZ4/zo8Dz9KHs8f5148MXHRB7Snu0eGLjoo9pT3adHT34In6UPZ4/zo8Dz9KHs0dSbH2y000sMkRieJIpD5ayKVmMgUgjnzC276quKuoaij8ET9KHs0dHgi46UPZo/wA6vKKai6VGzdkNHOZpJTKxj5IDk0jULqL8F4nJoq3oqgooooCiiigKyZs43vLsvHG51wgF41cgcgu4FhWsrNQ/pd3/AJ4fwFrOXiZeO+DIPmIepj92jwZB8xD1Mfu03WdnSUXFzMVkdIQGjAnuRnTaq+mO0TEc2XzxO8kjiKxN1zna38GQfMQ9TH7tc8GQfMQ9TH7tUmz9r3LsVkUIFkYCXkJHEwC25VFVX3EmaUZBI+S+g1y22pcqgDDUVQDBgk1SkW7SNLqVsJpkUxlSN5X/AJ0q6q6q98GQfMQ9TH7tHgyD5iHqY/dqkuL+6jkZAgfEp+UMcuiTEVthEXWdGdbjyc71JxkNmw2JeyyNKsy40kFSqMqYZpBpyxyWGgZBUEZHHIqasNU14Mg+Yh6mP3aXsbiK1e7fSERRbnTGgBZ2DKqqqje7MVUDnJAqzxVZs7Z/KbQlkdiUiWBkj5uVKyDlG9bCkgDmJJ44xcPVx9R7V2cwsppbkKZ52g5QecqRidNEC54qoJz6zM53ZwHn2XBk/IQ8T/wY/dpnuu/Q3/zw/jx17k4n6z/OrnTIl4Mg+Yh6mP3aPBkHzEHUx+7SHdLG7CFU1aTK2vE1xbjSInI1S24LjytO7gaRutqzwqwVByccUZErLPMOVOhWiLuQ8mkMXDne3m8QamqmqvfBkHzEHUx+7R4Mg+Yh6mP3aoJtq3gMmlFKxrEFfkZByhkup4XlHl7lSONHI3+dkkKaH2zdDGY1yY5AAsMzAOizlJHxgiMiKPcobe4XnU01TVX/AILg+Yh6mP3a54Lg+Yg6mP3az9rtW5aQ6lMalIlM7RSsilXvskRLIVOrk4RqUjIkXP7IDc20LsLrCoNS4CNDL8m2iFmLOGORl5B5oA0jJ3NTVNVbDZcHzEHUx+7SG3dnwi2crDEpBjIKxIpB5WPeCBkU/sq4aSFWcEMdQOV0ZKuy6tOptxxkHO8EEcah7oP0WT/2fix1JvZPVrtzZzSBXhIWeElomO5TkYaJ8cY3GAR6QrDeoqm2Xfie4nkUFTydsHjbGqKRTcB43x+0p3fTuIyCK1xFZoRhb66wANSWrNgcWxOuT6ThVH+greXjd8OUha7YgkEJSQEXMbSw7mGtEAZ23jycAjOrHHFP1mY+5UiPQZQQAoUGIaVHJNrBUN5SvK8jsM71Onmyec1/WJpe3F/GiqzOoV2REIOrW0kixoFxnPlOgyNwzvqVplBUZGW83G/OFZs5G4DSrHJ44qjn7nmZ9WuMapYZHURHSvI3XfGIQWwjPvVm5zg81eW7nWZGV5V/uo4VxGQNMUUiLq8vfnlN4GN2R9NXUNRfCdTpw6nWCUwwOsDiVwfKH1VJVDHsAh0cOqlZBI2Fds4maQqBI7DeGI1YyCSy4zir6pUsJbD/AFld/ZbL8S9rTCszsP8AWV39lsvxL2tNXWeOk8FFFFVRRRRQFFFFAUUUUBWbgUm7u8evD+AtaSqq/wC5u0nflLi2glcgAvJEjtgcBkjOBUs2lm3nkz6D91HJn0H7qh8S9n9Bteoj92jxL2f0G16iP3azwZ4ptDeg/wDejQ3oP3GofEvZ/QbX2eP3aPEvZ/QbXqI/dpwXim0N6D9xo0H0H7jUPiXs/oNr1Efu0eJez+g2vUR+7TgcU3Jn0H7jUOxB/arn/Lb/AO16PEvZ/QbXqI/dp/ZmyYLYFbaGOFWOWESKgJAwCQo3nFWY6JNE+6/9Df8Azw/jx1I6HJ3Hieb6afvbZJY2SVVdHGlkcBlYHiCDuIqp8S9n9Bteoj92lm1s2m0H0H7q8SW+oYZdQOMhlyDggjcfQQD/AKV48S9n9Bteoj92jxL2f0G19nj92pwTim0N6D/3o0N6D9xqHxL2f0G16iP3aPEvZ/QbXqI/dpwOKfQ3oP8A3rmg+g/cah8S9n9Bteoj92jxL2f0G16iP3acDim5M+g/dVd3RIRayZB/Y/FSm/EvZ/QbXqI/dr0nchYIQyWdsrKQysIIwQynIIONxBApMDiu6zl7DMt1K6QPKkkcADI8S4MZl1Ah3B/bWtHRWq0znKz9El6y37WjlZ+iS9Zb9rWjoqcYnGM3ys/RJest+1o5WfokvWW/a1pKKcYcYzfKz9El6y37Wu8rP0SXrLfta0dFOMOMZ3YNrKLu4mliMSyQ20SBmRmJia4Zz5DEAfKpz+mtFRRWooooooCiiig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23753" y="48768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>
                <a:hlinkClick r:id="rId2"/>
              </a:rPr>
              <a:t>stackoverflow.com/questions/14994391/thinking-in-angularjs-if-i-have-a-jquery-background/15012542#15012542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6918"/>
            <a:ext cx="59055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541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QSEBUUEBQVFBQUFBYUFRQUFBcUFRUUFRUXFxQWFxQYHCkgGRolHBYVIjIhJSk3Oi4uGCAzODMsNyotLisBCgoKDg0OFxAQGywcHBwsLCwsLCwsLCwsLCwsLCwsLCwsLCwsLCwsLCwsLCwrNywrLCw3NywsKywsLCsrKysrLP/AABEIAKsBJgMBIgACEQEDEQH/xAAbAAACAwEBAQAAAAAAAAAAAAAABAMFBgECB//EAE8QAAIBAwEDBQsIBwYFAwUAAAECAwAEERIFITETQVST0wYUFRYiMlFSlNLUI1NhcXSRs9E0NUJVkrHhJDNkcoGyQ2JzobRjgoQHJaLBw//EABgBAQEBAQEAAAAAAAAAAAAAAAABAgME/8QAHxEBAQACAwEBAQEBAAAAAAAAAAECERIhMSIDQRNR/9oADAMBAAIRAxEAPwD7hmisx3YwLJLYpIAyNcS6kOdLabO4YZHPggH6wKh8XbXo0X8P9azctJbpraKyXi7a9Hi/h/rR4u2vR4v4f61OcTlGtorJeLtr0eL+H+tHi7a9Hi/h/rTnDk1uaKyXi7a9Gi/h/rR4u2nRov4f605w5RraKyXi7a9Gi/h/rR4u2nR4v4f605w5xra5msn4u2nR4v4f60tJsyGG7sWgjWMtdOjFBjUneV22k+kZVTj0qKsylJlttqKBRWmlT3R3cscS8gUV3mjiDSI0iqHbBJRXUnd/zCqzVf8ASrT2CX4yrDun82H7VB/uoFYyumcrohqv+lWnsEvxlGu/6VaewS/GUX20TG+hYZZSIzKeS5LcobTweRSx47lzw+qvE+3YFUtr1blYBVY5V2jUFTjDYMsecHdqGam6m696todKtPYJfjKNe0Ok2nsEvxlTwXsblwjaigy2Aw3HUAQSAGBKsNQyMqd+6qnZ/dZBKobeikI2pnhZQrxSzbzHI2CFhfK8RxxjfTeRuntd/wBKtPYJfjK7rv8ApVp7BL8ZXibbsCrq16t5GlQ2rK6QQQQNPnpvbA8tcE5FSDa8OQGkVWKlsMeYKznyh5Pmo7ceCseY03Tdc13/AEm09gl+Mry8m0ME982m4E/oEvMPtlNWl2kgJjbUAdJ3MpVsA4ZWAIOGBwRz1LJwP1H+VOVOVN9z9609pBM4AaWCKVgucBnjViBnmyasKpu4z9W2f2S3/BSrmujbPbdvrgXMcNs8MeqGWZmlhebOiSFAqhZY8f3pOd/CoNW0OlWnsEvxlS7T/WUX2K4/8i1pqsZZWVnK6Ia9odKtPYJfjKNd/wBKtPYJfjKi2rtpbctqjkYJFyzshiAVNTKdzyKzHyScKCfRvIBmG14CcCUHyym4NjUraGBOnAAbycndq3ZzuqbyTdc17Q6TaewS/GUa9odJtPYJfjK621oRj5RcMgkznhGwco2OJ1aGAAGd33+INtQvjy8EsygMCN4kaJSd3kBnUqNWMndx3U3Tdete0Ok2nsEvxlGu/wCk2nsEvxldtNrQyleSkD6xlSA2kgjIwxGN4BYDO8bxkb6dqcqnKlNmX10LxIbiSCRJIJpQYrd4GVopIFGS08gYETHmHAVpazEP6yg+yXf4tlWnFdJem4KKKKqs73UfpNh9om/8G5pmlu6cf2mw+0Tf+Fc01pPornn6xk5RXdJo0msMK7blwY4SyyJEdca65DhfKkVSuoqwUkEqGKkAkVTRd0pVTko3J72MsiI0uZmj5KAwgpLIuAMgDJZFIUkkarT9H0f6HjXAmNO7GnzcDzd2PJ9G7duqyxqVlpO6pgDutiQhk1icmJgIll5NG075N+Megq3PpFhsjbZmnkjMYULyuDyiFxyUwiw6BtQJzngMYxv3GrVrVSysV3pq07uBcgsccM5AOak0cd3HGTjecbhk8+Ku4dCiu4owayjlUndFeLDLYyOGKreHVpUsQDY3gLYG/AByfQAavNP0VWbTH9p2f9tb/wAC9q4+rj608EoZQykMrAFWU5VgRkEEbiCOepKzslu1kWkhDNbElpYFUs0JO9pYFG8rxLRj6135Vry1ulkRXjZXR1DKykMrKRkFSOIrs6Kzum82H7VB/uoqbb1k8saCLTrSWOUByQp0NkjKgkfdSPet56lt1snZVjKbZym0F9s4ySB1mki+TMbCPk/LQnPnOjMp3nepH8qSfuZjLFgzjySqYEeYwWjYKGKFiqmJMKTgAY31ad63nq23WydlXe9bz1bbrZOyqayTVKbN2OsLOwd3MihGLaNRVWdhlgoZmzI+9ieNVy9yMehUeWVtCCNWxEmEEE0IXCRgHdOxyd+QPpFXfet56lt1snZUnby3TTyw8nbgxJG5PLSYIl14A+S5uTP301karlzsRHkkkDyI0rEyadBDKRENHlKcD5Ibxv8AKO/hjzdbBR4imWPEjURgnkJIQGwM4xITu5wPqL/et56lt1snZUd63nq23WydlTWRqlti20qI5uHDyySGRiCGA8hEA1BEB8zjoHH/AFL8nA/Uf5VD3reepbdbJ2Vce0vCCAttwP8AxZecf9KnGmqZ7jP1bZ/ZLf8ABSrmkNhWRgtYIWIYwwxREjgTGiqSPo3U+TXRtnNqfrKL7Hcf+Ra0zVdtSRpNoJ3rycjxQSxTBiwWLlGhlXW6qQGPJjyOOGzw3013reerbdbJ2VYyxtrNm68vYoZuVYBmCKi6gpC6WZtS5GQTq5jzCk5NhIQwDOFflFlA0/KpJPJMyMSuQNUkgyuDhjvzgh/vW89W262Tsq53reepbdbJ2VTWSapFtgx4IBcEyvMGBXKu3mhcqRpTAKr9+ajPc7GZA7sztnUxdIW1kSvMnGPyNLux8nHNnhmrLvW89S262TsqO9bz1bbrZOyprI1VfZbASJoWRn+QijhXzAWSKIxKHcKHZcMToJxqGQBVvUHet56tt1snZV3vW89W262TsqcaaqCH9ZQfZLv8WyrT1n9n7Mn77SabkgqQTRBY2diTK8DZOpQAByJ++tBW541BRRRVUhtXZMVyFEyk6G1oVkkiZWKlSQ8bBhlWYcd4JpDxRtv8R7bd9tSEYllluD3zOgS4aNUj5EKqrHGR50RJOWPE1L3lJ0y6++DsazuJbDXijbf4j2287ajxRtv8R7bedtS3eMnTLr74OxrneMvTLr74OxpyibhrxRtv8R7bd9tR4o23+I9tvO2pbvGTpl198HY1zvKTpl198HY05Q5Q14o23+I9tvO2o8Ubb/Ee23nbUt3lJ0y6++DsaO8ZemXX3wdjTlDlDPijbf4j2287ajxRtv8AEe23nbUt3lJ0y6++DsaO8ZOmXX8UHY05Q3DPijbf4j2277apbTuZt45EkUSF4yShkuLiUKSrIWCySEZ0swzjgxpHvGTpl198HY0Gxl6ZdffB2NOUNxpsVnbq1ks3M1upe3clp7Zd7Ix4z26+nnaIedvZfKyHe7lLx5rC1mkOXltoZHIGMu8Ssxxzbyata00htLpJEV42DowDKy7wQecGpqobmze2dprZS0bEtPbDnJ3maAcBJxJTg+SdzedbWF6k0ayRMGRhlWHAj/8ARHDHNQMUUUntDacMC6p5Y4lJwDI6oCfQMned4++gcqj2f+sbv/o2n87ivMndQmCYobmbAyNEBjBH0ST6E/8AyqmtduyrdTTGwu9MscCKA1nqBiMurI75/wDUGN/pouq29FUfjTAueW5SDHFp4XjjHHPy2OTwMbzqx9NW9tcLIoeNldTvDKQyn6iN1ES0UUtf3qQxmSVgiLxJPp3AD0knAAG8k4FAwTWfa/kvG02jGO34Nd7svvwVtgePPmUjA3adRyV8tZSXu+4Ux2v7Nuch5h6bn1UPzPOMa+JQaBEAGAMAbgBuwBwxQQ7PsEhQJEoVRk4GTkneWZjvZid5Y7yeNM4oqlu9v6JniS3nlMYQs0ZgCjWCVHykqknA9FBdUVReML9Cuv4rT4iu+MD9Duf4rX4ipuG15RVH4wP0O5/itfiK54wv0O6/itPiKbgvaMVReMD9Duf4rX4iu+MD9Duf4rX4imza8oqi8YX6FdfxWnxFHjC/Qrr+K0+Ips2vaKrNk7Y5dpFMUkTRacrJyeSHBKkGN2GNx5+auVRV7L8+6+2Sfhw0nJtwogmkVRDy9xCxGrWggadQ+/c2eQJIGMauJxTmy/Puvtkn4cNdXZEALHkwSzOxDM7qGlDCUpG7FULa3zpAzqPpNc77WL6TPdLGBkpJhVkkkI5IrFHEIzI7OJCpAEqnCknc27INe02+jFlRJHYPoULyZLnLgkeX5PmN5+DjBxivZ2BCWRsOdAk3GWVtRkaMnW7OWcfJKNDEjAAxgAUzDs6NHLKpDFte93YBvK81WYhB5THSoAyxOM76nSdK5+6RMI6o5iYZaQ6VAJgEyoAWzr8qMbxjJO/dUsO3kbTiOTeyq7DkyseqQRgswfDDUV3pq3H6DU67FgB3RjcgQDU+kKqcmMJq06tGF1YzgDfuGJYdmxqMBT+zks8js2h9alndizHVvyTv4HI3U+Top4dQIHaOVFZNcZZV+VBAaMJhj5Tg7lODu3gV6vNr8ncGHk2ckQ6AmnUzy98nHlMFAC2xOSeeujYUQKaV0hJRNp3vl0VhEAzklETWxCrgDgMDILb2UZkEpQcoCpD78jQJAnPzCaX+M/RTpOlRF3WQHGNRDEEYUKRGYoJNRDN5R+XXcuTx3bt/q97odCq6wyaG5TEjaAhRIJpQ6gMSQeS4HBwwOKntO56CPPk/t6wAzoFURxxLHhW8pAsMfktkEjJGeEr7EgOrMWdRJPlvuyrIQvleQuHfyFwvlk4yafK9PL7aUE4jlYFikeBH8sVmWBtGX3AO672xuOeFOWV0JYlkTIV11AHcRxBB+kEYqKPZsSuzhPKZg58pyA4YPlULaUyyhiFABO8gmmIIVRAqDSqggAZ3Deec/XTr+F0X/wDp7fxSbNtFjkVzHa26OoI1IwhTyXXOVP1+kVpayfcvseKfZlgzqRILK20yozRyr8ih3SoQ2Pozg84Ip7TeW43EXkYHA6Ibnd9IxFIf9E+uurovjWe2naPbO1zagFT5dzbkhRKAPKljJICTAenc4GDg4YP7P21FMxRSVlAyYZFMcoHDOht5XP7QyPpql2tN33K0W/veBtMo5riYANyR9MSZXUP2m8k7lYEslt1A225LtQbUtDAwz3wyYmkBH/AikHkDOPlJFOcblIIauWezo4mLouZDuaZyXmbjxlbLY3ncDjfwFN0Vzt29eH5zEUUUVl0AOOG76t1ISbKTWZIS1vKSCZINKFyPnEIKSjG7y1J9BB30/RV2zcZfUA7pXhGi5iLyHCxPAvydw5OAg1NiCQn9l2xzhmwcO2GyXeRZ70q8qkmKNN8NvnI8jO95MHBlOM78BQSKUuIFkRkkUOjjSyngQeb+vEc1T9z186sbedi7IuuKU8ZoRgEvzcqhIDY4go37WB0l2836fnx8X4FdqpuO6W2RinKh3G4xwhp5Bv0nMcQZhg8d27nqMbWnfPI2kn0PcOkCH/2gtIP9UH0ZquS6rMx/pt39Vt+G9N963sg+UnigBHCCIyOuRzSynSSDvBMf+lVuzrcx3N0rSPKR3uS8hXUxKPnzVCj6gABWcvEvi0rwZBqCkjU2So52041Y+rIr3SO17V5EBhKrNGweJmzpVtLI2cb8FHkH+orlHMwblOTMuocmoZi/7IVM6jq9Awd/0V3llwCSAGfQCdwL6iukZ58g/dWa2j3MSM2IGRIlgaBMnytHerQqGPJFtzENufTz6dW88Pc3NqzqhZhK8iyO0mqMGa5dUUBd6kTJnyhvB9ANa1F1GqPEDnIJA5zjGcD6Mj769aD6D91Y+17lpVVtRhZiW0byBGjpb60UpCu5jAynA82QkljxZl7nXZZMiJWZVESqzaYcXMkrqheNhp0sgwUIOMFdNNQ1GmNFLbPhZIY0fSWVAp0ebu3eTuG7m4DhwFM1lKi2H+l3X+S2/wBj0UbE/S7r/Jbf7HortPHWePMnc6/KSPFdyxCWQylBHbuoYqqnBkjLY8kc9c8AT9Om6i07GvA2lcvJMIjbqkczRDWkjMdKIxJKuB+3wxzV675vfXteqm7SpdJ074An6dN1Fp2NHgCfp03UWnY1zvm99e16qbtKO+b317Xqpu0p0dO+AJ+nTdRadjR4An6dN1Fp2Nc75vPXteqm7Sjvm89e16qbtKfJ074An6dN1Fp2NHgCfp03UWnY1zvm89e16qbtKO+bz17Xqpu0pvFOnfAE/TpuotOxo8AT9Om6i07Gud83nr2vVTdpR3ze+va9VN2lOl6evF+fp03UWnY1w9z8/TpuotOxrnfN769r1U3aUG5vfXteqm7SnR0t9k2K28EUKZ0QxpEud50xqFXJ9OBTZpDuf2h3xaQTldJmgim05zp5SNXxnnxmn81pVH3XpGLV5JIklaMEwqw38s3kRBH4oxZguQR53Gq7ZezxbwrCHaTRka3Op3YkszMecliT/rXe6TbMUhjhiYue+oA7RqWjTRKp0SSjyAxIA0Zzv4YBIZFYyej8J7XaKR21eGGFmXJclY0ARpTrkYKDyaeU4XJYgbyENIWu3yyqeSJAEQnJJjZJJJngIWF11HDxscEg4I591Z063OS6XtFUy7cPJs7x6cRGYAShspyEky5OkAHEeD6M84rzDtw60Qpq1yujMurEam6kgi1YQrnCjzmXODgHBFXVT/TFd0VQPt12to5YxFG8iO+mWTUqZtJbiESuMafNjLegE7+entkXMja1myHQqdLoqOA6kjJjdkcZVsFTwG/hkzSzOW6WFVXdLAhhEkqJIsDiZlkAZWhG65DKdxHJFzg7soueFWtR3UKvG6OAyujoyngVZSGB+ggmk9XOblaG1gRFCxKqKAMBAFXGN2AN3DFTYrN9y/dJHLb26ysY53hiOiVTEzsY1YmMsAJRxOUJ/wCxrR5rq8LtZa65SO8uG5CZ1kEOlo1Vh5CsGBywIIJH31qaz93tafviWKCOEiJYyWlkkUkyBjgKkZ3AL6alSoO/26LddWnaUd/t0a66tO0qbwhefN2vXTdjR4QvPm7XrpuyrGsU1EPf7dFuurTtKO/26LddWnaVN4QvPm7Xrpuxo8IXnzdr103ZU1iaiHv9ui3XVp2lHf7dFuurTtKm8IXnzdr103ZUeELz5u166bsqusTWKHv9ujXXVJ2lHf7dGuurTtKm8IXnzdr103ZUeELz5u166bsamsU1HrueVzPcSPFJGriFV5QKpbQraiAGO7eKKn2LtKSV5Y5kRWi5M5jdnVhICR5yqQRg0V0bV+y/Puvtkn4UNP0hsvz7r7ZJ+FDT9ccvXO+iijNFRC20LxYY2kcEhdOQuM+UwUecQBvYcTSV3t+KNNbhtOlmyrRSeSiyMxwjnP8AdsPr3U/e2qyoUfOklScY/YdXHHmyopTaOxY5j5WoDSU0ppUYIkB5uPyrfcKs1/Vmkj7XgUEtKi4AJ1HGA2kAfXmRMjiNQzjNTW95HIWEbhipwwGd2CVPEelSN3AgjjVZ4tRl9bO5JZXzpiB1rJHIW1iPV5TRDK5wNRxzYcstmLFLLIrMeVJJTCKgJYsThFGpstjU2Tjdn026Oj9FFGayyKPyP8qM0fkf5UiqPuP23nZ1nFaxtPIlpbqxB0QRsIVBDzkYJBGCsephzgcatvAkk++9mLqcf2eLMUAx6xB5SX0EM2k+oK9dwg/+12P2K2/ASr2u7qz/AHUWojsWMSALbGOdY0XA0wSLIyqijedKsAPSRXk45jkekc49NaB1yN+8eisfs2PkGNo2fkVzATk8pa8Izk8Wj/u2+pGPnis5O345aujzICQSASpyCQDg4K5GeBwzDPoJ9NeBAuSdKgsVZiFALMhypJG8kHeDzVLRWHp1KrrbYsKKylFcMQx5REbeFKjcFA4EjOMnJyTTTWcZYMY4yynKkxrkHUXyDjI8ok/Wc1PRTZxn/EC2kYIIjQEJyYOhchMY0A483G7HCvVvbJGNMaIgznCKqjPDOFHHAFS0U2ajlJbdmZbaXQdMjLyUR3bppiIodx4+W6U8aWs4u+LoY/urViztzPclSqxj0iNWLN/zMg4q2LJtn9MtYr87NjaFYXRHjVVUIyhlwoAG4+jFV52JJF+hzvGBn5GbNxDvOd2o8onoAV8Afs8MXgoro8SkG2ni/TIWjG75aLM8H+pVQ6Y5yyADPnHfivsblJbq6eNldGW2IZGDKfIfgRurVYrL28Sre3mkBc97scADLGNsk44ncN/0VnLxL4fxSu0L4RcmCru0snJIqaMluTklO92UAaYnPHmpulL+yEpiOoq0MplUgAjJhlhIIPEaZmP1gVzmnOIIttwMccoqEFVw7Ih5RpJY+T0ltWoNBIOGDjcWwcSeGLfSG5eLSW0auUTGvGdOc8cb6Rtu5mJJDJqdmZSHyVGtm76LvuUYLG8lO7hha92vc+sRzG7K+gx6gqnyGVV4MDv8kH0D0Y3Vel6NWe14pc6HU4zv1Lv0tIr4Gc7jE5JI4enfj221YBqzNF5GNfyi+TqIC5385IH+tV0/cxG4kDu5EhXPm7lV52ZPN3qy3MqH/lPMd9e/FyPUWyTlncagG0mSXlW3nfjUN2kgjdvNNQ6XEbhgCpBBAIIOQQRkEEbiMV3FRWcHJxompn0Kq6nOp2wMZZuc1NWaiLYf6Xdf5Lf/AGvRRsT9Luv8lt/seiu08dYXGzbpJJjELdkkmaUF5JFYakRSCFQj9j01773vfUteum7KlYkklluC1xOoS5aNVjdUVVWOIgAaPSx++pvB7dJuutX3Kzbj/WbpJ3ve+pa9dN2VHe976lr103ZVH4PbpN11q+5R4PbpN11q+5TeKdJO9731LXrpuyo72vfUteum7Ko/B7dJuutX3KPB7dJuutX3Km8TcSd73vqWnXTdlR3ve+pa9dN2VR+D26TddavuUeD26TddavuVd4ruJO9731LXrpuyo73vfUteum7Ko/B7dJuutX3KPB7dJuutX3KbxOkne176lr103ZVw2976lpw+em7KvHg9uk3XWr7lB2e2P0m64H/ir6P8lPk6W/c9YG3tLeAkMYYIoSwGAxjjVCQOYHFWFVPcldvNs+0llOqSW1gkdsAZd4lZjgbhkk8Kl2ntmKAhXJMjeZFGC8r/AOWNd+PSx3DnIrbSxJrM90s0cp5KIPJdREPHyIDNA5GMyufIjVgSCrnLLqwDjdOLW4uf79mtoj/wYn+WYEcJbhfM+qI5BHnkbqtrGwjhQJEioo4KowMneT9JJ3knjQZi3vWDrDdKIbgjcASYpjgkmCQ+fwJKHylxvGMMXqub6xjmQpMiyIeKuAwyOBwecems2NnMszRWlwW5JUZobkNKqBi2lVuQRIGIU7nL4Gk4378XF3x/bXpuilJDdIBrtGc8P7NPFIM4/wDXMJxzUuu1JC7RrZXZkQKzpm0yofVoJJudJzpbgTw34qca6/64rOgb6XSK7cDRbpFnnuJhqUenk4Q4Yj0axn0iuQ7ISScw3kzzPoEvIBTDbaclCVVd8wBxkO7YypwMirMWb+0nhOe5mnV1sFLBTh5wVUbj5a2zONMkoGcMfIUjeScgXmwNoW+BbxAwvGv6PKCkoHEsA394Mne6kgknfmriOMAAAAADAAGAAOAA5qX2hsyKddMyK4ByM8VPrKw3q30gg1qR58srlezeaKohY3Fv+jycvGOENy51qPQlzgs27O6QMSf2gKnsdvxO4ifVDMf+DMAkh9OgglZAPSjEfTVZW1Zq8s7lbqaSGKKVJRFva4MLKY1ZSCoifI3g5zWkBrN7ZaZ7vko7mWBFgEnySQMWZpCvlGaJ9wC82KlK5i96LB7a3w1GL3osHtrfDVD3jcfvG76ux+FrveNx+8bvq7H4WsfLHylxe9Fg9tb4ajF70WD21vhqh7xuP3jd9XY/C0d43H7xu+rsfhafJ8psXvRYPbW+Goxe9Fg9tb4aou8Lj943fV2PwtHeFx+8bvq7H4WnyfKXF70WD21vhqMXvRYPbW+GqHvG4/eN31dj8LR3jcfvG76ux+Fp8nysNgWkyyTyXCJGZOSVVSUy7o1IJLFF3ktwxzUUvsRplu2iluJbhDbiQcqkClW5QpuMMSbsDnzRW43EezPPuvtkn4cNP0hsvz7r7ZJ+HDT9csvXLK9uYrtFcNRFLd7caKV+WVY4E1Euwk3osJkZ1kCmMtlWHJZBwCc8xPGWPTqMc2FDtJgRHk0jCF3ZhKQVAkXzSeDeinZNkQs5dowS2S2S5QkpoLGPOgtoOnVjOKlhsI081TvDKSzvISradQZnYk5EaDf6BWtxrcKHbSkkRpJKclVWNRqco06uw1OBpHIHBPHI45FQy90sK8rkSfJZ1H5MDyZOTckl/kwrcTJp3AkZANNnY8GhY+SAVFVECl10oiuiqCrAgaZHHHeGOc16GyYd+Exk6vJeRdJLayUCsNBLDJ04yeOafJuGbeUOiuvBlDDOM4YZHAkc/MT9ZqSo7eFY0VEXSqgKqjgFHAb6krLIrn5H+Vdo/I/ypFUXcgt1Ns+zRP7LEtpbqZDpeeTEKg8mm9IhwIZtRPDSvGtPsrZEVuDyS72wXkYl5ZCABqklYlnOAN5NJdwn6qsfsVt+AlXld3UUUVFdXCxozyMERFLuzHAVVGWYnmAANAjt3aZhQBFDzStycEZOnXIQTvPMiqGZjzKp47gZNjbOEEenJZ2YySyHjJK29mPoHAAcyhQNwpHYls0shu5lIZ10QIRgw25wfKB3iRyAzejCL+ySb2gKo9n/AKxu/wDo2n87iryqPZ/6xu/+jafzuKC8qs23swyqrRtomiYPDJjOG4MrelHGVYeg54gEWdFBX7G2kJ49WkowYpJG3nRSrudD6ccQeDAgjcRVhVBtiI28pu4gSoXF1GAW5SJRulRRvMse/cPOUsN5CYu4ZQ6hlIZWAZSDkEEZBB5wRQSUtf2EcyFJkSRDg6XUMuQcg4PODvB5qZooKEbNnt/0WTlU3/IXLs2Pojud7qPocNzAaRVfBemW+fXFJCy2qArIB88+9XUlXB+g/WAd1a6s7efrBvsifjPUy8S+GKRvLxxNHDEql3jklzIxCKkTRIdygksWmTHDABOeAL9L3dkkmnUGyudLI7xsAwAYB0YHBwMjONw9AxxjnCEm30RSZY5FKjEhTTJGswiErQq+QXYLkg6QD6c7q8tt8B9PITcN4xHr5TlliEenXjJ1BtWrGD9zC7CtwMLEFXSFCKzrGMIIwRGG0htAC6sZxz1O1hGZOUK+XktkMw3llbJAODvRTw5vrrXS9KnaPdMEiMiRO252XlMIsiJFM+tGBbdqiA3gHDg4qTxrtzLLFGWlkicJoj5N2ZuVWHAXXlcOwHlhd28ZAJpp9g27Bg0eQ2Rgu5ADK6sqDV5C4lk3LgeV9Awwuz4wxYA5La8cpJoDaxISsZbSuX3nA303DpHsvaiXHKcnq+Tco2rT5wzzKxKncdzYPDdvp6lraySMsUBBbAJLO3kqWKqNROlQWbCjdvpipU6QWH6w/wDh/wD92orlh+sf/hj8dqK64+Ok8dm7m35SR4ry4hErmQxolq6hiqqSDLAzb9I5654uzfvG66mw+FrRUVdKzvi7N+8brqbD4Wjxdm/eN11Nh8LWioqaGd8XZv3jddTYfC0eLk37xuupsPha0VQTXkaHDuin0Myg/cTV0KTxdm/eN11Nh8LR4uzfvG66mw+Fq48JQ/Ox9Yv50eEofnY+sX86GlP4uTfvG66mw+Fo8XJv3jddTYfC1ceEofnY+sX86PCUPzsfWL+dTUNKfxdm/eN11Nh8LQe5yb943XU2PwtXHhKH52PrF/OjwlD87H1i/nTUBsuxWCCKFM6Io0iXUcnTGoVcnnOAKapXwlD87H1i/nUsNwr70ZWA3EqQwH3VRKaztx/bLjkt/e9u6mY8BNcKQyQg86IQGf0sUXeA4pjug2iy6YYCFnlDYZsaYYl/vbhgeIXIAHOzKDgZIm2bJbwRLFHKmlBgZlVmJ4szMTlmJJJJ4kk0FmBXaV8JQ/Ox9Yv50eEofnY+sX86BqqPZ/6xu/8Ao2n87irLwlD87H1i/nVLYX8XhC6PKR4MNqAda4JBuM78/SKDSUUr4Sh+dj6xfzo8JQ/Ox9Yv50DJFZ+1Pecwhwe9p3PIHmglPlG3PoRvKZPQdSbhoFW/hKH52PrF/OltoNb3EZid0ZX3YEgDZyCpUg5DggEEbwQCN9BZ0VS7CvX1Pb3BzNCB5fATxHckyj0/ssOZgeYrkvdsyLO0UUHKaEjdmMqxgcoX0gAgk/3Z++guqqNo7IZ5+VjlMbcmIiOTWRSoYsNzcDkml/DFx0Qe0p7tHhi46IPaU92puJuPfgifpQ9mj/OjwPP0oezR/nXjwzcdFHtKe7R4ZuOij2lPdqdHT34Hn6UPZ4/zo8Dz9KHs8f5148MXHRB7Snu0eGLjoo9pT3adHT34In6UPZ4/zo8Dz9KHs0dSbH2y000sMkRieJIpD5ayKVmMgUgjnzC276quKuoaij8ET9KHs0dHgi46UPZo/wA6vKKai6VGzdkNHOZpJTKxj5IDk0jULqL8F4nJoq3oqgooooCiiigKyZs43vLsvHG51wgF41cgcgu4FhWsrNQ/pd3/AJ4fwFrOXiZeO+DIPmIepj92jwZB8xD1Mfu03WdnSUXFzMVkdIQGjAnuRnTaq+mO0TEc2XzxO8kjiKxN1zna38GQfMQ9TH7tc8GQfMQ9TH7tUmz9r3LsVkUIFkYCXkJHEwC25VFVX3EmaUZBI+S+g1y22pcqgDDUVQDBgk1SkW7SNLqVsJpkUxlSN5X/AJ0q6q6q98GQfMQ9TH7tHgyD5iHqY/dqkuL+6jkZAgfEp+UMcuiTEVthEXWdGdbjyc71JxkNmw2JeyyNKsy40kFSqMqYZpBpyxyWGgZBUEZHHIqasNU14Mg+Yh6mP3aXsbiK1e7fSERRbnTGgBZ2DKqqqje7MVUDnJAqzxVZs7Z/KbQlkdiUiWBkj5uVKyDlG9bCkgDmJJ44xcPVx9R7V2cwsppbkKZ52g5QecqRidNEC54qoJz6zM53ZwHn2XBk/IQ8T/wY/dpnuu/Q3/zw/jx17k4n6z/OrnTIl4Mg+Yh6mP3aPBkHzEHUx+7SHdLG7CFU1aTK2vE1xbjSInI1S24LjytO7gaRutqzwqwVByccUZErLPMOVOhWiLuQ8mkMXDne3m8QamqmqvfBkHzEHUx+7R4Mg+Yh6mP3aoJtq3gMmlFKxrEFfkZByhkup4XlHl7lSONHI3+dkkKaH2zdDGY1yY5AAsMzAOizlJHxgiMiKPcobe4XnU01TVX/AILg+Yh6mP3a54Lg+Yg6mP3az9rtW5aQ6lMalIlM7RSsilXvskRLIVOrk4RqUjIkXP7IDc20LsLrCoNS4CNDL8m2iFmLOGORl5B5oA0jJ3NTVNVbDZcHzEHUx+7SG3dnwi2crDEpBjIKxIpB5WPeCBkU/sq4aSFWcEMdQOV0ZKuy6tOptxxkHO8EEcah7oP0WT/2fix1JvZPVrtzZzSBXhIWeElomO5TkYaJ8cY3GAR6QrDeoqm2Xfie4nkUFTydsHjbGqKRTcB43x+0p3fTuIyCK1xFZoRhb66wANSWrNgcWxOuT6ThVH+greXjd8OUha7YgkEJSQEXMbSw7mGtEAZ23jycAjOrHHFP1mY+5UiPQZQQAoUGIaVHJNrBUN5SvK8jsM71Onmyec1/WJpe3F/GiqzOoV2REIOrW0kixoFxnPlOgyNwzvqVplBUZGW83G/OFZs5G4DSrHJ44qjn7nmZ9WuMapYZHURHSvI3XfGIQWwjPvVm5zg81eW7nWZGV5V/uo4VxGQNMUUiLq8vfnlN4GN2R9NXUNRfCdTpw6nWCUwwOsDiVwfKH1VJVDHsAh0cOqlZBI2Fds4maQqBI7DeGI1YyCSy4zir6pUsJbD/AFld/ZbL8S9rTCszsP8AWV39lsvxL2tNXWeOk8FFFFVRRRRQFFFFAUUUUBWbgUm7u8evD+AtaSqq/wC5u0nflLi2glcgAvJEjtgcBkjOBUs2lm3nkz6D91HJn0H7qh8S9n9Bteoj92jxL2f0G16iP3azwZ4ptDeg/wDejQ3oP3GofEvZ/QbX2eP3aPEvZ/QbXqI/dpwXim0N6D9xo0H0H7jUPiXs/oNr1Efu0eJez+g2vUR+7TgcU3Jn0H7jUOxB/arn/Lb/AO16PEvZ/QbXqI/dp/ZmyYLYFbaGOFWOWESKgJAwCQo3nFWY6JNE+6/9Df8Azw/jx1I6HJ3Hieb6afvbZJY2SVVdHGlkcBlYHiCDuIqp8S9n9Bteoj92lm1s2m0H0H7q8SW+oYZdQOMhlyDggjcfQQD/AKV48S9n9Bteoj92jxL2f0G19nj92pwTim0N6D/3o0N6D9xqHxL2f0G16iP3aPEvZ/QbXqI/dpwOKfQ3oP8A3rmg+g/cah8S9n9Bteoj92jxL2f0G16iP3acDim5M+g/dVd3RIRayZB/Y/FSm/EvZ/QbXqI/dr0nchYIQyWdsrKQysIIwQynIIONxBApMDiu6zl7DMt1K6QPKkkcADI8S4MZl1Ah3B/bWtHRWq0znKz9El6y37WjlZ+iS9Zb9rWjoqcYnGM3ys/RJest+1o5WfokvWW/a1pKKcYcYzfKz9El6y37Wu8rP0SXrLfta0dFOMOMZ3YNrKLu4mliMSyQ20SBmRmJia4Zz5DEAfKpz+mtFRRWooooooCiii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xQSEBUUEBQVFBQUFBYUFRQUFBcUFRUUFRUXFxQWFxQYHCkgGRolHBYVIjIhJSk3Oi4uGCAzODMsNyotLisBCgoKDg0OFxAQGywcHBwsLCwsLCwsLCwsLCwsLCwsLCwsLCwsLCwsLCwsLCwrNywrLCw3NywsKywsLCsrKysrLP/AABEIAKsBJgMBIgACEQEDEQH/xAAbAAACAwEBAQAAAAAAAAAAAAAABAMFBgECB//EAE8QAAIBAwEDBQsIBwYFAwUAAAECAwAEERIFITETQVST0wYUFRYiMlFSlNLUI1NhcXSRs9E0NUJVkrHhJDNkcoGyQ2JzobRjgoQHJaLBw//EABgBAQEBAQEAAAAAAAAAAAAAAAABAgME/8QAHxEBAQACAwEBAQEBAAAAAAAAAAECERIhMSIDQRNR/9oADAMBAAIRAxEAPwD7hmisx3YwLJLYpIAyNcS6kOdLabO4YZHPggH6wKh8XbXo0X8P9azctJbpraKyXi7a9Hi/h/rR4u2vR4v4f61OcTlGtorJeLtr0eL+H+tHi7a9Hi/h/rTnDk1uaKyXi7a9Gi/h/rR4u2nRov4f605w5RraKyXi7a9Gi/h/rR4u2nR4v4f605w5xra5msn4u2nR4v4f60tJsyGG7sWgjWMtdOjFBjUneV22k+kZVTj0qKsylJlttqKBRWmlT3R3cscS8gUV3mjiDSI0iqHbBJRXUnd/zCqzVf8ASrT2CX4yrDun82H7VB/uoFYyumcrohqv+lWnsEvxlGu/6VaewS/GUX20TG+hYZZSIzKeS5LcobTweRSx47lzw+qvE+3YFUtr1blYBVY5V2jUFTjDYMsecHdqGam6m696todKtPYJfjKNe0Ok2nsEvxlTwXsblwjaigy2Aw3HUAQSAGBKsNQyMqd+6qnZ/dZBKobeikI2pnhZQrxSzbzHI2CFhfK8RxxjfTeRuntd/wBKtPYJfjK7rv8ApVp7BL8ZXibbsCrq16t5GlQ2rK6QQQQNPnpvbA8tcE5FSDa8OQGkVWKlsMeYKznyh5Pmo7ceCseY03Tdc13/AEm09gl+Mry8m0ME982m4E/oEvMPtlNWl2kgJjbUAdJ3MpVsA4ZWAIOGBwRz1LJwP1H+VOVOVN9z9609pBM4AaWCKVgucBnjViBnmyasKpu4z9W2f2S3/BSrmujbPbdvrgXMcNs8MeqGWZmlhebOiSFAqhZY8f3pOd/CoNW0OlWnsEvxlS7T/WUX2K4/8i1pqsZZWVnK6Ia9odKtPYJfjKNd/wBKtPYJfjKi2rtpbctqjkYJFyzshiAVNTKdzyKzHyScKCfRvIBmG14CcCUHyym4NjUraGBOnAAbycndq3ZzuqbyTdc17Q6TaewS/GUa9odJtPYJfjK621oRj5RcMgkznhGwco2OJ1aGAAGd33+INtQvjy8EsygMCN4kaJSd3kBnUqNWMndx3U3Tdete0Ok2nsEvxlGu/wCk2nsEvxldtNrQyleSkD6xlSA2kgjIwxGN4BYDO8bxkb6dqcqnKlNmX10LxIbiSCRJIJpQYrd4GVopIFGS08gYETHmHAVpazEP6yg+yXf4tlWnFdJem4KKKKqs73UfpNh9om/8G5pmlu6cf2mw+0Tf+Fc01pPornn6xk5RXdJo0msMK7blwY4SyyJEdca65DhfKkVSuoqwUkEqGKkAkVTRd0pVTko3J72MsiI0uZmj5KAwgpLIuAMgDJZFIUkkarT9H0f6HjXAmNO7GnzcDzd2PJ9G7duqyxqVlpO6pgDutiQhk1icmJgIll5NG075N+Megq3PpFhsjbZmnkjMYULyuDyiFxyUwiw6BtQJzngMYxv3GrVrVSysV3pq07uBcgsccM5AOak0cd3HGTjecbhk8+Ku4dCiu4owayjlUndFeLDLYyOGKreHVpUsQDY3gLYG/AByfQAavNP0VWbTH9p2f9tb/wAC9q4+rj608EoZQykMrAFWU5VgRkEEbiCOepKzslu1kWkhDNbElpYFUs0JO9pYFG8rxLRj6135Vry1ulkRXjZXR1DKykMrKRkFSOIrs6Kzum82H7VB/uoqbb1k8saCLTrSWOUByQp0NkjKgkfdSPet56lt1snZVjKbZym0F9s4ySB1mki+TMbCPk/LQnPnOjMp3nepH8qSfuZjLFgzjySqYEeYwWjYKGKFiqmJMKTgAY31ad63nq23WydlXe9bz1bbrZOyqayTVKbN2OsLOwd3MihGLaNRVWdhlgoZmzI+9ieNVy9yMehUeWVtCCNWxEmEEE0IXCRgHdOxyd+QPpFXfet56lt1snZUnby3TTyw8nbgxJG5PLSYIl14A+S5uTP301karlzsRHkkkDyI0rEyadBDKRENHlKcD5Ibxv8AKO/hjzdbBR4imWPEjURgnkJIQGwM4xITu5wPqL/et56lt1snZUd63nq23WydlTWRqlti20qI5uHDyySGRiCGA8hEA1BEB8zjoHH/AFL8nA/Uf5VD3reepbdbJ2Vce0vCCAttwP8AxZecf9KnGmqZ7jP1bZ/ZLf8ABSrmkNhWRgtYIWIYwwxREjgTGiqSPo3U+TXRtnNqfrKL7Hcf+Ra0zVdtSRpNoJ3rycjxQSxTBiwWLlGhlXW6qQGPJjyOOGzw3013reerbdbJ2VYyxtrNm68vYoZuVYBmCKi6gpC6WZtS5GQTq5jzCk5NhIQwDOFflFlA0/KpJPJMyMSuQNUkgyuDhjvzgh/vW89W262Tsq53reepbdbJ2VTWSapFtgx4IBcEyvMGBXKu3mhcqRpTAKr9+ajPc7GZA7sztnUxdIW1kSvMnGPyNLux8nHNnhmrLvW89S262TsqO9bz1bbrZOyprI1VfZbASJoWRn+QijhXzAWSKIxKHcKHZcMToJxqGQBVvUHet56tt1snZV3vW89W262TsqcaaqCH9ZQfZLv8WyrT1n9n7Mn77SabkgqQTRBY2diTK8DZOpQAByJ++tBW541BRRRVUhtXZMVyFEyk6G1oVkkiZWKlSQ8bBhlWYcd4JpDxRtv8R7bd9tSEYllluD3zOgS4aNUj5EKqrHGR50RJOWPE1L3lJ0y6++DsazuJbDXijbf4j2287ajxRtv8R7bedtS3eMnTLr74OxrneMvTLr74OxpyibhrxRtv8R7bd9tR4o23+I9tvO2pbvGTpl198HY1zvKTpl198HY05Q5Q14o23+I9tvO2o8Ubb/Ee23nbUt3lJ0y6++DsaO8ZemXX3wdjTlDlDPijbf4j2287ajxRtv8AEe23nbUt3lJ0y6++DsaO8ZOmXX8UHY05Q3DPijbf4j2277apbTuZt45EkUSF4yShkuLiUKSrIWCySEZ0swzjgxpHvGTpl198HY0Gxl6ZdffB2NOUNxpsVnbq1ks3M1upe3clp7Zd7Ix4z26+nnaIedvZfKyHe7lLx5rC1mkOXltoZHIGMu8Ssxxzbyata00htLpJEV42DowDKy7wQecGpqobmze2dprZS0bEtPbDnJ3maAcBJxJTg+SdzedbWF6k0ayRMGRhlWHAj/8ARHDHNQMUUUntDacMC6p5Y4lJwDI6oCfQMned4++gcqj2f+sbv/o2n87ivMndQmCYobmbAyNEBjBH0ST6E/8AyqmtduyrdTTGwu9MscCKA1nqBiMurI75/wDUGN/pouq29FUfjTAueW5SDHFp4XjjHHPy2OTwMbzqx9NW9tcLIoeNldTvDKQyn6iN1ES0UUtf3qQxmSVgiLxJPp3AD0knAAG8k4FAwTWfa/kvG02jGO34Nd7svvwVtgePPmUjA3adRyV8tZSXu+4Ux2v7Nuch5h6bn1UPzPOMa+JQaBEAGAMAbgBuwBwxQQ7PsEhQJEoVRk4GTkneWZjvZid5Y7yeNM4oqlu9v6JniS3nlMYQs0ZgCjWCVHykqknA9FBdUVReML9Cuv4rT4iu+MD9Duf4rX4ipuG15RVH4wP0O5/itfiK54wv0O6/itPiKbgvaMVReMD9Duf4rX4iu+MD9Duf4rX4imza8oqi8YX6FdfxWnxFHjC/Qrr+K0+Ips2vaKrNk7Y5dpFMUkTRacrJyeSHBKkGN2GNx5+auVRV7L8+6+2Sfhw0nJtwogmkVRDy9xCxGrWggadQ+/c2eQJIGMauJxTmy/Puvtkn4cNdXZEALHkwSzOxDM7qGlDCUpG7FULa3zpAzqPpNc77WL6TPdLGBkpJhVkkkI5IrFHEIzI7OJCpAEqnCknc27INe02+jFlRJHYPoULyZLnLgkeX5PmN5+DjBxivZ2BCWRsOdAk3GWVtRkaMnW7OWcfJKNDEjAAxgAUzDs6NHLKpDFte93YBvK81WYhB5THSoAyxOM76nSdK5+6RMI6o5iYZaQ6VAJgEyoAWzr8qMbxjJO/dUsO3kbTiOTeyq7DkyseqQRgswfDDUV3pq3H6DU67FgB3RjcgQDU+kKqcmMJq06tGF1YzgDfuGJYdmxqMBT+zks8js2h9alndizHVvyTv4HI3U+Top4dQIHaOVFZNcZZV+VBAaMJhj5Tg7lODu3gV6vNr8ncGHk2ckQ6AmnUzy98nHlMFAC2xOSeeujYUQKaV0hJRNp3vl0VhEAzklETWxCrgDgMDILb2UZkEpQcoCpD78jQJAnPzCaX+M/RTpOlRF3WQHGNRDEEYUKRGYoJNRDN5R+XXcuTx3bt/q97odCq6wyaG5TEjaAhRIJpQ6gMSQeS4HBwwOKntO56CPPk/t6wAzoFURxxLHhW8pAsMfktkEjJGeEr7EgOrMWdRJPlvuyrIQvleQuHfyFwvlk4yafK9PL7aUE4jlYFikeBH8sVmWBtGX3AO672xuOeFOWV0JYlkTIV11AHcRxBB+kEYqKPZsSuzhPKZg58pyA4YPlULaUyyhiFABO8gmmIIVRAqDSqggAZ3Deec/XTr+F0X/wDp7fxSbNtFjkVzHa26OoI1IwhTyXXOVP1+kVpayfcvseKfZlgzqRILK20yozRyr8ih3SoQ2Pozg84Ip7TeW43EXkYHA6Ibnd9IxFIf9E+uurovjWe2naPbO1zagFT5dzbkhRKAPKljJICTAenc4GDg4YP7P21FMxRSVlAyYZFMcoHDOht5XP7QyPpql2tN33K0W/veBtMo5riYANyR9MSZXUP2m8k7lYEslt1A225LtQbUtDAwz3wyYmkBH/AikHkDOPlJFOcblIIauWezo4mLouZDuaZyXmbjxlbLY3ncDjfwFN0Vzt29eH5zEUUUVl0AOOG76t1ISbKTWZIS1vKSCZINKFyPnEIKSjG7y1J9BB30/RV2zcZfUA7pXhGi5iLyHCxPAvydw5OAg1NiCQn9l2xzhmwcO2GyXeRZ70q8qkmKNN8NvnI8jO95MHBlOM78BQSKUuIFkRkkUOjjSyngQeb+vEc1T9z186sbedi7IuuKU8ZoRgEvzcqhIDY4go37WB0l2836fnx8X4FdqpuO6W2RinKh3G4xwhp5Bv0nMcQZhg8d27nqMbWnfPI2kn0PcOkCH/2gtIP9UH0ZquS6rMx/pt39Vt+G9N963sg+UnigBHCCIyOuRzSynSSDvBMf+lVuzrcx3N0rSPKR3uS8hXUxKPnzVCj6gABWcvEvi0rwZBqCkjU2So52041Y+rIr3SO17V5EBhKrNGweJmzpVtLI2cb8FHkH+orlHMwblOTMuocmoZi/7IVM6jq9Awd/0V3llwCSAGfQCdwL6iukZ58g/dWa2j3MSM2IGRIlgaBMnytHerQqGPJFtzENufTz6dW88Pc3NqzqhZhK8iyO0mqMGa5dUUBd6kTJnyhvB9ANa1F1GqPEDnIJA5zjGcD6Mj769aD6D91Y+17lpVVtRhZiW0byBGjpb60UpCu5jAynA82QkljxZl7nXZZMiJWZVESqzaYcXMkrqheNhp0sgwUIOMFdNNQ1GmNFLbPhZIY0fSWVAp0ebu3eTuG7m4DhwFM1lKi2H+l3X+S2/wBj0UbE/S7r/Jbf7HortPHWePMnc6/KSPFdyxCWQylBHbuoYqqnBkjLY8kc9c8AT9Om6i07GvA2lcvJMIjbqkczRDWkjMdKIxJKuB+3wxzV675vfXteqm7SpdJ074An6dN1Fp2NHgCfp03UWnY1zvm99e16qbtKO+b317Xqpu0p0dO+AJ+nTdRadjR4An6dN1Fp2Nc75vPXteqm7Sjvm89e16qbtKfJ074An6dN1Fp2NHgCfp03UWnY1zvm89e16qbtKO+bz17Xqpu0pvFOnfAE/TpuotOxo8AT9Om6i07Gud83nr2vVTdpR3ze+va9VN2lOl6evF+fp03UWnY1w9z8/TpuotOxrnfN769r1U3aUG5vfXteqm7SnR0t9k2K28EUKZ0QxpEud50xqFXJ9OBTZpDuf2h3xaQTldJmgim05zp5SNXxnnxmn81pVH3XpGLV5JIklaMEwqw38s3kRBH4oxZguQR53Gq7ZezxbwrCHaTRka3Op3YkszMecliT/rXe6TbMUhjhiYue+oA7RqWjTRKp0SSjyAxIA0Zzv4YBIZFYyej8J7XaKR21eGGFmXJclY0ARpTrkYKDyaeU4XJYgbyENIWu3yyqeSJAEQnJJjZJJJngIWF11HDxscEg4I591Z063OS6XtFUy7cPJs7x6cRGYAShspyEky5OkAHEeD6M84rzDtw60Qpq1yujMurEam6kgi1YQrnCjzmXODgHBFXVT/TFd0VQPt12to5YxFG8iO+mWTUqZtJbiESuMafNjLegE7+entkXMja1myHQqdLoqOA6kjJjdkcZVsFTwG/hkzSzOW6WFVXdLAhhEkqJIsDiZlkAZWhG65DKdxHJFzg7soueFWtR3UKvG6OAyujoyngVZSGB+ggmk9XOblaG1gRFCxKqKAMBAFXGN2AN3DFTYrN9y/dJHLb26ysY53hiOiVTEzsY1YmMsAJRxOUJ/wCxrR5rq8LtZa65SO8uG5CZ1kEOlo1Vh5CsGBywIIJH31qaz93tafviWKCOEiJYyWlkkUkyBjgKkZ3AL6alSoO/26LddWnaUd/t0a66tO0qbwhefN2vXTdjR4QvPm7XrpuyrGsU1EPf7dFuurTtKO/26LddWnaVN4QvPm7Xrpuxo8IXnzdr103ZU1iaiHv9ui3XVp2lHf7dFuurTtKm8IXnzdr103ZUeELz5u166bsqusTWKHv9ujXXVJ2lHf7dGuurTtKm8IXnzdr103ZUeELz5u166bsamsU1HrueVzPcSPFJGriFV5QKpbQraiAGO7eKKn2LtKSV5Y5kRWi5M5jdnVhICR5yqQRg0V0bV+y/Puvtkn4UNP0hsvz7r7ZJ+FDT9ccvXO+iijNFRC20LxYY2kcEhdOQuM+UwUecQBvYcTSV3t+KNNbhtOlmyrRSeSiyMxwjnP8AdsPr3U/e2qyoUfOklScY/YdXHHmyopTaOxY5j5WoDSU0ppUYIkB5uPyrfcKs1/Vmkj7XgUEtKi4AJ1HGA2kAfXmRMjiNQzjNTW95HIWEbhipwwGd2CVPEelSN3AgjjVZ4tRl9bO5JZXzpiB1rJHIW1iPV5TRDK5wNRxzYcstmLFLLIrMeVJJTCKgJYsThFGpstjU2Tjdn026Oj9FFGayyKPyP8qM0fkf5UiqPuP23nZ1nFaxtPIlpbqxB0QRsIVBDzkYJBGCsephzgcatvAkk++9mLqcf2eLMUAx6xB5SX0EM2k+oK9dwg/+12P2K2/ASr2u7qz/AHUWojsWMSALbGOdY0XA0wSLIyqijedKsAPSRXk45jkekc49NaB1yN+8eisfs2PkGNo2fkVzATk8pa8Izk8Wj/u2+pGPnis5O345aujzICQSASpyCQDg4K5GeBwzDPoJ9NeBAuSdKgsVZiFALMhypJG8kHeDzVLRWHp1KrrbYsKKylFcMQx5REbeFKjcFA4EjOMnJyTTTWcZYMY4yynKkxrkHUXyDjI8ok/Wc1PRTZxn/EC2kYIIjQEJyYOhchMY0A483G7HCvVvbJGNMaIgznCKqjPDOFHHAFS0U2ajlJbdmZbaXQdMjLyUR3bppiIodx4+W6U8aWs4u+LoY/urViztzPclSqxj0iNWLN/zMg4q2LJtn9MtYr87NjaFYXRHjVVUIyhlwoAG4+jFV52JJF+hzvGBn5GbNxDvOd2o8onoAV8Afs8MXgoro8SkG2ni/TIWjG75aLM8H+pVQ6Y5yyADPnHfivsblJbq6eNldGW2IZGDKfIfgRurVYrL28Sre3mkBc97scADLGNsk44ncN/0VnLxL4fxSu0L4RcmCru0snJIqaMluTklO92UAaYnPHmpulL+yEpiOoq0MplUgAjJhlhIIPEaZmP1gVzmnOIIttwMccoqEFVw7Ih5RpJY+T0ltWoNBIOGDjcWwcSeGLfSG5eLSW0auUTGvGdOc8cb6Rtu5mJJDJqdmZSHyVGtm76LvuUYLG8lO7hha92vc+sRzG7K+gx6gqnyGVV4MDv8kH0D0Y3Vel6NWe14pc6HU4zv1Lv0tIr4Gc7jE5JI4enfj221YBqzNF5GNfyi+TqIC5385IH+tV0/cxG4kDu5EhXPm7lV52ZPN3qy3MqH/lPMd9e/FyPUWyTlncagG0mSXlW3nfjUN2kgjdvNNQ6XEbhgCpBBAIIOQQRkEEbiMV3FRWcHJxompn0Kq6nOp2wMZZuc1NWaiLYf6Xdf5Lf/AGvRRsT9Luv8lt/seiu08dYXGzbpJJjELdkkmaUF5JFYakRSCFQj9j01773vfUteum7KlYkklluC1xOoS5aNVjdUVVWOIgAaPSx++pvB7dJuutX3Kzbj/WbpJ3ve+pa9dN2VHe976lr103ZVH4PbpN11q+5R4PbpN11q+5TeKdJO9731LXrpuyo72vfUteum7Ko/B7dJuutX3KPB7dJuutX3Km8TcSd73vqWnXTdlR3ve+pa9dN2VR+D26TddavuUeD26TddavuVd4ruJO9731LXrpuyo73vfUteum7Ko/B7dJuutX3KPB7dJuutX3KbxOkne176lr103ZVw2976lpw+em7KvHg9uk3XWr7lB2e2P0m64H/ir6P8lPk6W/c9YG3tLeAkMYYIoSwGAxjjVCQOYHFWFVPcldvNs+0llOqSW1gkdsAZd4lZjgbhkk8Kl2ntmKAhXJMjeZFGC8r/AOWNd+PSx3DnIrbSxJrM90s0cp5KIPJdREPHyIDNA5GMyufIjVgSCrnLLqwDjdOLW4uf79mtoj/wYn+WYEcJbhfM+qI5BHnkbqtrGwjhQJEioo4KowMneT9JJ3knjQZi3vWDrDdKIbgjcASYpjgkmCQ+fwJKHylxvGMMXqub6xjmQpMiyIeKuAwyOBwecems2NnMszRWlwW5JUZobkNKqBi2lVuQRIGIU7nL4Gk4378XF3x/bXpuilJDdIBrtGc8P7NPFIM4/wDXMJxzUuu1JC7RrZXZkQKzpm0yofVoJJudJzpbgTw34qca6/64rOgb6XSK7cDRbpFnnuJhqUenk4Q4Yj0axn0iuQ7ISScw3kzzPoEvIBTDbaclCVVd8wBxkO7YypwMirMWb+0nhOe5mnV1sFLBTh5wVUbj5a2zONMkoGcMfIUjeScgXmwNoW+BbxAwvGv6PKCkoHEsA394Mne6kgknfmriOMAAAAADAAGAAOAA5qX2hsyKddMyK4ByM8VPrKw3q30gg1qR58srlezeaKohY3Fv+jycvGOENy51qPQlzgs27O6QMSf2gKnsdvxO4ifVDMf+DMAkh9OgglZAPSjEfTVZW1Zq8s7lbqaSGKKVJRFva4MLKY1ZSCoifI3g5zWkBrN7ZaZ7vko7mWBFgEnySQMWZpCvlGaJ9wC82KlK5i96LB7a3w1GL3osHtrfDVD3jcfvG76ux+FrveNx+8bvq7H4WsfLHylxe9Fg9tb4ajF70WD21vhqh7xuP3jd9XY/C0d43H7xu+rsfhafJ8psXvRYPbW+Goxe9Fg9tb4aou8Lj943fV2PwtHeFx+8bvq7H4WnyfKXF70WD21vhqMXvRYPbW+GqHvG4/eN31dj8LR3jcfvG76ux+Fp8nysNgWkyyTyXCJGZOSVVSUy7o1IJLFF3ktwxzUUvsRplu2iluJbhDbiQcqkClW5QpuMMSbsDnzRW43EezPPuvtkn4cNP0hsvz7r7ZJ+HDT9csvXLK9uYrtFcNRFLd7caKV+WVY4E1Euwk3osJkZ1kCmMtlWHJZBwCc8xPGWPTqMc2FDtJgRHk0jCF3ZhKQVAkXzSeDeinZNkQs5dowS2S2S5QkpoLGPOgtoOnVjOKlhsI081TvDKSzvISradQZnYk5EaDf6BWtxrcKHbSkkRpJKclVWNRqco06uw1OBpHIHBPHI45FQy90sK8rkSfJZ1H5MDyZOTckl/kwrcTJp3AkZANNnY8GhY+SAVFVECl10oiuiqCrAgaZHHHeGOc16GyYd+Exk6vJeRdJLayUCsNBLDJ04yeOafJuGbeUOiuvBlDDOM4YZHAkc/MT9ZqSo7eFY0VEXSqgKqjgFHAb6krLIrn5H+Vdo/I/ypFUXcgt1Ns+zRP7LEtpbqZDpeeTEKg8mm9IhwIZtRPDSvGtPsrZEVuDyS72wXkYl5ZCABqklYlnOAN5NJdwn6qsfsVt+AlXld3UUUVFdXCxozyMERFLuzHAVVGWYnmAANAjt3aZhQBFDzStycEZOnXIQTvPMiqGZjzKp47gZNjbOEEenJZ2YySyHjJK29mPoHAAcyhQNwpHYls0shu5lIZ10QIRgw25wfKB3iRyAzejCL+ySb2gKo9n/AKxu/wDo2n87iryqPZ/6xu/+jafzuKC8qs23swyqrRtomiYPDJjOG4MrelHGVYeg54gEWdFBX7G2kJ49WkowYpJG3nRSrudD6ccQeDAgjcRVhVBtiI28pu4gSoXF1GAW5SJRulRRvMse/cPOUsN5CYu4ZQ6hlIZWAZSDkEEZBB5wRQSUtf2EcyFJkSRDg6XUMuQcg4PODvB5qZooKEbNnt/0WTlU3/IXLs2Pojud7qPocNzAaRVfBemW+fXFJCy2qArIB88+9XUlXB+g/WAd1a6s7efrBvsifjPUy8S+GKRvLxxNHDEql3jklzIxCKkTRIdygksWmTHDABOeAL9L3dkkmnUGyudLI7xsAwAYB0YHBwMjONw9AxxjnCEm30RSZY5FKjEhTTJGswiErQq+QXYLkg6QD6c7q8tt8B9PITcN4xHr5TlliEenXjJ1BtWrGD9zC7CtwMLEFXSFCKzrGMIIwRGG0htAC6sZxz1O1hGZOUK+XktkMw3llbJAODvRTw5vrrXS9KnaPdMEiMiRO252XlMIsiJFM+tGBbdqiA3gHDg4qTxrtzLLFGWlkicJoj5N2ZuVWHAXXlcOwHlhd28ZAJpp9g27Bg0eQ2Rgu5ADK6sqDV5C4lk3LgeV9Awwuz4wxYA5La8cpJoDaxISsZbSuX3nA303DpHsvaiXHKcnq+Tco2rT5wzzKxKncdzYPDdvp6lraySMsUBBbAJLO3kqWKqNROlQWbCjdvpipU6QWH6w/wDh/wD92orlh+sf/hj8dqK64+Ok8dm7m35SR4ry4hErmQxolq6hiqqSDLAzb9I5654uzfvG66mw+FrRUVdKzvi7N+8brqbD4Wjxdm/eN11Nh8LWioqaGd8XZv3jddTYfC0eLk37xuupsPha0VQTXkaHDuin0Myg/cTV0KTxdm/eN11Nh8LR4uzfvG66mw+Fq48JQ/Ox9Yv50eEofnY+sX86GlP4uTfvG66mw+Fo8XJv3jddTYfC1ceEofnY+sX86PCUPzsfWL+dTUNKfxdm/eN11Nh8LQe5yb943XU2PwtXHhKH52PrF/OjwlD87H1i/nTUBsuxWCCKFM6Io0iXUcnTGoVcnnOAKapXwlD87H1i/nUsNwr70ZWA3EqQwH3VRKaztx/bLjkt/e9u6mY8BNcKQyQg86IQGf0sUXeA4pjug2iy6YYCFnlDYZsaYYl/vbhgeIXIAHOzKDgZIm2bJbwRLFHKmlBgZlVmJ4szMTlmJJJJ4kk0FmBXaV8JQ/Ox9Yv50eEofnY+sX86BqqPZ/6xu/8Ao2n87irLwlD87H1i/nVLYX8XhC6PKR4MNqAda4JBuM78/SKDSUUr4Sh+dj6xfzo8JQ/Ox9Yv50DJFZ+1Pecwhwe9p3PIHmglPlG3PoRvKZPQdSbhoFW/hKH52PrF/OltoNb3EZid0ZX3YEgDZyCpUg5DggEEbwQCN9BZ0VS7CvX1Pb3BzNCB5fATxHckyj0/ssOZgeYrkvdsyLO0UUHKaEjdmMqxgcoX0gAgk/3Z++guqqNo7IZ5+VjlMbcmIiOTWRSoYsNzcDkml/DFx0Qe0p7tHhi46IPaU92puJuPfgifpQ9mj/OjwPP0oezR/nXjwzcdFHtKe7R4ZuOij2lPdqdHT34Hn6UPZ4/zo8Dz9KHs8f5148MXHRB7Snu0eGLjoo9pT3adHT34In6UPZ4/zo8Dz9KHs0dSbH2y000sMkRieJIpD5ayKVmMgUgjnzC276quKuoaij8ET9KHs0dHgi46UPZo/wA6vKKai6VGzdkNHOZpJTKxj5IDk0jULqL8F4nJoq3oqgooooCiiigKyZs43vLsvHG51wgF41cgcgu4FhWsrNQ/pd3/AJ4fwFrOXiZeO+DIPmIepj92jwZB8xD1Mfu03WdnSUXFzMVkdIQGjAnuRnTaq+mO0TEc2XzxO8kjiKxN1zna38GQfMQ9TH7tc8GQfMQ9TH7tUmz9r3LsVkUIFkYCXkJHEwC25VFVX3EmaUZBI+S+g1y22pcqgDDUVQDBgk1SkW7SNLqVsJpkUxlSN5X/AJ0q6q6q98GQfMQ9TH7tHgyD5iHqY/dqkuL+6jkZAgfEp+UMcuiTEVthEXWdGdbjyc71JxkNmw2JeyyNKsy40kFSqMqYZpBpyxyWGgZBUEZHHIqasNU14Mg+Yh6mP3aXsbiK1e7fSERRbnTGgBZ2DKqqqje7MVUDnJAqzxVZs7Z/KbQlkdiUiWBkj5uVKyDlG9bCkgDmJJ44xcPVx9R7V2cwsppbkKZ52g5QecqRidNEC54qoJz6zM53ZwHn2XBk/IQ8T/wY/dpnuu/Q3/zw/jx17k4n6z/OrnTIl4Mg+Yh6mP3aPBkHzEHUx+7SHdLG7CFU1aTK2vE1xbjSInI1S24LjytO7gaRutqzwqwVByccUZErLPMOVOhWiLuQ8mkMXDne3m8QamqmqvfBkHzEHUx+7R4Mg+Yh6mP3aoJtq3gMmlFKxrEFfkZByhkup4XlHl7lSONHI3+dkkKaH2zdDGY1yY5AAsMzAOizlJHxgiMiKPcobe4XnU01TVX/AILg+Yh6mP3a54Lg+Yg6mP3az9rtW5aQ6lMalIlM7RSsilXvskRLIVOrk4RqUjIkXP7IDc20LsLrCoNS4CNDL8m2iFmLOGORl5B5oA0jJ3NTVNVbDZcHzEHUx+7SG3dnwi2crDEpBjIKxIpB5WPeCBkU/sq4aSFWcEMdQOV0ZKuy6tOptxxkHO8EEcah7oP0WT/2fix1JvZPVrtzZzSBXhIWeElomO5TkYaJ8cY3GAR6QrDeoqm2Xfie4nkUFTydsHjbGqKRTcB43x+0p3fTuIyCK1xFZoRhb66wANSWrNgcWxOuT6ThVH+greXjd8OUha7YgkEJSQEXMbSw7mGtEAZ23jycAjOrHHFP1mY+5UiPQZQQAoUGIaVHJNrBUN5SvK8jsM71Onmyec1/WJpe3F/GiqzOoV2REIOrW0kixoFxnPlOgyNwzvqVplBUZGW83G/OFZs5G4DSrHJ44qjn7nmZ9WuMapYZHURHSvI3XfGIQWwjPvVm5zg81eW7nWZGV5V/uo4VxGQNMUUiLq8vfnlN4GN2R9NXUNRfCdTpw6nWCUwwOsDiVwfKH1VJVDHsAh0cOqlZBI2Fds4maQqBI7DeGI1YyCSy4zir6pUsJbD/AFld/ZbL8S9rTCszsP8AWV39lsvxL2tNXWeOk8FFFFVRRRRQFFFFAUUUUBWbgUm7u8evD+AtaSqq/wC5u0nflLi2glcgAvJEjtgcBkjOBUs2lm3nkz6D91HJn0H7qh8S9n9Bteoj92jxL2f0G16iP3azwZ4ptDeg/wDejQ3oP3GofEvZ/QbX2eP3aPEvZ/QbXqI/dpwXim0N6D9xo0H0H7jUPiXs/oNr1Efu0eJez+g2vUR+7TgcU3Jn0H7jUOxB/arn/Lb/AO16PEvZ/QbXqI/dp/ZmyYLYFbaGOFWOWESKgJAwCQo3nFWY6JNE+6/9Df8Azw/jx1I6HJ3Hieb6afvbZJY2SVVdHGlkcBlYHiCDuIqp8S9n9Bteoj92lm1s2m0H0H7q8SW+oYZdQOMhlyDggjcfQQD/AKV48S9n9Bteoj92jxL2f0G19nj92pwTim0N6D/3o0N6D9xqHxL2f0G16iP3aPEvZ/QbXqI/dpwOKfQ3oP8A3rmg+g/cah8S9n9Bteoj92jxL2f0G16iP3acDim5M+g/dVd3RIRayZB/Y/FSm/EvZ/QbXqI/dr0nchYIQyWdsrKQysIIwQynIIONxBApMDiu6zl7DMt1K6QPKkkcADI8S4MZl1Ah3B/bWtHRWq0znKz9El6y37WjlZ+iS9Zb9rWjoqcYnGM3ys/RJest+1o5WfokvWW/a1pKKcYcYzfKz9El6y37Wu8rP0SXrLfta0dFOMOMZ3YNrKLu4mliMSyQ20SBmRmJia4Zz5DEAfKpz+mtFRRWooooooCiiig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QSEBUUEBQVFBQUFBYUFRQUFBcUFRUUFRUXFxQWFxQYHCkgGRolHBYVIjIhJSk3Oi4uGCAzODMsNyotLisBCgoKDg0OFxAQGywcHBwsLCwsLCwsLCwsLCwsLCwsLCwsLCwsLCwsLCwsLCwrNywrLCw3NywsKywsLCsrKysrLP/AABEIAKsBJgMBIgACEQEDEQH/xAAbAAACAwEBAQAAAAAAAAAAAAAABAMFBgECB//EAE8QAAIBAwEDBQsIBwYFAwUAAAECAwAEERIFITETQVST0wYUFRYiMlFSlNLUI1NhcXSRs9E0NUJVkrHhJDNkcoGyQ2JzobRjgoQHJaLBw//EABgBAQEBAQEAAAAAAAAAAAAAAAABAgME/8QAHxEBAQACAwEBAQEBAAAAAAAAAAECERIhMSIDQRNR/9oADAMBAAIRAxEAPwD7hmisx3YwLJLYpIAyNcS6kOdLabO4YZHPggH6wKh8XbXo0X8P9azctJbpraKyXi7a9Hi/h/rR4u2vR4v4f61OcTlGtorJeLtr0eL+H+tHi7a9Hi/h/rTnDk1uaKyXi7a9Gi/h/rR4u2nRov4f605w5RraKyXi7a9Gi/h/rR4u2nR4v4f605w5xra5msn4u2nR4v4f60tJsyGG7sWgjWMtdOjFBjUneV22k+kZVTj0qKsylJlttqKBRWmlT3R3cscS8gUV3mjiDSI0iqHbBJRXUnd/zCqzVf8ASrT2CX4yrDun82H7VB/uoFYyumcrohqv+lWnsEvxlGu/6VaewS/GUX20TG+hYZZSIzKeS5LcobTweRSx47lzw+qvE+3YFUtr1blYBVY5V2jUFTjDYMsecHdqGam6m696todKtPYJfjKNe0Ok2nsEvxlTwXsblwjaigy2Aw3HUAQSAGBKsNQyMqd+6qnZ/dZBKobeikI2pnhZQrxSzbzHI2CFhfK8RxxjfTeRuntd/wBKtPYJfjK7rv8ApVp7BL8ZXibbsCrq16t5GlQ2rK6QQQQNPnpvbA8tcE5FSDa8OQGkVWKlsMeYKznyh5Pmo7ceCseY03Tdc13/AEm09gl+Mry8m0ME982m4E/oEvMPtlNWl2kgJjbUAdJ3MpVsA4ZWAIOGBwRz1LJwP1H+VOVOVN9z9609pBM4AaWCKVgucBnjViBnmyasKpu4z9W2f2S3/BSrmujbPbdvrgXMcNs8MeqGWZmlhebOiSFAqhZY8f3pOd/CoNW0OlWnsEvxlS7T/WUX2K4/8i1pqsZZWVnK6Ia9odKtPYJfjKNd/wBKtPYJfjKi2rtpbctqjkYJFyzshiAVNTKdzyKzHyScKCfRvIBmG14CcCUHyym4NjUraGBOnAAbycndq3ZzuqbyTdc17Q6TaewS/GUa9odJtPYJfjK621oRj5RcMgkznhGwco2OJ1aGAAGd33+INtQvjy8EsygMCN4kaJSd3kBnUqNWMndx3U3Tdete0Ok2nsEvxlGu/wCk2nsEvxldtNrQyleSkD6xlSA2kgjIwxGN4BYDO8bxkb6dqcqnKlNmX10LxIbiSCRJIJpQYrd4GVopIFGS08gYETHmHAVpazEP6yg+yXf4tlWnFdJem4KKKKqs73UfpNh9om/8G5pmlu6cf2mw+0Tf+Fc01pPornn6xk5RXdJo0msMK7blwY4SyyJEdca65DhfKkVSuoqwUkEqGKkAkVTRd0pVTko3J72MsiI0uZmj5KAwgpLIuAMgDJZFIUkkarT9H0f6HjXAmNO7GnzcDzd2PJ9G7duqyxqVlpO6pgDutiQhk1icmJgIll5NG075N+Megq3PpFhsjbZmnkjMYULyuDyiFxyUwiw6BtQJzngMYxv3GrVrVSysV3pq07uBcgsccM5AOak0cd3HGTjecbhk8+Ku4dCiu4owayjlUndFeLDLYyOGKreHVpUsQDY3gLYG/AByfQAavNP0VWbTH9p2f9tb/wAC9q4+rj608EoZQykMrAFWU5VgRkEEbiCOepKzslu1kWkhDNbElpYFUs0JO9pYFG8rxLRj6135Vry1ulkRXjZXR1DKykMrKRkFSOIrs6Kzum82H7VB/uoqbb1k8saCLTrSWOUByQp0NkjKgkfdSPet56lt1snZVjKbZym0F9s4ySB1mki+TMbCPk/LQnPnOjMp3nepH8qSfuZjLFgzjySqYEeYwWjYKGKFiqmJMKTgAY31ad63nq23WydlXe9bz1bbrZOyqayTVKbN2OsLOwd3MihGLaNRVWdhlgoZmzI+9ieNVy9yMehUeWVtCCNWxEmEEE0IXCRgHdOxyd+QPpFXfet56lt1snZUnby3TTyw8nbgxJG5PLSYIl14A+S5uTP301karlzsRHkkkDyI0rEyadBDKRENHlKcD5Ibxv8AKO/hjzdbBR4imWPEjURgnkJIQGwM4xITu5wPqL/et56lt1snZUd63nq23WydlTWRqlti20qI5uHDyySGRiCGA8hEA1BEB8zjoHH/AFL8nA/Uf5VD3reepbdbJ2Vce0vCCAttwP8AxZecf9KnGmqZ7jP1bZ/ZLf8ABSrmkNhWRgtYIWIYwwxREjgTGiqSPo3U+TXRtnNqfrKL7Hcf+Ra0zVdtSRpNoJ3rycjxQSxTBiwWLlGhlXW6qQGPJjyOOGzw3013reerbdbJ2VYyxtrNm68vYoZuVYBmCKi6gpC6WZtS5GQTq5jzCk5NhIQwDOFflFlA0/KpJPJMyMSuQNUkgyuDhjvzgh/vW89W262Tsq53reepbdbJ2VTWSapFtgx4IBcEyvMGBXKu3mhcqRpTAKr9+ajPc7GZA7sztnUxdIW1kSvMnGPyNLux8nHNnhmrLvW89S262TsqO9bz1bbrZOyprI1VfZbASJoWRn+QijhXzAWSKIxKHcKHZcMToJxqGQBVvUHet56tt1snZV3vW89W262TsqcaaqCH9ZQfZLv8WyrT1n9n7Mn77SabkgqQTRBY2diTK8DZOpQAByJ++tBW541BRRRVUhtXZMVyFEyk6G1oVkkiZWKlSQ8bBhlWYcd4JpDxRtv8R7bd9tSEYllluD3zOgS4aNUj5EKqrHGR50RJOWPE1L3lJ0y6++DsazuJbDXijbf4j2287ajxRtv8R7bedtS3eMnTLr74OxrneMvTLr74OxpyibhrxRtv8R7bd9tR4o23+I9tvO2pbvGTpl198HY1zvKTpl198HY05Q5Q14o23+I9tvO2o8Ubb/Ee23nbUt3lJ0y6++DsaO8ZemXX3wdjTlDlDPijbf4j2287ajxRtv8AEe23nbUt3lJ0y6++DsaO8ZOmXX8UHY05Q3DPijbf4j2277apbTuZt45EkUSF4yShkuLiUKSrIWCySEZ0swzjgxpHvGTpl198HY0Gxl6ZdffB2NOUNxpsVnbq1ks3M1upe3clp7Zd7Ix4z26+nnaIedvZfKyHe7lLx5rC1mkOXltoZHIGMu8Ssxxzbyata00htLpJEV42DowDKy7wQecGpqobmze2dprZS0bEtPbDnJ3maAcBJxJTg+SdzedbWF6k0ayRMGRhlWHAj/8ARHDHNQMUUUntDacMC6p5Y4lJwDI6oCfQMned4++gcqj2f+sbv/o2n87ivMndQmCYobmbAyNEBjBH0ST6E/8AyqmtduyrdTTGwu9MscCKA1nqBiMurI75/wDUGN/pouq29FUfjTAueW5SDHFp4XjjHHPy2OTwMbzqx9NW9tcLIoeNldTvDKQyn6iN1ES0UUtf3qQxmSVgiLxJPp3AD0knAAG8k4FAwTWfa/kvG02jGO34Nd7svvwVtgePPmUjA3adRyV8tZSXu+4Ux2v7Nuch5h6bn1UPzPOMa+JQaBEAGAMAbgBuwBwxQQ7PsEhQJEoVRk4GTkneWZjvZid5Y7yeNM4oqlu9v6JniS3nlMYQs0ZgCjWCVHykqknA9FBdUVReML9Cuv4rT4iu+MD9Duf4rX4ipuG15RVH4wP0O5/itfiK54wv0O6/itPiKbgvaMVReMD9Duf4rX4iu+MD9Duf4rX4imza8oqi8YX6FdfxWnxFHjC/Qrr+K0+Ips2vaKrNk7Y5dpFMUkTRacrJyeSHBKkGN2GNx5+auVRV7L8+6+2Sfhw0nJtwogmkVRDy9xCxGrWggadQ+/c2eQJIGMauJxTmy/Puvtkn4cNdXZEALHkwSzOxDM7qGlDCUpG7FULa3zpAzqPpNc77WL6TPdLGBkpJhVkkkI5IrFHEIzI7OJCpAEqnCknc27INe02+jFlRJHYPoULyZLnLgkeX5PmN5+DjBxivZ2BCWRsOdAk3GWVtRkaMnW7OWcfJKNDEjAAxgAUzDs6NHLKpDFte93YBvK81WYhB5THSoAyxOM76nSdK5+6RMI6o5iYZaQ6VAJgEyoAWzr8qMbxjJO/dUsO3kbTiOTeyq7DkyseqQRgswfDDUV3pq3H6DU67FgB3RjcgQDU+kKqcmMJq06tGF1YzgDfuGJYdmxqMBT+zks8js2h9alndizHVvyTv4HI3U+Top4dQIHaOVFZNcZZV+VBAaMJhj5Tg7lODu3gV6vNr8ncGHk2ckQ6AmnUzy98nHlMFAC2xOSeeujYUQKaV0hJRNp3vl0VhEAzklETWxCrgDgMDILb2UZkEpQcoCpD78jQJAnPzCaX+M/RTpOlRF3WQHGNRDEEYUKRGYoJNRDN5R+XXcuTx3bt/q97odCq6wyaG5TEjaAhRIJpQ6gMSQeS4HBwwOKntO56CPPk/t6wAzoFURxxLHhW8pAsMfktkEjJGeEr7EgOrMWdRJPlvuyrIQvleQuHfyFwvlk4yafK9PL7aUE4jlYFikeBH8sVmWBtGX3AO672xuOeFOWV0JYlkTIV11AHcRxBB+kEYqKPZsSuzhPKZg58pyA4YPlULaUyyhiFABO8gmmIIVRAqDSqggAZ3Deec/XTr+F0X/wDp7fxSbNtFjkVzHa26OoI1IwhTyXXOVP1+kVpayfcvseKfZlgzqRILK20yozRyr8ih3SoQ2Pozg84Ip7TeW43EXkYHA6Ibnd9IxFIf9E+uurovjWe2naPbO1zagFT5dzbkhRKAPKljJICTAenc4GDg4YP7P21FMxRSVlAyYZFMcoHDOht5XP7QyPpql2tN33K0W/veBtMo5riYANyR9MSZXUP2m8k7lYEslt1A225LtQbUtDAwz3wyYmkBH/AikHkDOPlJFOcblIIauWezo4mLouZDuaZyXmbjxlbLY3ncDjfwFN0Vzt29eH5zEUUUVl0AOOG76t1ISbKTWZIS1vKSCZINKFyPnEIKSjG7y1J9BB30/RV2zcZfUA7pXhGi5iLyHCxPAvydw5OAg1NiCQn9l2xzhmwcO2GyXeRZ70q8qkmKNN8NvnI8jO95MHBlOM78BQSKUuIFkRkkUOjjSyngQeb+vEc1T9z186sbedi7IuuKU8ZoRgEvzcqhIDY4go37WB0l2836fnx8X4FdqpuO6W2RinKh3G4xwhp5Bv0nMcQZhg8d27nqMbWnfPI2kn0PcOkCH/2gtIP9UH0ZquS6rMx/pt39Vt+G9N963sg+UnigBHCCIyOuRzSynSSDvBMf+lVuzrcx3N0rSPKR3uS8hXUxKPnzVCj6gABWcvEvi0rwZBqCkjU2So52041Y+rIr3SO17V5EBhKrNGweJmzpVtLI2cb8FHkH+orlHMwblOTMuocmoZi/7IVM6jq9Awd/0V3llwCSAGfQCdwL6iukZ58g/dWa2j3MSM2IGRIlgaBMnytHerQqGPJFtzENufTz6dW88Pc3NqzqhZhK8iyO0mqMGa5dUUBd6kTJnyhvB9ANa1F1GqPEDnIJA5zjGcD6Mj769aD6D91Y+17lpVVtRhZiW0byBGjpb60UpCu5jAynA82QkljxZl7nXZZMiJWZVESqzaYcXMkrqheNhp0sgwUIOMFdNNQ1GmNFLbPhZIY0fSWVAp0ebu3eTuG7m4DhwFM1lKi2H+l3X+S2/wBj0UbE/S7r/Jbf7HortPHWePMnc6/KSPFdyxCWQylBHbuoYqqnBkjLY8kc9c8AT9Om6i07GvA2lcvJMIjbqkczRDWkjMdKIxJKuB+3wxzV675vfXteqm7SpdJ074An6dN1Fp2NHgCfp03UWnY1zvm99e16qbtKO+b317Xqpu0p0dO+AJ+nTdRadjR4An6dN1Fp2Nc75vPXteqm7Sjvm89e16qbtKfJ074An6dN1Fp2NHgCfp03UWnY1zvm89e16qbtKO+bz17Xqpu0pvFOnfAE/TpuotOxo8AT9Om6i07Gud83nr2vVTdpR3ze+va9VN2lOl6evF+fp03UWnY1w9z8/TpuotOxrnfN769r1U3aUG5vfXteqm7SnR0t9k2K28EUKZ0QxpEud50xqFXJ9OBTZpDuf2h3xaQTldJmgim05zp5SNXxnnxmn81pVH3XpGLV5JIklaMEwqw38s3kRBH4oxZguQR53Gq7ZezxbwrCHaTRka3Op3YkszMecliT/rXe6TbMUhjhiYue+oA7RqWjTRKp0SSjyAxIA0Zzv4YBIZFYyej8J7XaKR21eGGFmXJclY0ARpTrkYKDyaeU4XJYgbyENIWu3yyqeSJAEQnJJjZJJJngIWF11HDxscEg4I591Z063OS6XtFUy7cPJs7x6cRGYAShspyEky5OkAHEeD6M84rzDtw60Qpq1yujMurEam6kgi1YQrnCjzmXODgHBFXVT/TFd0VQPt12to5YxFG8iO+mWTUqZtJbiESuMafNjLegE7+entkXMja1myHQqdLoqOA6kjJjdkcZVsFTwG/hkzSzOW6WFVXdLAhhEkqJIsDiZlkAZWhG65DKdxHJFzg7soueFWtR3UKvG6OAyujoyngVZSGB+ggmk9XOblaG1gRFCxKqKAMBAFXGN2AN3DFTYrN9y/dJHLb26ysY53hiOiVTEzsY1YmMsAJRxOUJ/wCxrR5rq8LtZa65SO8uG5CZ1kEOlo1Vh5CsGBywIIJH31qaz93tafviWKCOEiJYyWlkkUkyBjgKkZ3AL6alSoO/26LddWnaUd/t0a66tO0qbwhefN2vXTdjR4QvPm7XrpuyrGsU1EPf7dFuurTtKO/26LddWnaVN4QvPm7Xrpuxo8IXnzdr103ZU1iaiHv9ui3XVp2lHf7dFuurTtKm8IXnzdr103ZUeELz5u166bsqusTWKHv9ujXXVJ2lHf7dGuurTtKm8IXnzdr103ZUeELz5u166bsamsU1HrueVzPcSPFJGriFV5QKpbQraiAGO7eKKn2LtKSV5Y5kRWi5M5jdnVhICR5yqQRg0V0bV+y/Puvtkn4UNP0hsvz7r7ZJ+FDT9ccvXO+iijNFRC20LxYY2kcEhdOQuM+UwUecQBvYcTSV3t+KNNbhtOlmyrRSeSiyMxwjnP8AdsPr3U/e2qyoUfOklScY/YdXHHmyopTaOxY5j5WoDSU0ppUYIkB5uPyrfcKs1/Vmkj7XgUEtKi4AJ1HGA2kAfXmRMjiNQzjNTW95HIWEbhipwwGd2CVPEelSN3AgjjVZ4tRl9bO5JZXzpiB1rJHIW1iPV5TRDK5wNRxzYcstmLFLLIrMeVJJTCKgJYsThFGpstjU2Tjdn026Oj9FFGayyKPyP8qM0fkf5UiqPuP23nZ1nFaxtPIlpbqxB0QRsIVBDzkYJBGCsephzgcatvAkk++9mLqcf2eLMUAx6xB5SX0EM2k+oK9dwg/+12P2K2/ASr2u7qz/AHUWojsWMSALbGOdY0XA0wSLIyqijedKsAPSRXk45jkekc49NaB1yN+8eisfs2PkGNo2fkVzATk8pa8Izk8Wj/u2+pGPnis5O345aujzICQSASpyCQDg4K5GeBwzDPoJ9NeBAuSdKgsVZiFALMhypJG8kHeDzVLRWHp1KrrbYsKKylFcMQx5REbeFKjcFA4EjOMnJyTTTWcZYMY4yynKkxrkHUXyDjI8ok/Wc1PRTZxn/EC2kYIIjQEJyYOhchMY0A483G7HCvVvbJGNMaIgznCKqjPDOFHHAFS0U2ajlJbdmZbaXQdMjLyUR3bppiIodx4+W6U8aWs4u+LoY/urViztzPclSqxj0iNWLN/zMg4q2LJtn9MtYr87NjaFYXRHjVVUIyhlwoAG4+jFV52JJF+hzvGBn5GbNxDvOd2o8onoAV8Afs8MXgoro8SkG2ni/TIWjG75aLM8H+pVQ6Y5yyADPnHfivsblJbq6eNldGW2IZGDKfIfgRurVYrL28Sre3mkBc97scADLGNsk44ncN/0VnLxL4fxSu0L4RcmCru0snJIqaMluTklO92UAaYnPHmpulL+yEpiOoq0MplUgAjJhlhIIPEaZmP1gVzmnOIIttwMccoqEFVw7Ih5RpJY+T0ltWoNBIOGDjcWwcSeGLfSG5eLSW0auUTGvGdOc8cb6Rtu5mJJDJqdmZSHyVGtm76LvuUYLG8lO7hha92vc+sRzG7K+gx6gqnyGVV4MDv8kH0D0Y3Vel6NWe14pc6HU4zv1Lv0tIr4Gc7jE5JI4enfj221YBqzNF5GNfyi+TqIC5385IH+tV0/cxG4kDu5EhXPm7lV52ZPN3qy3MqH/lPMd9e/FyPUWyTlncagG0mSXlW3nfjUN2kgjdvNNQ6XEbhgCpBBAIIOQQRkEEbiMV3FRWcHJxompn0Kq6nOp2wMZZuc1NWaiLYf6Xdf5Lf/AGvRRsT9Luv8lt/seiu08dYXGzbpJJjELdkkmaUF5JFYakRSCFQj9j01773vfUteum7KlYkklluC1xOoS5aNVjdUVVWOIgAaPSx++pvB7dJuutX3Kzbj/WbpJ3ve+pa9dN2VHe976lr103ZVH4PbpN11q+5R4PbpN11q+5TeKdJO9731LXrpuyo72vfUteum7Ko/B7dJuutX3KPB7dJuutX3Km8TcSd73vqWnXTdlR3ve+pa9dN2VR+D26TddavuUeD26TddavuVd4ruJO9731LXrpuyo73vfUteum7Ko/B7dJuutX3KPB7dJuutX3KbxOkne176lr103ZVw2976lpw+em7KvHg9uk3XWr7lB2e2P0m64H/ir6P8lPk6W/c9YG3tLeAkMYYIoSwGAxjjVCQOYHFWFVPcldvNs+0llOqSW1gkdsAZd4lZjgbhkk8Kl2ntmKAhXJMjeZFGC8r/AOWNd+PSx3DnIrbSxJrM90s0cp5KIPJdREPHyIDNA5GMyufIjVgSCrnLLqwDjdOLW4uf79mtoj/wYn+WYEcJbhfM+qI5BHnkbqtrGwjhQJEioo4KowMneT9JJ3knjQZi3vWDrDdKIbgjcASYpjgkmCQ+fwJKHylxvGMMXqub6xjmQpMiyIeKuAwyOBwecems2NnMszRWlwW5JUZobkNKqBi2lVuQRIGIU7nL4Gk4378XF3x/bXpuilJDdIBrtGc8P7NPFIM4/wDXMJxzUuu1JC7RrZXZkQKzpm0yofVoJJudJzpbgTw34qca6/64rOgb6XSK7cDRbpFnnuJhqUenk4Q4Yj0axn0iuQ7ISScw3kzzPoEvIBTDbaclCVVd8wBxkO7YypwMirMWb+0nhOe5mnV1sFLBTh5wVUbj5a2zONMkoGcMfIUjeScgXmwNoW+BbxAwvGv6PKCkoHEsA394Mne6kgknfmriOMAAAAADAAGAAOAA5qX2hsyKddMyK4ByM8VPrKw3q30gg1qR58srlezeaKohY3Fv+jycvGOENy51qPQlzgs27O6QMSf2gKnsdvxO4ifVDMf+DMAkh9OgglZAPSjEfTVZW1Zq8s7lbqaSGKKVJRFva4MLKY1ZSCoifI3g5zWkBrN7ZaZ7vko7mWBFgEnySQMWZpCvlGaJ9wC82KlK5i96LB7a3w1GL3osHtrfDVD3jcfvG76ux+FrveNx+8bvq7H4WsfLHylxe9Fg9tb4ajF70WD21vhqh7xuP3jd9XY/C0d43H7xu+rsfhafJ8psXvRYPbW+Goxe9Fg9tb4aou8Lj943fV2PwtHeFx+8bvq7H4WnyfKXF70WD21vhqMXvRYPbW+GqHvG4/eN31dj8LR3jcfvG76ux+Fp8nysNgWkyyTyXCJGZOSVVSUy7o1IJLFF3ktwxzUUvsRplu2iluJbhDbiQcqkClW5QpuMMSbsDnzRW43EezPPuvtkn4cNP0hsvz7r7ZJ+HDT9csvXLK9uYrtFcNRFLd7caKV+WVY4E1Euwk3osJkZ1kCmMtlWHJZBwCc8xPGWPTqMc2FDtJgRHk0jCF3ZhKQVAkXzSeDeinZNkQs5dowS2S2S5QkpoLGPOgtoOnVjOKlhsI081TvDKSzvISradQZnYk5EaDf6BWtxrcKHbSkkRpJKclVWNRqco06uw1OBpHIHBPHI45FQy90sK8rkSfJZ1H5MDyZOTckl/kwrcTJp3AkZANNnY8GhY+SAVFVECl10oiuiqCrAgaZHHHeGOc16GyYd+Exk6vJeRdJLayUCsNBLDJ04yeOafJuGbeUOiuvBlDDOM4YZHAkc/MT9ZqSo7eFY0VEXSqgKqjgFHAb6krLIrn5H+Vdo/I/ypFUXcgt1Ns+zRP7LEtpbqZDpeeTEKg8mm9IhwIZtRPDSvGtPsrZEVuDyS72wXkYl5ZCABqklYlnOAN5NJdwn6qsfsVt+AlXld3UUUVFdXCxozyMERFLuzHAVVGWYnmAANAjt3aZhQBFDzStycEZOnXIQTvPMiqGZjzKp47gZNjbOEEenJZ2YySyHjJK29mPoHAAcyhQNwpHYls0shu5lIZ10QIRgw25wfKB3iRyAzejCL+ySb2gKo9n/AKxu/wDo2n87iryqPZ/6xu/+jafzuKC8qs23swyqrRtomiYPDJjOG4MrelHGVYeg54gEWdFBX7G2kJ49WkowYpJG3nRSrudD6ccQeDAgjcRVhVBtiI28pu4gSoXF1GAW5SJRulRRvMse/cPOUsN5CYu4ZQ6hlIZWAZSDkEEZBB5wRQSUtf2EcyFJkSRDg6XUMuQcg4PODvB5qZooKEbNnt/0WTlU3/IXLs2Pojud7qPocNzAaRVfBemW+fXFJCy2qArIB88+9XUlXB+g/WAd1a6s7efrBvsifjPUy8S+GKRvLxxNHDEql3jklzIxCKkTRIdygksWmTHDABOeAL9L3dkkmnUGyudLI7xsAwAYB0YHBwMjONw9AxxjnCEm30RSZY5FKjEhTTJGswiErQq+QXYLkg6QD6c7q8tt8B9PITcN4xHr5TlliEenXjJ1BtWrGD9zC7CtwMLEFXSFCKzrGMIIwRGG0htAC6sZxz1O1hGZOUK+XktkMw3llbJAODvRTw5vrrXS9KnaPdMEiMiRO252XlMIsiJFM+tGBbdqiA3gHDg4qTxrtzLLFGWlkicJoj5N2ZuVWHAXXlcOwHlhd28ZAJpp9g27Bg0eQ2Rgu5ADK6sqDV5C4lk3LgeV9Awwuz4wxYA5La8cpJoDaxISsZbSuX3nA303DpHsvaiXHKcnq+Tco2rT5wzzKxKncdzYPDdvp6lraySMsUBBbAJLO3kqWKqNROlQWbCjdvpipU6QWH6w/wDh/wD92orlh+sf/hj8dqK64+Ok8dm7m35SR4ry4hErmQxolq6hiqqSDLAzb9I5654uzfvG66mw+FrRUVdKzvi7N+8brqbD4Wjxdm/eN11Nh8LWioqaGd8XZv3jddTYfC0eLk37xuupsPha0VQTXkaHDuin0Myg/cTV0KTxdm/eN11Nh8LR4uzfvG66mw+Fq48JQ/Ox9Yv50eEofnY+sX86GlP4uTfvG66mw+Fo8XJv3jddTYfC1ceEofnY+sX86PCUPzsfWL+dTUNKfxdm/eN11Nh8LQe5yb943XU2PwtXHhKH52PrF/OjwlD87H1i/nTUBsuxWCCKFM6Io0iXUcnTGoVcnnOAKapXwlD87H1i/nUsNwr70ZWA3EqQwH3VRKaztx/bLjkt/e9u6mY8BNcKQyQg86IQGf0sUXeA4pjug2iy6YYCFnlDYZsaYYl/vbhgeIXIAHOzKDgZIm2bJbwRLFHKmlBgZlVmJ4szMTlmJJJJ4kk0FmBXaV8JQ/Ox9Yv50eEofnY+sX86BqqPZ/6xu/8Ao2n87irLwlD87H1i/nVLYX8XhC6PKR4MNqAda4JBuM78/SKDSUUr4Sh+dj6xfzo8JQ/Ox9Yv50DJFZ+1Pecwhwe9p3PIHmglPlG3PoRvKZPQdSbhoFW/hKH52PrF/OltoNb3EZid0ZX3YEgDZyCpUg5DggEEbwQCN9BZ0VS7CvX1Pb3BzNCB5fATxHckyj0/ssOZgeYrkvdsyLO0UUHKaEjdmMqxgcoX0gAgk/3Z++guqqNo7IZ5+VjlMbcmIiOTWRSoYsNzcDkml/DFx0Qe0p7tHhi46IPaU92puJuPfgifpQ9mj/OjwPP0oezR/nXjwzcdFHtKe7R4ZuOij2lPdqdHT34Hn6UPZ4/zo8Dz9KHs8f5148MXHRB7Snu0eGLjoo9pT3adHT34In6UPZ4/zo8Dz9KHs0dSbH2y000sMkRieJIpD5ayKVmMgUgjnzC276quKuoaij8ET9KHs0dHgi46UPZo/wA6vKKai6VGzdkNHOZpJTKxj5IDk0jULqL8F4nJoq3oqgooooCiiigKyZs43vLsvHG51wgF41cgcgu4FhWsrNQ/pd3/AJ4fwFrOXiZeO+DIPmIepj92jwZB8xD1Mfu03WdnSUXFzMVkdIQGjAnuRnTaq+mO0TEc2XzxO8kjiKxN1zna38GQfMQ9TH7tc8GQfMQ9TH7tUmz9r3LsVkUIFkYCXkJHEwC25VFVX3EmaUZBI+S+g1y22pcqgDDUVQDBgk1SkW7SNLqVsJpkUxlSN5X/AJ0q6q6q98GQfMQ9TH7tHgyD5iHqY/dqkuL+6jkZAgfEp+UMcuiTEVthEXWdGdbjyc71JxkNmw2JeyyNKsy40kFSqMqYZpBpyxyWGgZBUEZHHIqasNU14Mg+Yh6mP3aXsbiK1e7fSERRbnTGgBZ2DKqqqje7MVUDnJAqzxVZs7Z/KbQlkdiUiWBkj5uVKyDlG9bCkgDmJJ44xcPVx9R7V2cwsppbkKZ52g5QecqRidNEC54qoJz6zM53ZwHn2XBk/IQ8T/wY/dpnuu/Q3/zw/jx17k4n6z/OrnTIl4Mg+Yh6mP3aPBkHzEHUx+7SHdLG7CFU1aTK2vE1xbjSInI1S24LjytO7gaRutqzwqwVByccUZErLPMOVOhWiLuQ8mkMXDne3m8QamqmqvfBkHzEHUx+7R4Mg+Yh6mP3aoJtq3gMmlFKxrEFfkZByhkup4XlHl7lSONHI3+dkkKaH2zdDGY1yY5AAsMzAOizlJHxgiMiKPcobe4XnU01TVX/AILg+Yh6mP3a54Lg+Yg6mP3az9rtW5aQ6lMalIlM7RSsilXvskRLIVOrk4RqUjIkXP7IDc20LsLrCoNS4CNDL8m2iFmLOGORl5B5oA0jJ3NTVNVbDZcHzEHUx+7SG3dnwi2crDEpBjIKxIpB5WPeCBkU/sq4aSFWcEMdQOV0ZKuy6tOptxxkHO8EEcah7oP0WT/2fix1JvZPVrtzZzSBXhIWeElomO5TkYaJ8cY3GAR6QrDeoqm2Xfie4nkUFTydsHjbGqKRTcB43x+0p3fTuIyCK1xFZoRhb66wANSWrNgcWxOuT6ThVH+greXjd8OUha7YgkEJSQEXMbSw7mGtEAZ23jycAjOrHHFP1mY+5UiPQZQQAoUGIaVHJNrBUN5SvK8jsM71Onmyec1/WJpe3F/GiqzOoV2REIOrW0kixoFxnPlOgyNwzvqVplBUZGW83G/OFZs5G4DSrHJ44qjn7nmZ9WuMapYZHURHSvI3XfGIQWwjPvVm5zg81eW7nWZGV5V/uo4VxGQNMUUiLq8vfnlN4GN2R9NXUNRfCdTpw6nWCUwwOsDiVwfKH1VJVDHsAh0cOqlZBI2Fds4maQqBI7DeGI1YyCSy4zir6pUsJbD/AFld/ZbL8S9rTCszsP8AWV39lsvxL2tNXWeOk8FFFFVRRRRQFFFFAUUUUBWbgUm7u8evD+AtaSqq/wC5u0nflLi2glcgAvJEjtgcBkjOBUs2lm3nkz6D91HJn0H7qh8S9n9Bteoj92jxL2f0G16iP3azwZ4ptDeg/wDejQ3oP3GofEvZ/QbX2eP3aPEvZ/QbXqI/dpwXim0N6D9xo0H0H7jUPiXs/oNr1Efu0eJez+g2vUR+7TgcU3Jn0H7jUOxB/arn/Lb/AO16PEvZ/QbXqI/dp/ZmyYLYFbaGOFWOWESKgJAwCQo3nFWY6JNE+6/9Df8Azw/jx1I6HJ3Hieb6afvbZJY2SVVdHGlkcBlYHiCDuIqp8S9n9Bteoj92lm1s2m0H0H7q8SW+oYZdQOMhlyDggjcfQQD/AKV48S9n9Bteoj92jxL2f0G19nj92pwTim0N6D/3o0N6D9xqHxL2f0G16iP3aPEvZ/QbXqI/dpwOKfQ3oP8A3rmg+g/cah8S9n9Bteoj92jxL2f0G16iP3acDim5M+g/dVd3RIRayZB/Y/FSm/EvZ/QbXqI/dr0nchYIQyWdsrKQysIIwQynIIONxBApMDiu6zl7DMt1K6QPKkkcADI8S4MZl1Ah3B/bWtHRWq0znKz9El6y37WjlZ+iS9Zb9rWjoqcYnGM3ys/RJest+1o5WfokvWW/a1pKKcYcYzfKz9El6y37Wu8rP0SXrLfta0dFOMOMZ3YNrKLu4mliMSyQ20SBmRmJia4Zz5DEAfKpz+mtFRRWooooooCiiig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2731475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14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e/eb/QA_icon.svg/1024px-QA_ic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32955"/>
            <a:ext cx="3810000" cy="381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0" y="4038600"/>
            <a:ext cx="44958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all" spc="60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en-US" sz="8000" b="1" cap="all" spc="60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5689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3620" y="2438400"/>
            <a:ext cx="3856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you!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2585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5191</TotalTime>
  <Words>153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Angular初见</vt:lpstr>
      <vt:lpstr>PowerPoint Presentation</vt:lpstr>
      <vt:lpstr>Angular的超酷特性</vt:lpstr>
      <vt:lpstr>Angular的交互逻辑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most popular JavaScript library:jQuery</dc:title>
  <dc:creator>Jay.M.Hu (g-mis.cncd02.Newegg) 42039</dc:creator>
  <cp:lastModifiedBy>Jay.M.Hu (mis.cncd02.Newegg) 42039</cp:lastModifiedBy>
  <cp:revision>114</cp:revision>
  <dcterms:created xsi:type="dcterms:W3CDTF">2006-08-16T00:00:00Z</dcterms:created>
  <dcterms:modified xsi:type="dcterms:W3CDTF">2015-09-05T03:03:34Z</dcterms:modified>
</cp:coreProperties>
</file>