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5" r:id="rId4"/>
    <p:sldId id="266" r:id="rId5"/>
    <p:sldId id="272" r:id="rId6"/>
    <p:sldId id="278" r:id="rId7"/>
    <p:sldId id="282" r:id="rId8"/>
    <p:sldId id="273" r:id="rId9"/>
    <p:sldId id="274" r:id="rId10"/>
    <p:sldId id="276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083"/>
    <a:srgbClr val="9BAEB5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alpha val="44000"/>
                  <a:lumMod val="62000"/>
                </a:schemeClr>
              </a:gs>
              <a:gs pos="17000">
                <a:srgbClr val="AF8A62"/>
              </a:gs>
              <a:gs pos="69000">
                <a:srgbClr val="755F5C"/>
              </a:gs>
              <a:gs pos="52000">
                <a:srgbClr val="96625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4166505" y="501007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26200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495573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491137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291" y="6225580"/>
            <a:ext cx="3063418" cy="30175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48531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895884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alpha val="44000"/>
                  <a:lumMod val="62000"/>
                </a:schemeClr>
              </a:gs>
              <a:gs pos="17000">
                <a:srgbClr val="AF8A62"/>
              </a:gs>
              <a:gs pos="69000">
                <a:srgbClr val="755F5C"/>
              </a:gs>
              <a:gs pos="52000">
                <a:srgbClr val="96625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alpha val="44000"/>
                  <a:lumMod val="62000"/>
                </a:schemeClr>
              </a:gs>
              <a:gs pos="17000">
                <a:srgbClr val="AF8A62"/>
              </a:gs>
              <a:gs pos="69000">
                <a:srgbClr val="755F5C"/>
              </a:gs>
              <a:gs pos="52000">
                <a:srgbClr val="96625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974" y="1081908"/>
            <a:ext cx="2999582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353F1C-6A88-4333-8FCD-E39581304F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alpha val="44000"/>
                  <a:lumMod val="62000"/>
                </a:schemeClr>
              </a:gs>
              <a:gs pos="17000">
                <a:srgbClr val="AF8A62"/>
              </a:gs>
              <a:gs pos="69000">
                <a:srgbClr val="755F5C"/>
              </a:gs>
              <a:gs pos="52000">
                <a:srgbClr val="96625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datasetView.do?infId=OA-133&amp;srvType=A&amp;serviceKind=1&amp;currentPageNo=1" TargetMode="External"/><Relationship Id="rId7" Type="http://schemas.openxmlformats.org/officeDocument/2006/relationships/hyperlink" Target="http://data.seoul.go.kr/dataList/datasetView.do?infId=OA-146&amp;srvType=A&amp;serviceKind=1&amp;currentPageNo=1" TargetMode="External"/><Relationship Id="rId2" Type="http://schemas.openxmlformats.org/officeDocument/2006/relationships/hyperlink" Target="http://data.seoul.go.kr/dataList/datasetView.do?infId=OA-139&amp;srvType=A&amp;serviceKind=1&amp;currentPageNo=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ata.seoul.go.kr/dataList/datasetView.do?infId=OA-137&amp;srvType=A&amp;serviceKind=1&amp;currentPageNo=1" TargetMode="External"/><Relationship Id="rId5" Type="http://schemas.openxmlformats.org/officeDocument/2006/relationships/hyperlink" Target="http://data.seoul.go.kr/dataList/datasetView.do?infId=OA-2735&amp;srvType=A&amp;serviceKind=1&amp;currentPageNo=1" TargetMode="External"/><Relationship Id="rId4" Type="http://schemas.openxmlformats.org/officeDocument/2006/relationships/hyperlink" Target="http://data.seoul.go.kr/dataList/datasetView.do?infId=OA-134&amp;srvType=A&amp;serviceKind=1&amp;currentPageNo=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r-team-on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ata.seoul.go.kr/dataList/datasetView.do?infId=OA-149&amp;srvType=A&amp;serviceKind=1&amp;currentPageNo=1" TargetMode="External"/><Relationship Id="rId3" Type="http://schemas.openxmlformats.org/officeDocument/2006/relationships/hyperlink" Target="http://data.seoul.go.kr/dataList/datasetView.do?infId=OA-135&amp;srvType=A&amp;serviceKind=1&amp;currentPageNo=1" TargetMode="External"/><Relationship Id="rId7" Type="http://schemas.openxmlformats.org/officeDocument/2006/relationships/hyperlink" Target="http://data.seoul.go.kr/dataList/datasetView.do?infId=OA-148&amp;srvType=A&amp;serviceKind=1&amp;currentPageNo=1" TargetMode="External"/><Relationship Id="rId2" Type="http://schemas.openxmlformats.org/officeDocument/2006/relationships/hyperlink" Target="http://data.seoul.go.kr/dataList/datasetView.do?infId=OA-151&amp;srvType=S&amp;serviceKind=1&amp;currentPageNo=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ata.seoul.go.kr/dataList/datasetView.do?infId=OA-152&amp;srvType=A&amp;serviceKind=1&amp;currentPageNo=1" TargetMode="External"/><Relationship Id="rId5" Type="http://schemas.openxmlformats.org/officeDocument/2006/relationships/hyperlink" Target="http://data.seoul.go.kr/dataList/datasetView.do?infId=OA-150&amp;srvType=A&amp;serviceKind=1&amp;currentPageNo=1" TargetMode="External"/><Relationship Id="rId4" Type="http://schemas.openxmlformats.org/officeDocument/2006/relationships/hyperlink" Target="http://data.seoul.go.kr/dataList/datasetView.do?infId=OA-2276&amp;srvType=A&amp;serviceKind=1&amp;currentPageNo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altLang="ko-KR" b="1" dirty="0"/>
              <a:t>2019 </a:t>
            </a:r>
            <a:r>
              <a:rPr lang="ko-KR" altLang="en-US" b="1" dirty="0"/>
              <a:t>서울 인공지능 </a:t>
            </a:r>
            <a:r>
              <a:rPr lang="ko-KR" altLang="en-US" b="1" dirty="0" err="1"/>
              <a:t>챗봇</a:t>
            </a:r>
            <a:r>
              <a:rPr lang="ko-KR" altLang="en-US" b="1" dirty="0"/>
              <a:t> 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F88D33E-EC5F-4CFE-9542-F7A81D990A72}"/>
              </a:ext>
            </a:extLst>
          </p:cNvPr>
          <p:cNvSpPr/>
          <p:nvPr/>
        </p:nvSpPr>
        <p:spPr>
          <a:xfrm>
            <a:off x="6054725" y="6006302"/>
            <a:ext cx="82550" cy="82550"/>
          </a:xfrm>
          <a:prstGeom prst="diamond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5947298" y="1196867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69F8252A-AEEE-4ACD-9769-F22D02FD7205}"/>
              </a:ext>
            </a:extLst>
          </p:cNvPr>
          <p:cNvSpPr/>
          <p:nvPr/>
        </p:nvSpPr>
        <p:spPr>
          <a:xfrm>
            <a:off x="6019691" y="1269262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21A633-B22E-417D-ADE0-8751E00E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21" y="1528771"/>
            <a:ext cx="3526553" cy="2927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관련자료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1">
            <a:extLst>
              <a:ext uri="{FF2B5EF4-FFF2-40B4-BE49-F238E27FC236}">
                <a16:creationId xmlns:a16="http://schemas.microsoft.com/office/drawing/2014/main" id="{75983D71-59E5-4164-AE22-11F3ED99C547}"/>
              </a:ext>
            </a:extLst>
          </p:cNvPr>
          <p:cNvSpPr txBox="1">
            <a:spLocks/>
          </p:cNvSpPr>
          <p:nvPr/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/>
              <a:t>2019</a:t>
            </a:r>
            <a:r>
              <a:rPr lang="ko-KR" altLang="en-US" sz="1400"/>
              <a:t> </a:t>
            </a:r>
            <a:r>
              <a:rPr lang="ko-KR" altLang="en-US" sz="1200"/>
              <a:t>서울  인공지능 챗봇 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DBA7C-227C-4CD7-83A8-AA51B7159F6C}"/>
              </a:ext>
            </a:extLst>
          </p:cNvPr>
          <p:cNvSpPr txBox="1"/>
          <p:nvPr/>
        </p:nvSpPr>
        <p:spPr>
          <a:xfrm>
            <a:off x="1973767" y="1516566"/>
            <a:ext cx="79950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문화행사정보 </a:t>
            </a:r>
            <a:r>
              <a:rPr lang="en-US" altLang="ko-KR" sz="1100" dirty="0"/>
              <a:t>: </a:t>
            </a:r>
            <a:endParaRPr lang="ko-KR" altLang="en-US" sz="1100" dirty="0"/>
          </a:p>
          <a:p>
            <a:r>
              <a:rPr lang="ko-KR" altLang="en-US" sz="1100" dirty="0"/>
              <a:t>문화행사정보 장르별 검색</a:t>
            </a:r>
            <a:r>
              <a:rPr lang="en-US" altLang="ko-KR" sz="1100" dirty="0"/>
              <a:t>(open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)-</a:t>
            </a:r>
            <a:endParaRPr lang="ko-KR" altLang="en-US" sz="1100" dirty="0"/>
          </a:p>
          <a:p>
            <a:r>
              <a:rPr lang="en-US" altLang="ko-KR" sz="1100" u="sng" dirty="0">
                <a:hlinkClick r:id="rId2"/>
              </a:rPr>
              <a:t>http://data.seoul.go.kr/dataList/datasetView.do?infId=OA-139&amp;srvType=A&amp;serviceKind=1&amp;currentPageNo=1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r>
              <a:rPr lang="ko-KR" altLang="en-US" sz="1100" dirty="0"/>
              <a:t>문화행사정보 </a:t>
            </a:r>
            <a:r>
              <a:rPr lang="ko-KR" altLang="en-US" sz="1100" dirty="0" err="1"/>
              <a:t>장소명</a:t>
            </a:r>
            <a:r>
              <a:rPr lang="ko-KR" altLang="en-US" sz="1100" dirty="0"/>
              <a:t> 검색</a:t>
            </a:r>
            <a:r>
              <a:rPr lang="en-US" altLang="ko-KR" sz="1100" dirty="0"/>
              <a:t>(open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)-</a:t>
            </a:r>
            <a:endParaRPr lang="ko-KR" altLang="en-US" sz="1100" dirty="0"/>
          </a:p>
          <a:p>
            <a:r>
              <a:rPr lang="en-US" altLang="ko-KR" sz="1100" u="sng" dirty="0">
                <a:hlinkClick r:id="rId3"/>
              </a:rPr>
              <a:t>http://data.seoul.go.kr/dataList/datasetView.do?infId=OA-133&amp;srvType=A&amp;serviceKind=1&amp;currentPageNo=1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r>
              <a:rPr lang="ko-KR" altLang="en-US" sz="1100" dirty="0"/>
              <a:t>문화행사 기간 검색</a:t>
            </a:r>
            <a:r>
              <a:rPr lang="en-US" altLang="ko-KR" sz="1100" dirty="0"/>
              <a:t>(open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)-</a:t>
            </a:r>
            <a:endParaRPr lang="ko-KR" altLang="en-US" sz="1100" dirty="0"/>
          </a:p>
          <a:p>
            <a:r>
              <a:rPr lang="en-US" altLang="ko-KR" sz="1100" u="sng" dirty="0">
                <a:hlinkClick r:id="rId4"/>
              </a:rPr>
              <a:t>http://data.seoul.go.kr/dataList/datasetView.do?infId=OA-134&amp;srvType=A&amp;serviceKind=1&amp;currentPageNo=1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br>
              <a:rPr lang="ko-KR" altLang="en-US" sz="1100" dirty="0"/>
            </a:br>
            <a:br>
              <a:rPr lang="ko-KR" altLang="en-US" sz="1100" dirty="0"/>
            </a:br>
            <a:r>
              <a:rPr lang="ko-KR" altLang="en-US" sz="1100" dirty="0"/>
              <a:t>코드정보 </a:t>
            </a:r>
            <a:r>
              <a:rPr lang="en-US" altLang="ko-KR" sz="1100" dirty="0"/>
              <a:t>:</a:t>
            </a:r>
            <a:endParaRPr lang="ko-KR" altLang="en-US" sz="1100" dirty="0"/>
          </a:p>
          <a:p>
            <a:r>
              <a:rPr lang="ko-KR" altLang="en-US" sz="1100" dirty="0"/>
              <a:t>문화행사 자치구 코드정보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sheet,open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)-</a:t>
            </a:r>
            <a:endParaRPr lang="ko-KR" altLang="en-US" sz="1100" dirty="0"/>
          </a:p>
          <a:p>
            <a:r>
              <a:rPr lang="en-US" altLang="ko-KR" sz="1100" u="sng" dirty="0">
                <a:hlinkClick r:id="rId5"/>
              </a:rPr>
              <a:t>http://data.seoul.go.kr/dataList/datasetView.do?infId=OA-2735&amp;srvType=A&amp;serviceKind=1&amp;currentPageNo=1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r>
              <a:rPr lang="ko-KR" altLang="en-US" sz="1100" dirty="0"/>
              <a:t>문화행사 장르코드 정보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sheet,open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)-</a:t>
            </a:r>
            <a:endParaRPr lang="ko-KR" altLang="en-US" sz="1100" dirty="0"/>
          </a:p>
          <a:p>
            <a:r>
              <a:rPr lang="en-US" altLang="ko-KR" sz="1100" u="sng" dirty="0">
                <a:hlinkClick r:id="rId6"/>
              </a:rPr>
              <a:t>http://data.seoul.go.kr/dataList/datasetView.do?infId=OA-137&amp;srvType=A&amp;serviceKind=1&amp;currentPageNo=1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r>
              <a:rPr lang="ko-KR" altLang="en-US" sz="1100" dirty="0"/>
              <a:t>문화위치정보 장르코드 정보</a:t>
            </a:r>
            <a:r>
              <a:rPr lang="en-US" altLang="ko-KR" sz="1100" dirty="0"/>
              <a:t>(sheet, open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)-</a:t>
            </a:r>
            <a:endParaRPr lang="ko-KR" altLang="en-US" sz="1100" dirty="0"/>
          </a:p>
          <a:p>
            <a:r>
              <a:rPr lang="en-US" altLang="ko-KR" sz="1100" u="sng" dirty="0">
                <a:hlinkClick r:id="rId7"/>
              </a:rPr>
              <a:t>http://data.seoul.go.kr/dataList/datasetView.do?infId=OA-146&amp;srvType=A&amp;serviceKind=1&amp;currentPageNo=1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br>
              <a:rPr lang="ko-KR" altLang="en-US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관련자료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11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2075" y="523415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>
            <a:cxnSpLocks/>
          </p:cNvCxnSpPr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05317C-7D62-4A7C-B76B-E81CEA8F38C7}"/>
              </a:ext>
            </a:extLst>
          </p:cNvPr>
          <p:cNvSpPr txBox="1"/>
          <p:nvPr/>
        </p:nvSpPr>
        <p:spPr>
          <a:xfrm>
            <a:off x="1566333" y="2082800"/>
            <a:ext cx="9880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- </a:t>
            </a:r>
            <a:r>
              <a:rPr lang="en-US" altLang="ko-KR" dirty="0">
                <a:hlinkClick r:id="rId2"/>
              </a:rPr>
              <a:t>https://github.com/our-team-one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6600" dirty="0"/>
              <a:t>@</a:t>
            </a:r>
            <a:r>
              <a:rPr lang="en-US" altLang="ko-KR" sz="6600" dirty="0" err="1"/>
              <a:t>SeoulCultureVot_Bot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9069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533" y="1853793"/>
            <a:ext cx="2294466" cy="3150414"/>
          </a:xfrm>
        </p:spPr>
        <p:txBody>
          <a:bodyPr/>
          <a:lstStyle/>
          <a:p>
            <a:r>
              <a:rPr lang="ko-KR" altLang="en-US" dirty="0"/>
              <a:t>팀 소개</a:t>
            </a:r>
            <a:endParaRPr lang="en-US" altLang="ko-KR" dirty="0"/>
          </a:p>
          <a:p>
            <a:r>
              <a:rPr lang="ko-KR" altLang="en-US" dirty="0"/>
              <a:t>주제</a:t>
            </a:r>
            <a:endParaRPr lang="en-US" altLang="ko-KR" dirty="0"/>
          </a:p>
          <a:p>
            <a:r>
              <a:rPr lang="ko-KR" altLang="en-US" dirty="0"/>
              <a:t>기획방향</a:t>
            </a:r>
            <a:endParaRPr lang="en-US" altLang="ko-KR" dirty="0"/>
          </a:p>
          <a:p>
            <a:r>
              <a:rPr lang="ko-KR" altLang="en-US" dirty="0"/>
              <a:t>시나리오</a:t>
            </a:r>
            <a:endParaRPr lang="en-US" altLang="ko-KR" dirty="0"/>
          </a:p>
          <a:p>
            <a:r>
              <a:rPr lang="ko-KR" altLang="en-US" dirty="0"/>
              <a:t>관련자료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A153DB-B31C-43BE-9EC8-A414535D73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6" y="1488016"/>
            <a:ext cx="5703180" cy="47349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소개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3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l"/>
            <a:r>
              <a:rPr lang="en-US" altLang="ko-KR" sz="1200" dirty="0"/>
              <a:t>2019</a:t>
            </a:r>
            <a:r>
              <a:rPr lang="ko-KR" altLang="en-US" sz="1400" dirty="0"/>
              <a:t> </a:t>
            </a:r>
            <a:r>
              <a:rPr lang="ko-KR" altLang="en-US" sz="1200" dirty="0"/>
              <a:t>서울  인공지능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톤</a:t>
            </a:r>
            <a:endParaRPr lang="en-US" altLang="ko-KR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072AE2-6038-40C8-A41E-5FD031EADBEE}"/>
              </a:ext>
            </a:extLst>
          </p:cNvPr>
          <p:cNvSpPr txBox="1"/>
          <p:nvPr/>
        </p:nvSpPr>
        <p:spPr>
          <a:xfrm>
            <a:off x="6871855" y="2882590"/>
            <a:ext cx="48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인공지능 </a:t>
            </a:r>
            <a:r>
              <a:rPr lang="ko-KR" altLang="en-US" dirty="0" err="1">
                <a:solidFill>
                  <a:schemeClr val="bg1"/>
                </a:solidFill>
              </a:rPr>
              <a:t>챗봇</a:t>
            </a:r>
            <a:r>
              <a:rPr lang="ko-KR" altLang="en-US" dirty="0">
                <a:solidFill>
                  <a:schemeClr val="bg1"/>
                </a:solidFill>
              </a:rPr>
              <a:t> 과정을 함께하고 있는 구성원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팀장 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신용승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팀원 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정교윤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이지환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문정식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5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Seoul_Culture_Vot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898" y="3175000"/>
            <a:ext cx="9279016" cy="1603298"/>
          </a:xfrm>
        </p:spPr>
        <p:txBody>
          <a:bodyPr>
            <a:normAutofit/>
          </a:bodyPr>
          <a:lstStyle/>
          <a:p>
            <a:pPr marL="285750" lvl="0" indent="-285750">
              <a:buFontTx/>
              <a:buChar char="-"/>
            </a:pPr>
            <a:r>
              <a:rPr lang="ko-KR" altLang="en-US" sz="1800" dirty="0"/>
              <a:t>서울시 문화공간정보 및 문화행사를 알려주는 봇</a:t>
            </a:r>
            <a:endParaRPr lang="en-US" altLang="ko-KR" sz="1800" dirty="0"/>
          </a:p>
          <a:p>
            <a:pPr lvl="0"/>
            <a:r>
              <a:rPr lang="en-US" altLang="ko-KR" sz="1200" dirty="0"/>
              <a:t>	- </a:t>
            </a:r>
            <a:r>
              <a:rPr lang="ko-KR" altLang="en-US" sz="1200" dirty="0"/>
              <a:t>서울시 문화공간</a:t>
            </a:r>
            <a:r>
              <a:rPr lang="en-US" altLang="ko-KR" sz="1200" dirty="0"/>
              <a:t>(</a:t>
            </a:r>
            <a:r>
              <a:rPr lang="ko-KR" altLang="en-US" sz="1200" dirty="0"/>
              <a:t>박물관</a:t>
            </a:r>
            <a:r>
              <a:rPr lang="en-US" altLang="ko-KR" sz="1200" dirty="0"/>
              <a:t>,</a:t>
            </a:r>
            <a:r>
              <a:rPr lang="ko-KR" altLang="en-US" sz="1200" dirty="0"/>
              <a:t>공연장</a:t>
            </a:r>
            <a:r>
              <a:rPr lang="en-US" altLang="ko-KR" sz="1200" dirty="0"/>
              <a:t>)</a:t>
            </a:r>
            <a:r>
              <a:rPr lang="ko-KR" altLang="en-US" sz="1200" dirty="0"/>
              <a:t>을 쉽게 찾고 지역과 장르를 사용자가 선택하여</a:t>
            </a:r>
            <a:endParaRPr lang="en-US" altLang="ko-KR" sz="1200" dirty="0"/>
          </a:p>
          <a:p>
            <a:pPr lvl="0"/>
            <a:r>
              <a:rPr lang="ko-KR" altLang="en-US" sz="1200" dirty="0"/>
              <a:t> </a:t>
            </a:r>
            <a:r>
              <a:rPr lang="en-US" altLang="ko-KR" sz="1200" dirty="0"/>
              <a:t>		</a:t>
            </a:r>
            <a:r>
              <a:rPr lang="ko-KR" altLang="en-US" sz="1200" dirty="0"/>
              <a:t>사용자가 원하는 문화공간 정보</a:t>
            </a:r>
            <a:r>
              <a:rPr lang="en-US" altLang="ko-KR" sz="1200" dirty="0"/>
              <a:t> </a:t>
            </a:r>
            <a:r>
              <a:rPr lang="ko-KR" altLang="en-US" sz="1200" dirty="0"/>
              <a:t>및 문화행사정보를 얻기 위함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7CDC34-5628-471C-810B-8CFF1C9EBB9D}"/>
              </a:ext>
            </a:extLst>
          </p:cNvPr>
          <p:cNvCxnSpPr>
            <a:cxnSpLocks/>
          </p:cNvCxnSpPr>
          <p:nvPr/>
        </p:nvCxnSpPr>
        <p:spPr>
          <a:xfrm flipV="1">
            <a:off x="3505200" y="3149600"/>
            <a:ext cx="8215471" cy="2540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05DCA-C68E-4C6E-AEE9-DB7D64C05E59}"/>
              </a:ext>
            </a:extLst>
          </p:cNvPr>
          <p:cNvCxnSpPr>
            <a:cxnSpLocks/>
          </p:cNvCxnSpPr>
          <p:nvPr/>
        </p:nvCxnSpPr>
        <p:spPr>
          <a:xfrm>
            <a:off x="3623733" y="4580467"/>
            <a:ext cx="8096938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1">
            <a:extLst>
              <a:ext uri="{FF2B5EF4-FFF2-40B4-BE49-F238E27FC236}">
                <a16:creationId xmlns:a16="http://schemas.microsoft.com/office/drawing/2014/main" id="{8536DFE8-7325-4966-9368-EF918F2EFAFD}"/>
              </a:ext>
            </a:extLst>
          </p:cNvPr>
          <p:cNvSpPr txBox="1">
            <a:spLocks/>
          </p:cNvSpPr>
          <p:nvPr/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/>
              <a:t>2019</a:t>
            </a:r>
            <a:r>
              <a:rPr lang="ko-KR" altLang="en-US" sz="1400"/>
              <a:t> </a:t>
            </a:r>
            <a:r>
              <a:rPr lang="ko-KR" altLang="en-US" sz="1200"/>
              <a:t>서울  인공지능 챗봇 톤</a:t>
            </a:r>
          </a:p>
        </p:txBody>
      </p:sp>
    </p:spTree>
    <p:extLst>
      <p:ext uri="{BB962C8B-B14F-4D97-AF65-F5344CB8AC3E}">
        <p14:creationId xmlns:p14="http://schemas.microsoft.com/office/powerpoint/2010/main" val="27981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1">
            <a:extLst>
              <a:ext uri="{FF2B5EF4-FFF2-40B4-BE49-F238E27FC236}">
                <a16:creationId xmlns:a16="http://schemas.microsoft.com/office/drawing/2014/main" id="{75983D71-59E5-4164-AE22-11F3ED99C547}"/>
              </a:ext>
            </a:extLst>
          </p:cNvPr>
          <p:cNvSpPr txBox="1">
            <a:spLocks/>
          </p:cNvSpPr>
          <p:nvPr/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/>
              <a:t>2019</a:t>
            </a:r>
            <a:r>
              <a:rPr lang="ko-KR" altLang="en-US" sz="1400"/>
              <a:t> </a:t>
            </a:r>
            <a:r>
              <a:rPr lang="ko-KR" altLang="en-US" sz="1200"/>
              <a:t>서울  인공지능 챗봇 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70F88-A6A1-4004-83E9-06E2BD53AD08}"/>
              </a:ext>
            </a:extLst>
          </p:cNvPr>
          <p:cNvSpPr txBox="1"/>
          <p:nvPr/>
        </p:nvSpPr>
        <p:spPr>
          <a:xfrm>
            <a:off x="2514600" y="1432932"/>
            <a:ext cx="8982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>
                <a:solidFill>
                  <a:schemeClr val="bg1"/>
                </a:solidFill>
              </a:rPr>
              <a:t>1. </a:t>
            </a:r>
            <a:r>
              <a:rPr lang="ko-KR" altLang="en-US" sz="1200" dirty="0">
                <a:solidFill>
                  <a:schemeClr val="bg1"/>
                </a:solidFill>
              </a:rPr>
              <a:t>서울시 </a:t>
            </a:r>
            <a:r>
              <a:rPr lang="en-US" altLang="ko-KR" sz="1200" dirty="0">
                <a:solidFill>
                  <a:schemeClr val="bg1"/>
                </a:solidFill>
              </a:rPr>
              <a:t>TOP10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1200" dirty="0" err="1">
                <a:solidFill>
                  <a:schemeClr val="bg1"/>
                </a:solidFill>
              </a:rPr>
              <a:t>윗</a:t>
            </a:r>
            <a:r>
              <a:rPr lang="ko-KR" altLang="en-US" sz="1200" dirty="0">
                <a:solidFill>
                  <a:schemeClr val="bg1"/>
                </a:solidFill>
              </a:rPr>
              <a:t> 부분 </a:t>
            </a:r>
            <a:r>
              <a:rPr lang="ko-KR" altLang="en-US" sz="1200" dirty="0" err="1">
                <a:solidFill>
                  <a:schemeClr val="bg1"/>
                </a:solidFill>
              </a:rPr>
              <a:t>선택시</a:t>
            </a:r>
            <a:r>
              <a:rPr lang="ko-KR" altLang="en-US" sz="1200" dirty="0">
                <a:solidFill>
                  <a:schemeClr val="bg1"/>
                </a:solidFill>
              </a:rPr>
              <a:t> 크롤링한 </a:t>
            </a:r>
            <a:r>
              <a:rPr lang="ko-KR" altLang="en-US" sz="1200" dirty="0" err="1">
                <a:solidFill>
                  <a:schemeClr val="bg1"/>
                </a:solidFill>
              </a:rPr>
              <a:t>폼그대로</a:t>
            </a:r>
            <a:r>
              <a:rPr lang="ko-KR" altLang="en-US" sz="1200" dirty="0">
                <a:solidFill>
                  <a:schemeClr val="bg1"/>
                </a:solidFill>
              </a:rPr>
              <a:t> 정보를 가져온다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altLang="ko-KR" sz="1200" dirty="0">
              <a:solidFill>
                <a:schemeClr val="bg1"/>
              </a:solidFill>
            </a:endParaRPr>
          </a:p>
          <a:p>
            <a:pPr fontAlgn="base"/>
            <a:endParaRPr lang="en-US" altLang="ko-KR" sz="1200" dirty="0">
              <a:solidFill>
                <a:schemeClr val="bg1"/>
              </a:solidFill>
            </a:endParaRPr>
          </a:p>
          <a:p>
            <a:pPr fontAlgn="base"/>
            <a:endParaRPr lang="en-US" altLang="ko-KR" sz="12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200" dirty="0">
                <a:solidFill>
                  <a:schemeClr val="bg1"/>
                </a:solidFill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</a:rPr>
              <a:t>위키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200" dirty="0">
                <a:solidFill>
                  <a:schemeClr val="bg1"/>
                </a:solidFill>
              </a:rPr>
              <a:t>ETRI Open API </a:t>
            </a:r>
            <a:r>
              <a:rPr lang="ko-KR" altLang="en-US" sz="1200" dirty="0">
                <a:solidFill>
                  <a:schemeClr val="bg1"/>
                </a:solidFill>
              </a:rPr>
              <a:t>를 호출해서 사용자의 질문에 대한 대답을 문장으로 표현한다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br>
              <a:rPr lang="ko-KR" altLang="en-US" sz="1200" dirty="0">
                <a:solidFill>
                  <a:schemeClr val="bg1"/>
                </a:solidFill>
              </a:rPr>
            </a:br>
            <a:br>
              <a:rPr lang="ko-KR" altLang="en-US" sz="1200" dirty="0">
                <a:solidFill>
                  <a:schemeClr val="bg1"/>
                </a:solidFill>
              </a:rPr>
            </a:br>
            <a:br>
              <a:rPr lang="ko-KR" altLang="en-US" sz="1200" dirty="0">
                <a:solidFill>
                  <a:schemeClr val="bg1"/>
                </a:solidFill>
              </a:rPr>
            </a:br>
            <a:br>
              <a:rPr lang="ko-KR" altLang="en-US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3.</a:t>
            </a:r>
            <a:r>
              <a:rPr lang="ko-KR" altLang="en-US" sz="1200" dirty="0">
                <a:solidFill>
                  <a:schemeClr val="bg1"/>
                </a:solidFill>
              </a:rPr>
              <a:t>서울시 문화공간 검색</a:t>
            </a:r>
          </a:p>
          <a:p>
            <a:pPr lvl="1" fontAlgn="base"/>
            <a:r>
              <a:rPr lang="ko-KR" altLang="en-US" sz="1200" dirty="0">
                <a:solidFill>
                  <a:schemeClr val="bg1"/>
                </a:solidFill>
              </a:rPr>
              <a:t>문화공간 검색을 선택하면 ‘</a:t>
            </a:r>
            <a:r>
              <a:rPr lang="ko-KR" altLang="en-US" sz="1200" dirty="0" err="1">
                <a:solidFill>
                  <a:schemeClr val="bg1"/>
                </a:solidFill>
              </a:rPr>
              <a:t>지역구’를</a:t>
            </a:r>
            <a:r>
              <a:rPr lang="ko-KR" altLang="en-US" sz="1200" dirty="0">
                <a:solidFill>
                  <a:schemeClr val="bg1"/>
                </a:solidFill>
              </a:rPr>
              <a:t> 입력하든 ’</a:t>
            </a:r>
            <a:r>
              <a:rPr lang="ko-KR" altLang="en-US" sz="1200" dirty="0" err="1">
                <a:solidFill>
                  <a:schemeClr val="bg1"/>
                </a:solidFill>
              </a:rPr>
              <a:t>장르’를</a:t>
            </a:r>
            <a:r>
              <a:rPr lang="ko-KR" altLang="en-US" sz="1200" dirty="0">
                <a:solidFill>
                  <a:schemeClr val="bg1"/>
                </a:solidFill>
              </a:rPr>
              <a:t> 입력하든</a:t>
            </a:r>
          </a:p>
          <a:p>
            <a:pPr lvl="1" fontAlgn="base"/>
            <a:r>
              <a:rPr lang="ko-KR" altLang="en-US" sz="1200" dirty="0" err="1">
                <a:solidFill>
                  <a:schemeClr val="bg1"/>
                </a:solidFill>
              </a:rPr>
              <a:t>둘다</a:t>
            </a:r>
            <a:r>
              <a:rPr lang="ko-KR" altLang="en-US" sz="1200" dirty="0">
                <a:solidFill>
                  <a:schemeClr val="bg1"/>
                </a:solidFill>
              </a:rPr>
              <a:t> 입력한다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lvl="1" fontAlgn="base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밑에 </a:t>
            </a:r>
            <a:r>
              <a:rPr lang="ko-KR" altLang="en-US" sz="1200" dirty="0" err="1">
                <a:solidFill>
                  <a:schemeClr val="bg1"/>
                </a:solidFill>
              </a:rPr>
              <a:t>설명란에는</a:t>
            </a:r>
            <a:r>
              <a:rPr lang="ko-KR" altLang="en-US" sz="1200" dirty="0">
                <a:solidFill>
                  <a:schemeClr val="bg1"/>
                </a:solidFill>
              </a:rPr>
              <a:t> 어떤 장르가 있는지 설명한다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  <a:p>
            <a:pPr lvl="1" fontAlgn="base"/>
            <a:r>
              <a:rPr lang="ko-KR" altLang="en-US" sz="1200" dirty="0">
                <a:solidFill>
                  <a:schemeClr val="bg1"/>
                </a:solidFill>
              </a:rPr>
              <a:t>지역구를 입력하면 장르를 선택하는 ‘장르 </a:t>
            </a:r>
            <a:r>
              <a:rPr lang="ko-KR" altLang="en-US" sz="1200" dirty="0" err="1">
                <a:solidFill>
                  <a:schemeClr val="bg1"/>
                </a:solidFill>
              </a:rPr>
              <a:t>선택창’이</a:t>
            </a:r>
            <a:r>
              <a:rPr lang="ko-KR" altLang="en-US" sz="1200" dirty="0">
                <a:solidFill>
                  <a:schemeClr val="bg1"/>
                </a:solidFill>
              </a:rPr>
              <a:t> 나온다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lvl="1" fontAlgn="base"/>
            <a:r>
              <a:rPr lang="ko-KR" altLang="en-US" sz="1200" dirty="0">
                <a:solidFill>
                  <a:schemeClr val="bg1"/>
                </a:solidFill>
              </a:rPr>
              <a:t>장르를 </a:t>
            </a:r>
            <a:r>
              <a:rPr lang="ko-KR" altLang="en-US" sz="1200" dirty="0" err="1">
                <a:solidFill>
                  <a:schemeClr val="bg1"/>
                </a:solidFill>
              </a:rPr>
              <a:t>입력할때는</a:t>
            </a:r>
            <a:r>
              <a:rPr lang="ko-KR" altLang="en-US" sz="1200" dirty="0">
                <a:solidFill>
                  <a:schemeClr val="bg1"/>
                </a:solidFill>
              </a:rPr>
              <a:t> 사용자는 장르를 모르기 때문에 </a:t>
            </a:r>
            <a:r>
              <a:rPr lang="ko-KR" altLang="en-US" sz="1200" dirty="0" err="1">
                <a:solidFill>
                  <a:schemeClr val="bg1"/>
                </a:solidFill>
              </a:rPr>
              <a:t>설명을보고</a:t>
            </a:r>
            <a:r>
              <a:rPr lang="ko-KR" altLang="en-US" sz="1200" dirty="0">
                <a:solidFill>
                  <a:schemeClr val="bg1"/>
                </a:solidFill>
              </a:rPr>
              <a:t> </a:t>
            </a:r>
          </a:p>
          <a:p>
            <a:pPr lvl="1" fontAlgn="base"/>
            <a:r>
              <a:rPr lang="ko-KR" altLang="en-US" sz="1200" dirty="0">
                <a:solidFill>
                  <a:schemeClr val="bg1"/>
                </a:solidFill>
              </a:rPr>
              <a:t>장르를 입력한다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입력하면 지역구 선택창이 나온다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lvl="1" fontAlgn="base"/>
            <a:r>
              <a:rPr lang="ko-KR" altLang="en-US" sz="1200" dirty="0">
                <a:solidFill>
                  <a:schemeClr val="bg1"/>
                </a:solidFill>
              </a:rPr>
              <a:t>입력창에 지역구와 장르를 </a:t>
            </a:r>
            <a:r>
              <a:rPr lang="ko-KR" altLang="en-US" sz="1200" dirty="0" err="1">
                <a:solidFill>
                  <a:schemeClr val="bg1"/>
                </a:solidFill>
              </a:rPr>
              <a:t>둘다</a:t>
            </a:r>
            <a:r>
              <a:rPr lang="ko-KR" altLang="en-US" sz="1200" dirty="0">
                <a:solidFill>
                  <a:schemeClr val="bg1"/>
                </a:solidFill>
              </a:rPr>
              <a:t> 입력 하면 선택창이 나오지 않고 바로 </a:t>
            </a:r>
            <a:r>
              <a:rPr lang="ko-KR" altLang="en-US" sz="1200" dirty="0" err="1">
                <a:solidFill>
                  <a:schemeClr val="bg1"/>
                </a:solidFill>
              </a:rPr>
              <a:t>둘다</a:t>
            </a:r>
            <a:r>
              <a:rPr lang="ko-KR" altLang="en-US" sz="1200" dirty="0">
                <a:solidFill>
                  <a:schemeClr val="bg1"/>
                </a:solidFill>
              </a:rPr>
              <a:t> 해당하는 정보가 나온다</a:t>
            </a:r>
            <a:r>
              <a:rPr lang="en-US" altLang="ko-KR" sz="1200" dirty="0">
                <a:solidFill>
                  <a:schemeClr val="bg1"/>
                </a:solidFill>
              </a:rPr>
              <a:t>.(</a:t>
            </a:r>
            <a:r>
              <a:rPr lang="ko-KR" altLang="en-US" sz="1200" dirty="0">
                <a:solidFill>
                  <a:schemeClr val="bg1"/>
                </a:solidFill>
              </a:rPr>
              <a:t>이번에도 마찬가지로 장르 정보는 앞에서 설명한 내용을 참고하여 입력한다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</a:p>
          <a:p>
            <a:br>
              <a:rPr lang="ko-KR" altLang="en-US" sz="1200" dirty="0">
                <a:solidFill>
                  <a:schemeClr val="bg1"/>
                </a:solidFill>
              </a:rPr>
            </a:br>
            <a:br>
              <a:rPr lang="ko-KR" altLang="en-US" sz="1200" dirty="0">
                <a:solidFill>
                  <a:schemeClr val="bg1"/>
                </a:solidFill>
              </a:rPr>
            </a:br>
            <a:endParaRPr lang="ko-KR" altLang="en-US" sz="1200" dirty="0">
              <a:solidFill>
                <a:schemeClr val="bg1"/>
              </a:solidFill>
            </a:endParaRPr>
          </a:p>
          <a:p>
            <a:pPr lvl="1" fontAlgn="base"/>
            <a:r>
              <a:rPr lang="ko-KR" altLang="en-US" sz="1200" dirty="0">
                <a:solidFill>
                  <a:schemeClr val="bg1"/>
                </a:solidFill>
              </a:rPr>
              <a:t> 마지막까지 선택을 하면 지역구와 장르에 해당하는 정보가 랜덤으로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개가 나온다</a:t>
            </a:r>
            <a:r>
              <a:rPr lang="en-US" altLang="ko-KR" sz="1200" dirty="0">
                <a:solidFill>
                  <a:schemeClr val="bg1"/>
                </a:solidFill>
              </a:rPr>
              <a:t>.(</a:t>
            </a:r>
            <a:r>
              <a:rPr lang="ko-KR" altLang="en-US" sz="1200" dirty="0">
                <a:solidFill>
                  <a:schemeClr val="bg1"/>
                </a:solidFill>
              </a:rPr>
              <a:t>문화공간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홈페이지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 err="1">
                <a:solidFill>
                  <a:schemeClr val="bg1"/>
                </a:solidFill>
              </a:rPr>
              <a:t>이미지등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5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73" y="431873"/>
            <a:ext cx="6927710" cy="511062"/>
          </a:xfrm>
        </p:spPr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– </a:t>
            </a:r>
            <a:r>
              <a:rPr lang="ko-KR" altLang="en-US" dirty="0"/>
              <a:t>서울시 </a:t>
            </a:r>
            <a:r>
              <a:rPr lang="en-US" altLang="ko-KR" dirty="0"/>
              <a:t>TOP10 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1">
            <a:extLst>
              <a:ext uri="{FF2B5EF4-FFF2-40B4-BE49-F238E27FC236}">
                <a16:creationId xmlns:a16="http://schemas.microsoft.com/office/drawing/2014/main" id="{8536DFE8-7325-4966-9368-EF918F2EFAFD}"/>
              </a:ext>
            </a:extLst>
          </p:cNvPr>
          <p:cNvSpPr txBox="1">
            <a:spLocks/>
          </p:cNvSpPr>
          <p:nvPr/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2019</a:t>
            </a:r>
            <a:r>
              <a:rPr lang="ko-KR" altLang="en-US" sz="1400" dirty="0"/>
              <a:t> </a:t>
            </a:r>
            <a:r>
              <a:rPr lang="ko-KR" altLang="en-US" sz="1200" dirty="0"/>
              <a:t>서울  인공지능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0FBFF2-A020-4A5F-A32C-2A533C41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63" y="1187604"/>
            <a:ext cx="8571762" cy="57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0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73" y="431873"/>
            <a:ext cx="6498388" cy="511062"/>
          </a:xfrm>
        </p:spPr>
        <p:txBody>
          <a:bodyPr/>
          <a:lstStyle/>
          <a:p>
            <a:r>
              <a:rPr lang="en-US" altLang="ko-KR" dirty="0" err="1"/>
              <a:t>Seoul_Culture_Vot_Node_Red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1">
            <a:extLst>
              <a:ext uri="{FF2B5EF4-FFF2-40B4-BE49-F238E27FC236}">
                <a16:creationId xmlns:a16="http://schemas.microsoft.com/office/drawing/2014/main" id="{75983D71-59E5-4164-AE22-11F3ED99C547}"/>
              </a:ext>
            </a:extLst>
          </p:cNvPr>
          <p:cNvSpPr txBox="1">
            <a:spLocks/>
          </p:cNvSpPr>
          <p:nvPr/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/>
              <a:t>2019</a:t>
            </a:r>
            <a:r>
              <a:rPr lang="ko-KR" altLang="en-US" sz="1400"/>
              <a:t> </a:t>
            </a:r>
            <a:r>
              <a:rPr lang="ko-KR" altLang="en-US" sz="1200"/>
              <a:t>서울  인공지능 챗봇 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665B56-191C-4CA3-8DAE-F5D759EDC0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>
            <a:off x="1683834" y="1114425"/>
            <a:ext cx="9669966" cy="53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9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73" y="431873"/>
            <a:ext cx="5929676" cy="511062"/>
          </a:xfrm>
        </p:spPr>
        <p:txBody>
          <a:bodyPr/>
          <a:lstStyle/>
          <a:p>
            <a:r>
              <a:rPr lang="en-US" altLang="ko-KR" dirty="0" err="1"/>
              <a:t>Seoul_Culture_Vot</a:t>
            </a:r>
            <a:r>
              <a:rPr lang="en-US" altLang="ko-KR" dirty="0"/>
              <a:t>_</a:t>
            </a:r>
            <a:r>
              <a:rPr lang="ko-KR" altLang="en-US" dirty="0"/>
              <a:t>기술구성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1">
            <a:extLst>
              <a:ext uri="{FF2B5EF4-FFF2-40B4-BE49-F238E27FC236}">
                <a16:creationId xmlns:a16="http://schemas.microsoft.com/office/drawing/2014/main" id="{75983D71-59E5-4164-AE22-11F3ED99C547}"/>
              </a:ext>
            </a:extLst>
          </p:cNvPr>
          <p:cNvSpPr txBox="1">
            <a:spLocks/>
          </p:cNvSpPr>
          <p:nvPr/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/>
              <a:t>2019</a:t>
            </a:r>
            <a:r>
              <a:rPr lang="ko-KR" altLang="en-US" sz="1400"/>
              <a:t> </a:t>
            </a:r>
            <a:r>
              <a:rPr lang="ko-KR" altLang="en-US" sz="1200"/>
              <a:t>서울  인공지능 챗봇 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BB4FE0-6C68-46A7-99D9-29FEDFFD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97" y="1126274"/>
            <a:ext cx="7277396" cy="5182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F076F6-2F0D-4189-84B9-7470201FCE08}"/>
              </a:ext>
            </a:extLst>
          </p:cNvPr>
          <p:cNvSpPr txBox="1"/>
          <p:nvPr/>
        </p:nvSpPr>
        <p:spPr>
          <a:xfrm>
            <a:off x="7409985" y="5664820"/>
            <a:ext cx="206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Webscraping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36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관련자료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1">
            <a:extLst>
              <a:ext uri="{FF2B5EF4-FFF2-40B4-BE49-F238E27FC236}">
                <a16:creationId xmlns:a16="http://schemas.microsoft.com/office/drawing/2014/main" id="{75983D71-59E5-4164-AE22-11F3ED99C547}"/>
              </a:ext>
            </a:extLst>
          </p:cNvPr>
          <p:cNvSpPr txBox="1">
            <a:spLocks/>
          </p:cNvSpPr>
          <p:nvPr/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/>
              <a:t>2019</a:t>
            </a:r>
            <a:r>
              <a:rPr lang="ko-KR" altLang="en-US" sz="1400"/>
              <a:t> </a:t>
            </a:r>
            <a:r>
              <a:rPr lang="ko-KR" altLang="en-US" sz="1200"/>
              <a:t>서울  인공지능 챗봇 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DBA7C-227C-4CD7-83A8-AA51B7159F6C}"/>
              </a:ext>
            </a:extLst>
          </p:cNvPr>
          <p:cNvSpPr txBox="1"/>
          <p:nvPr/>
        </p:nvSpPr>
        <p:spPr>
          <a:xfrm>
            <a:off x="1973767" y="1516566"/>
            <a:ext cx="79950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기본 </a:t>
            </a:r>
            <a:r>
              <a:rPr lang="en-US" altLang="ko-KR" sz="1100" dirty="0"/>
              <a:t>:</a:t>
            </a:r>
            <a:endParaRPr lang="ko-KR" altLang="en-US" sz="1100" dirty="0"/>
          </a:p>
          <a:p>
            <a:r>
              <a:rPr lang="ko-KR" altLang="en-US" sz="1100" dirty="0"/>
              <a:t>서울시 문화공간 현황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sheet,open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,)</a:t>
            </a:r>
            <a:endParaRPr lang="ko-KR" altLang="en-US" sz="1100" dirty="0"/>
          </a:p>
          <a:p>
            <a:r>
              <a:rPr lang="en-US" altLang="ko-KR" sz="1100" u="sng" dirty="0">
                <a:hlinkClick r:id="rId2"/>
              </a:rPr>
              <a:t>http://data.seoul.go.kr/dataList/datasetView.do?infId=OA-151&amp;srvType=S&amp;serviceKind=1&amp;c</a:t>
            </a:r>
            <a:endParaRPr lang="ko-KR" altLang="en-US" sz="1100" dirty="0"/>
          </a:p>
          <a:p>
            <a:r>
              <a:rPr lang="en-US" altLang="ko-KR" sz="1100" u="sng" dirty="0" err="1">
                <a:hlinkClick r:id="rId2"/>
              </a:rPr>
              <a:t>urrentPageNo</a:t>
            </a:r>
            <a:r>
              <a:rPr lang="en-US" altLang="ko-KR" sz="1100" u="sng" dirty="0">
                <a:hlinkClick r:id="rId2"/>
              </a:rPr>
              <a:t>=1</a:t>
            </a:r>
            <a:endParaRPr lang="ko-KR" altLang="en-US" sz="1100" dirty="0"/>
          </a:p>
          <a:p>
            <a:br>
              <a:rPr lang="ko-KR" altLang="en-US" sz="1100" dirty="0"/>
            </a:br>
            <a:r>
              <a:rPr lang="ko-KR" altLang="en-US" sz="1100" dirty="0"/>
              <a:t>서울시 문화행사 정보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sheet,open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r>
              <a:rPr lang="en-US" altLang="ko-KR" sz="1100" u="sng" dirty="0">
                <a:hlinkClick r:id="rId3"/>
              </a:rPr>
              <a:t>http://data.seoul.go.kr/dataList/datasetView.do?infId=OA-135&amp;srvType=A&amp;serviceKind=1&amp;currentPageNo=1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r>
              <a:rPr lang="ko-KR" altLang="en-US" sz="1100" dirty="0"/>
              <a:t>서울시 장르별 문화공간 현황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sheet,open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r>
              <a:rPr lang="en-US" altLang="ko-KR" sz="1100" u="sng" dirty="0">
                <a:hlinkClick r:id="rId4"/>
              </a:rPr>
              <a:t>http://data.seoul.go.kr/dataList/datasetView.do?infId=OA-2276&amp;srvType=A&amp;serviceKind=1&amp;currentPageNo=1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br>
              <a:rPr lang="ko-KR" altLang="en-US" sz="1100" dirty="0"/>
            </a:br>
            <a:r>
              <a:rPr lang="ko-KR" altLang="en-US" sz="1100" dirty="0"/>
              <a:t>위치정보 </a:t>
            </a:r>
            <a:r>
              <a:rPr lang="en-US" altLang="ko-KR" sz="1100" dirty="0"/>
              <a:t>: </a:t>
            </a:r>
            <a:endParaRPr lang="ko-KR" altLang="en-US" sz="1100" dirty="0"/>
          </a:p>
          <a:p>
            <a:r>
              <a:rPr lang="ko-KR" altLang="en-US" sz="1100" dirty="0"/>
              <a:t>위치정보주소검색</a:t>
            </a:r>
            <a:r>
              <a:rPr lang="en-US" altLang="ko-KR" sz="1100" dirty="0"/>
              <a:t>(open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)-</a:t>
            </a:r>
            <a:r>
              <a:rPr lang="ko-KR" altLang="en-US" sz="1100" u="sng" dirty="0"/>
              <a:t> </a:t>
            </a:r>
            <a:endParaRPr lang="ko-KR" altLang="en-US" sz="1100" dirty="0"/>
          </a:p>
          <a:p>
            <a:r>
              <a:rPr lang="en-US" altLang="ko-KR" sz="1100" u="sng" dirty="0">
                <a:hlinkClick r:id="rId5"/>
              </a:rPr>
              <a:t>http://data.seoul.go.kr/dataList/datasetView.do?infId=OA-150&amp;srvType=A&amp;serviceKind=1&amp;currentPageNo=1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r>
              <a:rPr lang="ko-KR" altLang="en-US" sz="1100" dirty="0"/>
              <a:t>위치정보교통정보</a:t>
            </a:r>
            <a:r>
              <a:rPr lang="en-US" altLang="ko-KR" sz="1100" dirty="0"/>
              <a:t>(open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)-</a:t>
            </a:r>
            <a:endParaRPr lang="ko-KR" altLang="en-US" sz="1100" dirty="0"/>
          </a:p>
          <a:p>
            <a:r>
              <a:rPr lang="en-US" altLang="ko-KR" sz="1100" u="sng" dirty="0">
                <a:hlinkClick r:id="rId6"/>
              </a:rPr>
              <a:t>http://data.seoul.go.kr/dataList/datasetView.do?infId=OA-152&amp;srvType=A&amp;serviceKind=1&amp;currentPageNo=1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r>
              <a:rPr lang="ko-KR" altLang="en-US" sz="1100" dirty="0" err="1"/>
              <a:t>위치정보장르별검색</a:t>
            </a:r>
            <a:r>
              <a:rPr lang="en-US" altLang="ko-KR" sz="1100" dirty="0"/>
              <a:t>(open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)-</a:t>
            </a:r>
            <a:endParaRPr lang="ko-KR" altLang="en-US" sz="1100" dirty="0"/>
          </a:p>
          <a:p>
            <a:r>
              <a:rPr lang="en-US" altLang="ko-KR" sz="1100" u="sng" dirty="0">
                <a:hlinkClick r:id="rId7"/>
              </a:rPr>
              <a:t>http://data.seoul.go.kr/dataList/datasetView.do?infId=OA-148&amp;srvType=A&amp;serviceKind=1&amp;currentPageNo=1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r>
              <a:rPr lang="ko-KR" altLang="en-US" sz="1100" dirty="0"/>
              <a:t>위치정보 명칭검색</a:t>
            </a:r>
            <a:r>
              <a:rPr lang="en-US" altLang="ko-KR" sz="1100" dirty="0"/>
              <a:t>(open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)-</a:t>
            </a:r>
            <a:endParaRPr lang="ko-KR" altLang="en-US" sz="1100" dirty="0"/>
          </a:p>
          <a:p>
            <a:r>
              <a:rPr lang="en-US" altLang="ko-KR" sz="1100" u="sng" dirty="0">
                <a:hlinkClick r:id="rId8"/>
              </a:rPr>
              <a:t>http://data.seoul.go.kr/dataList/datasetView.do?infId=OA-149&amp;srvType=A&amp;serviceKind=1&amp;currentPageNo=1</a:t>
            </a:r>
            <a:endParaRPr lang="ko-KR" altLang="en-US" sz="1100" dirty="0"/>
          </a:p>
          <a:p>
            <a:br>
              <a:rPr lang="ko-KR" altLang="en-US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9321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200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팀 소개</vt:lpstr>
      <vt:lpstr>Seoul_Culture_Vot</vt:lpstr>
      <vt:lpstr>시나리오</vt:lpstr>
      <vt:lpstr>시나리오 – 서울시 TOP10 </vt:lpstr>
      <vt:lpstr>Seoul_Culture_Vot_Node_Red</vt:lpstr>
      <vt:lpstr>Seoul_Culture_Vot_기술구성</vt:lpstr>
      <vt:lpstr>관련자료</vt:lpstr>
      <vt:lpstr>관련자료</vt:lpstr>
      <vt:lpstr>관련자료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moon jeong sik</cp:lastModifiedBy>
  <cp:revision>143</cp:revision>
  <dcterms:created xsi:type="dcterms:W3CDTF">2017-09-29T06:49:54Z</dcterms:created>
  <dcterms:modified xsi:type="dcterms:W3CDTF">2019-10-09T10:39:44Z</dcterms:modified>
</cp:coreProperties>
</file>