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05" r:id="rId5"/>
    <p:sldId id="317" r:id="rId6"/>
    <p:sldId id="318" r:id="rId7"/>
    <p:sldId id="325" r:id="rId8"/>
    <p:sldId id="321" r:id="rId9"/>
    <p:sldId id="322" r:id="rId10"/>
    <p:sldId id="326" r:id="rId11"/>
    <p:sldId id="324" r:id="rId12"/>
    <p:sldId id="316" r:id="rId13"/>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835A2FAA-00D7-4906-94FC-52F75B867E12}" type="datetime1">
              <a:rPr lang="fr-FR" smtClean="0"/>
              <a:t>19/04/2023</a:t>
            </a:fld>
            <a:endParaRPr lang="fr-FR" dirty="0"/>
          </a:p>
        </p:txBody>
      </p:sp>
      <p:sp>
        <p:nvSpPr>
          <p:cNvPr id="4" name="Espace réservé du pied de page 3">
            <a:extLst>
              <a:ext uri="{FF2B5EF4-FFF2-40B4-BE49-F238E27FC236}">
                <a16:creationId xmlns=""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17369B77-94AB-0344-9EBF-9DB9EE8D3ABC}" type="slidenum">
              <a:rPr lang="fr-FR" smtClean="0"/>
              <a:t>‹N°›</a:t>
            </a:fld>
            <a:endParaRPr lang="fr-FR"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E80C4560-5FBB-485D-BE83-008463A93D3F}" type="datetime1">
              <a:rPr lang="fr-FR" smtClean="0"/>
              <a:pPr/>
              <a:t>19/04/2023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0775476F-A808-1F46-A368-07984F6DA22E}" type="slidenum">
              <a:rPr lang="fr-FR" smtClean="0"/>
              <a:t>‹N°›</a:t>
            </a:fld>
            <a:endParaRPr lang="fr-FR"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0775476F-A808-1F46-A368-07984F6DA22E}" type="slidenum">
              <a:rPr lang="fr-FR" smtClean="0"/>
              <a:t>1</a:t>
            </a:fld>
            <a:endParaRPr lang="fr-FR" dirty="0"/>
          </a:p>
        </p:txBody>
      </p:sp>
    </p:spTree>
    <p:extLst>
      <p:ext uri="{BB962C8B-B14F-4D97-AF65-F5344CB8AC3E}">
        <p14:creationId xmlns:p14="http://schemas.microsoft.com/office/powerpoint/2010/main" val="283061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0775476F-A808-1F46-A368-07984F6DA22E}" type="slidenum">
              <a:rPr lang="fr-FR" smtClean="0"/>
              <a:t>9</a:t>
            </a:fld>
            <a:endParaRPr lang="fr-FR" dirty="0"/>
          </a:p>
        </p:txBody>
      </p:sp>
    </p:spTree>
    <p:extLst>
      <p:ext uri="{BB962C8B-B14F-4D97-AF65-F5344CB8AC3E}">
        <p14:creationId xmlns:p14="http://schemas.microsoft.com/office/powerpoint/2010/main" val="2140470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tx2"/>
        </a:solidFill>
        <a:effectLst/>
      </p:bgPr>
    </p:bg>
    <p:spTree>
      <p:nvGrpSpPr>
        <p:cNvPr id="1" name=""/>
        <p:cNvGrpSpPr/>
        <p:nvPr/>
      </p:nvGrpSpPr>
      <p:grpSpPr>
        <a:xfrm>
          <a:off x="0" y="0"/>
          <a:ext cx="0" cy="0"/>
          <a:chOff x="0" y="0"/>
          <a:chExt cx="0" cy="0"/>
        </a:xfrm>
      </p:grpSpPr>
      <p:pic>
        <p:nvPicPr>
          <p:cNvPr id="5" name="Image 4" descr="Image contenant du texte, une plante&#10;&#10;Description générée automatiquement">
            <a:extLst>
              <a:ext uri="{FF2B5EF4-FFF2-40B4-BE49-F238E27FC236}">
                <a16:creationId xmlns=""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e 6">
            <a:extLst>
              <a:ext uri="{FF2B5EF4-FFF2-40B4-BE49-F238E27FC236}">
                <a16:creationId xmlns=""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9" name="Connecteur droit 8">
            <a:extLst>
              <a:ext uri="{FF2B5EF4-FFF2-40B4-BE49-F238E27FC236}">
                <a16:creationId xmlns=""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Image 10" descr="Image contenant du texte&#10;&#10;Description générée automatiquement">
            <a:extLst>
              <a:ext uri="{FF2B5EF4-FFF2-40B4-BE49-F238E27FC236}">
                <a16:creationId xmlns=""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e 16">
            <a:extLst>
              <a:ext uri="{FF2B5EF4-FFF2-40B4-BE49-F238E27FC236}">
                <a16:creationId xmlns=""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Image contenant des articles en céramique, de la porcelaine&#10;&#10;Description générée automatiquement">
            <a:extLst>
              <a:ext uri="{FF2B5EF4-FFF2-40B4-BE49-F238E27FC236}">
                <a16:creationId xmlns=""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Image 14">
            <a:extLst>
              <a:ext uri="{FF2B5EF4-FFF2-40B4-BE49-F238E27FC236}">
                <a16:creationId xmlns=""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re 1">
            <a:extLst>
              <a:ext uri="{FF2B5EF4-FFF2-40B4-BE49-F238E27FC236}">
                <a16:creationId xmlns="" xmlns:a16="http://schemas.microsoft.com/office/drawing/2014/main" id="{494248F2-5264-4601-AA0B-6C092F77F2DD}"/>
              </a:ext>
            </a:extLst>
          </p:cNvPr>
          <p:cNvSpPr>
            <a:spLocks noGrp="1"/>
          </p:cNvSpPr>
          <p:nvPr>
            <p:ph type="ctrTitle"/>
          </p:nvPr>
        </p:nvSpPr>
        <p:spPr>
          <a:xfrm>
            <a:off x="2749296" y="2660904"/>
            <a:ext cx="6693408" cy="1088136"/>
          </a:xfrm>
        </p:spPr>
        <p:txBody>
          <a:bodyPr rtlCol="0" anchor="b">
            <a:noAutofit/>
          </a:bodyPr>
          <a:lstStyle>
            <a:lvl1pPr algn="ctr">
              <a:defRPr lang="fr-FR" sz="4600"/>
            </a:lvl1pPr>
          </a:lstStyle>
          <a:p>
            <a:pPr rtl="0"/>
            <a:r>
              <a:rPr lang="fr-FR"/>
              <a:t>Modifiez le style du titre</a:t>
            </a:r>
          </a:p>
        </p:txBody>
      </p:sp>
      <p:sp>
        <p:nvSpPr>
          <p:cNvPr id="3" name="Sous-titre 2">
            <a:extLst>
              <a:ext uri="{FF2B5EF4-FFF2-40B4-BE49-F238E27FC236}">
                <a16:creationId xmlns="" xmlns:a16="http://schemas.microsoft.com/office/drawing/2014/main" id="{DCFB69D3-5632-4285-A209-9DCA67DA668C}"/>
              </a:ext>
            </a:extLst>
          </p:cNvPr>
          <p:cNvSpPr>
            <a:spLocks noGrp="1"/>
          </p:cNvSpPr>
          <p:nvPr>
            <p:ph type="subTitle" idx="1"/>
          </p:nvPr>
        </p:nvSpPr>
        <p:spPr>
          <a:xfrm>
            <a:off x="4596384" y="2267712"/>
            <a:ext cx="2999232" cy="438912"/>
          </a:xfrm>
        </p:spPr>
        <p:txBody>
          <a:bodyPr rtlCol="0"/>
          <a:lstStyle>
            <a:lvl1pPr marL="0" indent="0" algn="ctr">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re et contenu">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9" name="Image 8" descr="Image contenant un tissu&#10;&#10;Description générée automatiquement">
            <a:extLst>
              <a:ext uri="{FF2B5EF4-FFF2-40B4-BE49-F238E27FC236}">
                <a16:creationId xmlns=""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Image contenant une fleur, une plante&#10;&#10;Description générée automatiquement">
            <a:extLst>
              <a:ext uri="{FF2B5EF4-FFF2-40B4-BE49-F238E27FC236}">
                <a16:creationId xmlns=""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re 1">
            <a:extLst>
              <a:ext uri="{FF2B5EF4-FFF2-40B4-BE49-F238E27FC236}">
                <a16:creationId xmlns="" xmlns:a16="http://schemas.microsoft.com/office/drawing/2014/main" id="{3CD97974-B93C-4C96-B3F6-F69E3D6DE6CA}"/>
              </a:ext>
            </a:extLst>
          </p:cNvPr>
          <p:cNvSpPr>
            <a:spLocks noGrp="1"/>
          </p:cNvSpPr>
          <p:nvPr>
            <p:ph type="title"/>
          </p:nvPr>
        </p:nvSpPr>
        <p:spPr>
          <a:xfrm>
            <a:off x="838200" y="484632"/>
            <a:ext cx="10515600" cy="1133856"/>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 xmlns:a16="http://schemas.microsoft.com/office/drawing/2014/main" id="{8A6FC6F2-80B4-49A7-9448-33FE2DF0E967}"/>
              </a:ext>
            </a:extLst>
          </p:cNvPr>
          <p:cNvSpPr>
            <a:spLocks noGrp="1"/>
          </p:cNvSpPr>
          <p:nvPr>
            <p:ph idx="1"/>
          </p:nvPr>
        </p:nvSpPr>
        <p:spPr>
          <a:xfrm>
            <a:off x="838200" y="2990088"/>
            <a:ext cx="10515600" cy="3474720"/>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4" name="Espace réservé du pied de page 13">
            <a:extLst>
              <a:ext uri="{FF2B5EF4-FFF2-40B4-BE49-F238E27FC236}">
                <a16:creationId xmlns="" xmlns:a16="http://schemas.microsoft.com/office/drawing/2014/main" id="{C6C79F3B-6B68-BA3C-6CBE-C26E339E450E}"/>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15" name="Espace réservé du numéro de diapositive 14">
            <a:extLst>
              <a:ext uri="{FF2B5EF4-FFF2-40B4-BE49-F238E27FC236}">
                <a16:creationId xmlns="" xmlns:a16="http://schemas.microsoft.com/office/drawing/2014/main" id="{9D503431-982D-5D35-88BF-09474F76D65D}"/>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Mise en page personnalisée">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re 1">
            <a:extLst>
              <a:ext uri="{FF2B5EF4-FFF2-40B4-BE49-F238E27FC236}">
                <a16:creationId xmlns="" xmlns:a16="http://schemas.microsoft.com/office/drawing/2014/main" id="{B8562BF3-1BFC-6948-02E0-8A1C121C387A}"/>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3" name="Espace réservé du pied de page 2">
            <a:extLst>
              <a:ext uri="{FF2B5EF4-FFF2-40B4-BE49-F238E27FC236}">
                <a16:creationId xmlns="" xmlns:a16="http://schemas.microsoft.com/office/drawing/2014/main" id="{E158D7F8-0920-52BA-580D-07249122876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 xmlns:a16="http://schemas.microsoft.com/office/drawing/2014/main" id="{9E6611EB-89A4-4C55-4032-4D0C418398DB}"/>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
        <p:nvSpPr>
          <p:cNvPr id="12" name="Espace réservé du contenu 11">
            <a:extLst>
              <a:ext uri="{FF2B5EF4-FFF2-40B4-BE49-F238E27FC236}">
                <a16:creationId xmlns="" xmlns:a16="http://schemas.microsoft.com/office/drawing/2014/main" id="{C6963F99-41C3-5ED4-AAD8-B904145CC7EA}"/>
              </a:ext>
            </a:extLst>
          </p:cNvPr>
          <p:cNvSpPr>
            <a:spLocks noGrp="1"/>
          </p:cNvSpPr>
          <p:nvPr>
            <p:ph sz="quarter" idx="12"/>
          </p:nvPr>
        </p:nvSpPr>
        <p:spPr>
          <a:xfrm>
            <a:off x="975360" y="2615184"/>
            <a:ext cx="10241280" cy="3319272"/>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36" name="Image 35" descr="Gros plan d’un arbre&#10;&#10;Description générée automatiquement avec un niveau de confiance moyen">
            <a:extLst>
              <a:ext uri="{FF2B5EF4-FFF2-40B4-BE49-F238E27FC236}">
                <a16:creationId xmlns=""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re 1">
            <a:extLst>
              <a:ext uri="{FF2B5EF4-FFF2-40B4-BE49-F238E27FC236}">
                <a16:creationId xmlns="" xmlns:a16="http://schemas.microsoft.com/office/drawing/2014/main" id="{5A0D1FF5-7EF8-4250-A259-43050ABBD3B6}"/>
              </a:ext>
            </a:extLst>
          </p:cNvPr>
          <p:cNvSpPr>
            <a:spLocks noGrp="1"/>
          </p:cNvSpPr>
          <p:nvPr>
            <p:ph type="title"/>
          </p:nvPr>
        </p:nvSpPr>
        <p:spPr>
          <a:xfrm>
            <a:off x="6291072" y="978408"/>
            <a:ext cx="4974336" cy="1325880"/>
          </a:xfrm>
        </p:spPr>
        <p:txBody>
          <a:bodyPr rtlCol="0"/>
          <a:lstStyle>
            <a:defPPr>
              <a:defRPr lang="fr-FR"/>
            </a:defPPr>
          </a:lstStyle>
          <a:p>
            <a:pPr rtl="0"/>
            <a:r>
              <a:rPr lang="fr-FR"/>
              <a:t>Modifiez le style du titre</a:t>
            </a:r>
          </a:p>
        </p:txBody>
      </p:sp>
      <p:sp>
        <p:nvSpPr>
          <p:cNvPr id="8" name="Espace réservé du pied de page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29" name="Espace réservé du texte 2">
            <a:extLst>
              <a:ext uri="{FF2B5EF4-FFF2-40B4-BE49-F238E27FC236}">
                <a16:creationId xmlns="" xmlns:a16="http://schemas.microsoft.com/office/drawing/2014/main" id="{DEF26CDF-94D4-BA22-7D14-8D3289040C90}"/>
              </a:ext>
            </a:extLst>
          </p:cNvPr>
          <p:cNvSpPr>
            <a:spLocks noGrp="1"/>
          </p:cNvSpPr>
          <p:nvPr>
            <p:ph type="body" idx="1"/>
          </p:nvPr>
        </p:nvSpPr>
        <p:spPr>
          <a:xfrm>
            <a:off x="6291072" y="2322576"/>
            <a:ext cx="5065776" cy="448056"/>
          </a:xfrm>
        </p:spPr>
        <p:txBody>
          <a:bodyPr rtlCol="0" anchor="b">
            <a:normAutofit/>
          </a:bodyPr>
          <a:lstStyle>
            <a:lvl1pPr marL="0" indent="0">
              <a:buFont typeface="Arial" panose="020B0604020202020204" pitchFamily="34" charse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30" name="Espace réservé du contenu 3">
            <a:extLst>
              <a:ext uri="{FF2B5EF4-FFF2-40B4-BE49-F238E27FC236}">
                <a16:creationId xmlns="" xmlns:a16="http://schemas.microsoft.com/office/drawing/2014/main" id="{0017BF0C-B2B7-932F-A9AE-5BFAE4AB5C4D}"/>
              </a:ext>
            </a:extLst>
          </p:cNvPr>
          <p:cNvSpPr>
            <a:spLocks noGrp="1"/>
          </p:cNvSpPr>
          <p:nvPr>
            <p:ph sz="half" idx="2" hasCustomPrompt="1"/>
          </p:nvPr>
        </p:nvSpPr>
        <p:spPr>
          <a:xfrm>
            <a:off x="6289612" y="2770632"/>
            <a:ext cx="5065776" cy="1554480"/>
          </a:xfrm>
        </p:spPr>
        <p:txBody>
          <a:bodyPr rtlCol="0">
            <a:normAutofit/>
          </a:bodyPr>
          <a:lstStyle>
            <a:lvl1pPr marL="228600" indent="-228600">
              <a:buClr>
                <a:srgbClr val="73292A"/>
              </a:buClr>
              <a:buFont typeface="Arial" panose="020B0604020202020204" pitchFamily="34" charset="0"/>
              <a:buChar char="•"/>
              <a:defRPr lang="fr-FR" sz="1600"/>
            </a:lvl1pPr>
            <a:lvl2pPr marL="685800" indent="-228600">
              <a:buClr>
                <a:srgbClr val="73292A"/>
              </a:buClr>
              <a:buFont typeface="Arial" panose="020B0604020202020204" pitchFamily="34" charset="0"/>
              <a:buChar char="•"/>
              <a:defRPr lang="fr-FR" sz="1400"/>
            </a:lvl2pPr>
            <a:lvl3pPr marL="1143000" indent="-228600">
              <a:buClr>
                <a:srgbClr val="73292A"/>
              </a:buClr>
              <a:buFont typeface="Arial" panose="020B0604020202020204" pitchFamily="34" charset="0"/>
              <a:buChar char="•"/>
              <a:defRPr lang="fr-FR" sz="1200"/>
            </a:lvl3pPr>
            <a:lvl4pPr marL="1600200" indent="-228600">
              <a:buClr>
                <a:srgbClr val="73292A"/>
              </a:buClr>
              <a:buFont typeface="Arial" panose="020B0604020202020204" pitchFamily="34" charset="0"/>
              <a:buChar char="•"/>
              <a:defRPr lang="fr-FR" sz="1100"/>
            </a:lvl4pPr>
            <a:lvl5pPr marL="2057400" indent="-228600">
              <a:buClr>
                <a:srgbClr val="73292A"/>
              </a:buClr>
              <a:buFont typeface="Arial" panose="020B0604020202020204" pitchFamily="34" charset="0"/>
              <a:buChar char="•"/>
              <a:defRPr lang="fr-FR" sz="1100"/>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Espace réservé du texte 4">
            <a:extLst>
              <a:ext uri="{FF2B5EF4-FFF2-40B4-BE49-F238E27FC236}">
                <a16:creationId xmlns="" xmlns:a16="http://schemas.microsoft.com/office/drawing/2014/main" id="{DEAB8B47-DF86-7C9F-F027-2D4D22B2EA50}"/>
              </a:ext>
            </a:extLst>
          </p:cNvPr>
          <p:cNvSpPr>
            <a:spLocks noGrp="1"/>
          </p:cNvSpPr>
          <p:nvPr>
            <p:ph type="body" sz="quarter" idx="3"/>
          </p:nvPr>
        </p:nvSpPr>
        <p:spPr>
          <a:xfrm>
            <a:off x="6289612" y="4361688"/>
            <a:ext cx="5065776" cy="448056"/>
          </a:xfrm>
        </p:spPr>
        <p:txBody>
          <a:bodyPr rtlCol="0" anchor="b">
            <a:normAutofit/>
          </a:bodyPr>
          <a:lstStyle>
            <a:lvl1pPr marL="0" indent="0">
              <a:buFont typeface="Arial" panose="020B0604020202020204" pitchFamily="34" charse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32" name="Espace réservé du contenu 5">
            <a:extLst>
              <a:ext uri="{FF2B5EF4-FFF2-40B4-BE49-F238E27FC236}">
                <a16:creationId xmlns="" xmlns:a16="http://schemas.microsoft.com/office/drawing/2014/main" id="{9BEB2D80-6263-5794-6A1A-CFF345F7A92E}"/>
              </a:ext>
            </a:extLst>
          </p:cNvPr>
          <p:cNvSpPr>
            <a:spLocks noGrp="1"/>
          </p:cNvSpPr>
          <p:nvPr>
            <p:ph sz="quarter" idx="4" hasCustomPrompt="1"/>
          </p:nvPr>
        </p:nvSpPr>
        <p:spPr>
          <a:xfrm>
            <a:off x="6289612" y="4791456"/>
            <a:ext cx="5065776" cy="1408176"/>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pic>
        <p:nvPicPr>
          <p:cNvPr id="38" name="Image 37" descr="Groupe de fleurs&#10;&#10;Description générée automatiquement avec un faible niveau de confiance">
            <a:extLst>
              <a:ext uri="{FF2B5EF4-FFF2-40B4-BE49-F238E27FC236}">
                <a16:creationId xmlns=""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Espace réservé du texte 33">
            <a:extLst>
              <a:ext uri="{FF2B5EF4-FFF2-40B4-BE49-F238E27FC236}">
                <a16:creationId xmlns=""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rtlCol="0" anchor="ctr">
            <a:normAutofit/>
          </a:bodyPr>
          <a:lstStyle>
            <a:lvl1pPr marL="0" indent="0" algn="ctr">
              <a:spcBef>
                <a:spcPts val="0"/>
              </a:spcBef>
              <a:buNone/>
              <a:defRPr lang="fr-FR" sz="30000">
                <a:solidFill>
                  <a:schemeClr val="bg1"/>
                </a:solidFill>
                <a:latin typeface="+mj-lt"/>
              </a:defRPr>
            </a:lvl1pPr>
          </a:lstStyle>
          <a:p>
            <a:pPr lvl="0" rtl="0"/>
            <a:r>
              <a:rPr lang="fr-FR"/>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a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12" name="Connecteur droit 11">
            <a:extLst>
              <a:ext uri="{FF2B5EF4-FFF2-40B4-BE49-F238E27FC236}">
                <a16:creationId xmlns=""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Image 13" descr="Image contenant un mollusque, un insecte&#10;&#10;Description générée automatiquement">
            <a:extLst>
              <a:ext uri="{FF2B5EF4-FFF2-40B4-BE49-F238E27FC236}">
                <a16:creationId xmlns=""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re 1">
            <a:extLst>
              <a:ext uri="{FF2B5EF4-FFF2-40B4-BE49-F238E27FC236}">
                <a16:creationId xmlns="" xmlns:a16="http://schemas.microsoft.com/office/drawing/2014/main" id="{5A0D1FF5-7EF8-4250-A259-43050ABBD3B6}"/>
              </a:ext>
            </a:extLst>
          </p:cNvPr>
          <p:cNvSpPr>
            <a:spLocks noGrp="1"/>
          </p:cNvSpPr>
          <p:nvPr>
            <p:ph type="title"/>
          </p:nvPr>
        </p:nvSpPr>
        <p:spPr>
          <a:xfrm>
            <a:off x="839788" y="365125"/>
            <a:ext cx="10515600" cy="1325563"/>
          </a:xfrm>
        </p:spPr>
        <p:txBody>
          <a:bodyPr rtlCol="0"/>
          <a:lstStyle>
            <a:lvl1pPr algn="ctr">
              <a:defRPr lang="fr-FR"/>
            </a:lvl1pPr>
          </a:lstStyle>
          <a:p>
            <a:pPr rtl="0"/>
            <a:r>
              <a:rPr lang="fr-FR"/>
              <a:t>Modifiez le style du titre</a:t>
            </a:r>
          </a:p>
        </p:txBody>
      </p:sp>
      <p:sp>
        <p:nvSpPr>
          <p:cNvPr id="3" name="Espace réservé du texte 2">
            <a:extLst>
              <a:ext uri="{FF2B5EF4-FFF2-40B4-BE49-F238E27FC236}">
                <a16:creationId xmlns="" xmlns:a16="http://schemas.microsoft.com/office/drawing/2014/main" id="{673DC3A9-D4E6-42CF-91A8-F267C7C66CCB}"/>
              </a:ext>
            </a:extLst>
          </p:cNvPr>
          <p:cNvSpPr>
            <a:spLocks noGrp="1"/>
          </p:cNvSpPr>
          <p:nvPr>
            <p:ph type="body" idx="1"/>
          </p:nvPr>
        </p:nvSpPr>
        <p:spPr>
          <a:xfrm>
            <a:off x="1124712"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 xmlns:a16="http://schemas.microsoft.com/office/drawing/2014/main" id="{C752CCA9-53A3-4DA5-AD45-C2A2C12A3A6A}"/>
              </a:ext>
            </a:extLst>
          </p:cNvPr>
          <p:cNvSpPr>
            <a:spLocks noGrp="1"/>
          </p:cNvSpPr>
          <p:nvPr>
            <p:ph sz="half" idx="2"/>
          </p:nvPr>
        </p:nvSpPr>
        <p:spPr>
          <a:xfrm>
            <a:off x="1124712" y="2629116"/>
            <a:ext cx="3200400" cy="3320861"/>
          </a:xfrm>
        </p:spPr>
        <p:txBody>
          <a:bodyPr rtlCol="0">
            <a:normAutofit/>
          </a:bodyPr>
          <a:lstStyle>
            <a:lvl1pPr marL="228600" indent="-228600">
              <a:buClr>
                <a:srgbClr val="73292A"/>
              </a:buClr>
              <a:buFont typeface="Arial" panose="020B0604020202020204" pitchFamily="34" charset="0"/>
              <a:buChar char="•"/>
              <a:defRPr lang="fr-FR" sz="1600"/>
            </a:lvl1pPr>
            <a:lvl2pPr marL="685800" indent="-228600">
              <a:buClr>
                <a:srgbClr val="73292A"/>
              </a:buClr>
              <a:buFont typeface="Arial" panose="020B0604020202020204" pitchFamily="34" charset="0"/>
              <a:buChar char="•"/>
              <a:defRPr lang="fr-FR" sz="1400"/>
            </a:lvl2pPr>
            <a:lvl3pPr marL="1143000" indent="-228600">
              <a:buClr>
                <a:srgbClr val="73292A"/>
              </a:buClr>
              <a:buFont typeface="Arial" panose="020B0604020202020204" pitchFamily="34" charset="0"/>
              <a:buChar char="•"/>
              <a:defRPr lang="fr-FR" sz="1200"/>
            </a:lvl3pPr>
            <a:lvl4pPr marL="1600200" indent="-228600">
              <a:buClr>
                <a:srgbClr val="73292A"/>
              </a:buClr>
              <a:buFont typeface="Arial" panose="020B0604020202020204" pitchFamily="34" charset="0"/>
              <a:buChar char="•"/>
              <a:defRPr lang="fr-FR" sz="1100"/>
            </a:lvl4pPr>
            <a:lvl5pPr marL="2057400" indent="-228600">
              <a:buClr>
                <a:srgbClr val="73292A"/>
              </a:buClr>
              <a:buFont typeface="Arial" panose="020B0604020202020204" pitchFamily="34" charset="0"/>
              <a:buChar cha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 xmlns:a16="http://schemas.microsoft.com/office/drawing/2014/main" id="{2100C9C6-BD61-4D2C-9146-FB785BAE4FF3}"/>
              </a:ext>
            </a:extLst>
          </p:cNvPr>
          <p:cNvSpPr>
            <a:spLocks noGrp="1"/>
          </p:cNvSpPr>
          <p:nvPr>
            <p:ph type="body" sz="quarter" idx="3" hasCustomPrompt="1"/>
          </p:nvPr>
        </p:nvSpPr>
        <p:spPr>
          <a:xfrm>
            <a:off x="4498848"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 xmlns:a16="http://schemas.microsoft.com/office/drawing/2014/main" id="{E2E342EE-68BB-484D-98C3-48A7847549D4}"/>
              </a:ext>
            </a:extLst>
          </p:cNvPr>
          <p:cNvSpPr>
            <a:spLocks noGrp="1"/>
          </p:cNvSpPr>
          <p:nvPr>
            <p:ph sz="quarter" idx="4"/>
          </p:nvPr>
        </p:nvSpPr>
        <p:spPr>
          <a:xfrm>
            <a:off x="4498848" y="2629116"/>
            <a:ext cx="3200400" cy="3320861"/>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pied de page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15" name="Espace réservé du texte 4">
            <a:extLst>
              <a:ext uri="{FF2B5EF4-FFF2-40B4-BE49-F238E27FC236}">
                <a16:creationId xmlns="" xmlns:a16="http://schemas.microsoft.com/office/drawing/2014/main" id="{F270D939-D128-D431-82CE-9C15D5A7AA9A}"/>
              </a:ext>
            </a:extLst>
          </p:cNvPr>
          <p:cNvSpPr>
            <a:spLocks noGrp="1"/>
          </p:cNvSpPr>
          <p:nvPr>
            <p:ph type="body" sz="quarter" idx="13" hasCustomPrompt="1"/>
          </p:nvPr>
        </p:nvSpPr>
        <p:spPr>
          <a:xfrm>
            <a:off x="7909560" y="2161563"/>
            <a:ext cx="3200400" cy="427797"/>
          </a:xfrm>
        </p:spPr>
        <p:txBody>
          <a:bodyPr rtlCol="0" anchor="b">
            <a:normAutofit/>
          </a:bodyPr>
          <a:lstStyle>
            <a:lvl1pPr marL="0" indent="0">
              <a:buNone/>
              <a:defRPr lang="fr-FR" sz="2000" b="0">
                <a:latin typeface="+mj-lt"/>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16" name="Espace réservé du contenu 5">
            <a:extLst>
              <a:ext uri="{FF2B5EF4-FFF2-40B4-BE49-F238E27FC236}">
                <a16:creationId xmlns="" xmlns:a16="http://schemas.microsoft.com/office/drawing/2014/main" id="{4AAE69C6-BB37-BC70-8424-BC928D19C91A}"/>
              </a:ext>
            </a:extLst>
          </p:cNvPr>
          <p:cNvSpPr>
            <a:spLocks noGrp="1"/>
          </p:cNvSpPr>
          <p:nvPr>
            <p:ph sz="quarter" idx="14"/>
          </p:nvPr>
        </p:nvSpPr>
        <p:spPr>
          <a:xfrm>
            <a:off x="7909560" y="2629116"/>
            <a:ext cx="3200400" cy="3320861"/>
          </a:xfrm>
        </p:spPr>
        <p:txBody>
          <a:bodyPr rtlCol="0">
            <a:normAutofit/>
          </a:bodyPr>
          <a:lstStyle>
            <a:lvl1pPr>
              <a:buClr>
                <a:srgbClr val="73292A"/>
              </a:buClr>
              <a:defRPr lang="fr-FR" sz="1600"/>
            </a:lvl1pPr>
            <a:lvl2pPr>
              <a:buClr>
                <a:srgbClr val="73292A"/>
              </a:buClr>
              <a:defRPr lang="fr-FR" sz="1400"/>
            </a:lvl2pPr>
            <a:lvl3pPr>
              <a:buClr>
                <a:srgbClr val="73292A"/>
              </a:buClr>
              <a:defRPr lang="fr-FR" sz="1200"/>
            </a:lvl3pPr>
            <a:lvl4pPr>
              <a:buClr>
                <a:srgbClr val="73292A"/>
              </a:buClr>
              <a:defRPr lang="fr-FR" sz="1100"/>
            </a:lvl4pPr>
            <a:lvl5pPr>
              <a:buClr>
                <a:srgbClr val="73292A"/>
              </a:buClr>
              <a:defRPr lang="fr-FR" sz="11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pic>
        <p:nvPicPr>
          <p:cNvPr id="6" name="Image 5" descr="Image contenant un tissu&#10;&#10;Description générée automatiquement">
            <a:extLst>
              <a:ext uri="{FF2B5EF4-FFF2-40B4-BE49-F238E27FC236}">
                <a16:creationId xmlns=""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8" name="Image 7" descr="Image contenant une fleur, une plante&#10;&#10;Description générée automatiquement">
            <a:extLst>
              <a:ext uri="{FF2B5EF4-FFF2-40B4-BE49-F238E27FC236}">
                <a16:creationId xmlns=""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Image 9" descr="Gros plan d’une fleur&#10;&#10;Description générée automatiquement avec un faible niveau de confiance">
            <a:extLst>
              <a:ext uri="{FF2B5EF4-FFF2-40B4-BE49-F238E27FC236}">
                <a16:creationId xmlns=""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Image 11" descr="Gros plan d’une fleur&#10;&#10;Description générée automatiquement avec un faible niveau de confiance">
            <a:extLst>
              <a:ext uri="{FF2B5EF4-FFF2-40B4-BE49-F238E27FC236}">
                <a16:creationId xmlns=""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6" name="Rectangle 15">
            <a:extLst>
              <a:ext uri="{FF2B5EF4-FFF2-40B4-BE49-F238E27FC236}">
                <a16:creationId xmlns=""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2" name="Titre 1">
            <a:extLst>
              <a:ext uri="{FF2B5EF4-FFF2-40B4-BE49-F238E27FC236}">
                <a16:creationId xmlns="" xmlns:a16="http://schemas.microsoft.com/office/drawing/2014/main" id="{D9D91551-9B41-0ACF-0BE6-9D174E6957FD}"/>
              </a:ext>
            </a:extLst>
          </p:cNvPr>
          <p:cNvSpPr>
            <a:spLocks noGrp="1"/>
          </p:cNvSpPr>
          <p:nvPr>
            <p:ph type="title"/>
          </p:nvPr>
        </p:nvSpPr>
        <p:spPr>
          <a:xfrm>
            <a:off x="1472184" y="2889504"/>
            <a:ext cx="2852928" cy="1088136"/>
          </a:xfrm>
        </p:spPr>
        <p:txBody>
          <a:bodyPr rtlCol="0"/>
          <a:lstStyle>
            <a:lvl1pPr algn="ctr">
              <a:defRPr lang="fr-FR"/>
            </a:lvl1pPr>
          </a:lstStyle>
          <a:p>
            <a:pPr rtl="0"/>
            <a:r>
              <a:rPr lang="fr-FR"/>
              <a:t>Modifiez le style du titre</a:t>
            </a:r>
          </a:p>
        </p:txBody>
      </p:sp>
      <p:sp>
        <p:nvSpPr>
          <p:cNvPr id="19" name="Espace réservé du contenu 2">
            <a:extLst>
              <a:ext uri="{FF2B5EF4-FFF2-40B4-BE49-F238E27FC236}">
                <a16:creationId xmlns="" xmlns:a16="http://schemas.microsoft.com/office/drawing/2014/main" id="{545D3FB1-678F-0A9A-CCB6-435CE57DA0F6}"/>
              </a:ext>
            </a:extLst>
          </p:cNvPr>
          <p:cNvSpPr>
            <a:spLocks noGrp="1"/>
          </p:cNvSpPr>
          <p:nvPr>
            <p:ph idx="1"/>
          </p:nvPr>
        </p:nvSpPr>
        <p:spPr>
          <a:xfrm>
            <a:off x="8211312" y="2011680"/>
            <a:ext cx="2999232" cy="2843784"/>
          </a:xfrm>
        </p:spPr>
        <p:txBody>
          <a:bodyPr rtlCol="0" anchor="ctr">
            <a:normAutofit/>
          </a:bodyPr>
          <a:lstStyle>
            <a:lvl1pPr marL="0" indent="0" algn="l">
              <a:lnSpc>
                <a:spcPct val="150000"/>
              </a:lnSpc>
              <a:buNone/>
              <a:defRPr lang="fr-FR" sz="2400">
                <a:latin typeface="Gill Sans Nova Light" panose="020F0302020204030204" pitchFamily="34" charset="0"/>
                <a:cs typeface="Gill Sans Nova Light" panose="020F0302020204030204" pitchFamily="34" charset="0"/>
              </a:defRPr>
            </a:lvl1pPr>
            <a:lvl2pPr algn="l">
              <a:lnSpc>
                <a:spcPct val="150000"/>
              </a:lnSpc>
              <a:defRPr lang="fr-FR" sz="2000">
                <a:latin typeface="Gill Sans Nova Light" panose="020F0302020204030204" pitchFamily="34" charset="0"/>
                <a:cs typeface="Gill Sans Nova Light" panose="020F0302020204030204" pitchFamily="34" charset="0"/>
              </a:defRPr>
            </a:lvl2pPr>
            <a:lvl3pPr algn="ctr">
              <a:defRPr lang="fr-FR" sz="1600">
                <a:latin typeface="Gill Sans Nova Light" panose="020F0302020204030204" pitchFamily="34" charset="0"/>
                <a:cs typeface="Gill Sans Nova Light" panose="020F0302020204030204" pitchFamily="34" charset="0"/>
              </a:defRPr>
            </a:lvl3pPr>
            <a:lvl4pPr algn="ctr">
              <a:defRPr lang="fr-FR" sz="1400">
                <a:latin typeface="Gill Sans Nova Light" panose="020F0302020204030204" pitchFamily="34" charset="0"/>
                <a:cs typeface="Gill Sans Nova Light" panose="020F0302020204030204" pitchFamily="34" charset="0"/>
              </a:defRPr>
            </a:lvl4pPr>
            <a:lvl5pPr algn="ctr">
              <a:defRPr lang="fr-FR" sz="1400">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0" name="Rectangle 9">
            <a:extLst>
              <a:ext uri="{FF2B5EF4-FFF2-40B4-BE49-F238E27FC236}">
                <a16:creationId xmlns=""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Image contenant un mollusque, un insecte&#10;&#10;Description générée automatiquement">
            <a:extLst>
              <a:ext uri="{FF2B5EF4-FFF2-40B4-BE49-F238E27FC236}">
                <a16:creationId xmlns=""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re 1">
            <a:extLst>
              <a:ext uri="{FF2B5EF4-FFF2-40B4-BE49-F238E27FC236}">
                <a16:creationId xmlns="" xmlns:a16="http://schemas.microsoft.com/office/drawing/2014/main" id="{C48BE494-2D3C-A618-4422-6EA9496986DA}"/>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3" name="Espace réservé du contenu 2">
            <a:extLst>
              <a:ext uri="{FF2B5EF4-FFF2-40B4-BE49-F238E27FC236}">
                <a16:creationId xmlns="" xmlns:a16="http://schemas.microsoft.com/office/drawing/2014/main" id="{56069ADF-8CD9-4E77-BB8D-70D8824C5AE3}"/>
              </a:ext>
            </a:extLst>
          </p:cNvPr>
          <p:cNvSpPr>
            <a:spLocks noGrp="1"/>
          </p:cNvSpPr>
          <p:nvPr>
            <p:ph sz="half" idx="1"/>
          </p:nvPr>
        </p:nvSpPr>
        <p:spPr>
          <a:xfrm>
            <a:off x="838200" y="2628461"/>
            <a:ext cx="5181600" cy="3548501"/>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 xmlns:a16="http://schemas.microsoft.com/office/drawing/2014/main" id="{F75F077D-E901-4AA9-B062-1C37FF407BFD}"/>
              </a:ext>
            </a:extLst>
          </p:cNvPr>
          <p:cNvSpPr>
            <a:spLocks noGrp="1"/>
          </p:cNvSpPr>
          <p:nvPr>
            <p:ph sz="half" idx="2"/>
          </p:nvPr>
        </p:nvSpPr>
        <p:spPr>
          <a:xfrm>
            <a:off x="6172200" y="2628461"/>
            <a:ext cx="5181600" cy="3548501"/>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 xmlns:a16="http://schemas.microsoft.com/office/drawing/2014/main" id="{C119B248-9F11-0A11-E6AF-776D371E14A3}"/>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8" name="Espace réservé du numéro de diapositive 7">
            <a:extLst>
              <a:ext uri="{FF2B5EF4-FFF2-40B4-BE49-F238E27FC236}">
                <a16:creationId xmlns="" xmlns:a16="http://schemas.microsoft.com/office/drawing/2014/main" id="{85EFD48A-F270-E4EE-7C35-F4304F3DDF35}"/>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 name="Rectangle 5">
            <a:extLst>
              <a:ext uri="{FF2B5EF4-FFF2-40B4-BE49-F238E27FC236}">
                <a16:creationId xmlns=""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7" name="Image 6" descr="Image contenant un mollusque, un insecte&#10;&#10;Description générée automatiquement">
            <a:extLst>
              <a:ext uri="{FF2B5EF4-FFF2-40B4-BE49-F238E27FC236}">
                <a16:creationId xmlns=""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re 1">
            <a:extLst>
              <a:ext uri="{FF2B5EF4-FFF2-40B4-BE49-F238E27FC236}">
                <a16:creationId xmlns="" xmlns:a16="http://schemas.microsoft.com/office/drawing/2014/main" id="{5B38128B-385C-B928-A4A8-BD98929D3DD4}"/>
              </a:ext>
            </a:extLst>
          </p:cNvPr>
          <p:cNvSpPr>
            <a:spLocks noGrp="1"/>
          </p:cNvSpPr>
          <p:nvPr>
            <p:ph type="title"/>
          </p:nvPr>
        </p:nvSpPr>
        <p:spPr>
          <a:xfrm>
            <a:off x="381000" y="381000"/>
            <a:ext cx="11430000" cy="1325563"/>
          </a:xfrm>
        </p:spPr>
        <p:txBody>
          <a:bodyPr rtlCol="0"/>
          <a:lstStyle>
            <a:lvl1pPr algn="ctr">
              <a:defRPr lang="fr-FR"/>
            </a:lvl1pPr>
          </a:lstStyle>
          <a:p>
            <a:pPr rtl="0"/>
            <a:r>
              <a:rPr lang="fr-FR"/>
              <a:t>Modifiez le style du titre</a:t>
            </a:r>
          </a:p>
        </p:txBody>
      </p:sp>
      <p:sp>
        <p:nvSpPr>
          <p:cNvPr id="4" name="Espace réservé du pied de page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5" name="Espace réservé du numéro de diapositive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tx2"/>
        </a:solidFill>
        <a:effectLst/>
      </p:bgPr>
    </p:bg>
    <p:spTree>
      <p:nvGrpSpPr>
        <p:cNvPr id="1" name=""/>
        <p:cNvGrpSpPr/>
        <p:nvPr/>
      </p:nvGrpSpPr>
      <p:grpSpPr>
        <a:xfrm>
          <a:off x="0" y="0"/>
          <a:ext cx="0" cy="0"/>
          <a:chOff x="0" y="0"/>
          <a:chExt cx="0" cy="0"/>
        </a:xfrm>
      </p:grpSpPr>
      <p:sp>
        <p:nvSpPr>
          <p:cNvPr id="3" name="Espace réservé du pied de page 2">
            <a:extLst>
              <a:ext uri="{FF2B5EF4-FFF2-40B4-BE49-F238E27FC236}">
                <a16:creationId xmlns="" xmlns:a16="http://schemas.microsoft.com/office/drawing/2014/main" id="{7AC6CA6E-C1AB-4B24-80C7-A4B12640BE6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 xmlns:a16="http://schemas.microsoft.com/office/drawing/2014/main" id="{4F5EFB41-7AD3-4519-95E7-416BFA1AECAB}"/>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5BD6A3-F987-4FCC-A6EF-2EF0D33C0888}"/>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p>
        </p:txBody>
      </p:sp>
      <p:sp>
        <p:nvSpPr>
          <p:cNvPr id="3" name="Espace réservé du contenu 2">
            <a:extLst>
              <a:ext uri="{FF2B5EF4-FFF2-40B4-BE49-F238E27FC236}">
                <a16:creationId xmlns="" xmlns:a16="http://schemas.microsoft.com/office/drawing/2014/main" id="{4C3F06A0-63CE-4272-B90E-4F20296BFBEB}"/>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 xmlns:a16="http://schemas.microsoft.com/office/drawing/2014/main" id="{08467220-06E3-427A-B4D3-9B0030E09DBB}"/>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6" name="Espace réservé du pied de page 5">
            <a:extLst>
              <a:ext uri="{FF2B5EF4-FFF2-40B4-BE49-F238E27FC236}">
                <a16:creationId xmlns="" xmlns:a16="http://schemas.microsoft.com/office/drawing/2014/main" id="{F5AEF53B-C85C-47DB-ADE4-C1D9FA682945}"/>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 xmlns:a16="http://schemas.microsoft.com/office/drawing/2014/main" id="{DFD4FD38-14E5-4C36-B948-8BF3F794ED8C}"/>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F308F2A-1C19-4116-80DF-E24EDDF283FF}"/>
              </a:ext>
            </a:extLst>
          </p:cNvPr>
          <p:cNvSpPr>
            <a:spLocks noGrp="1"/>
          </p:cNvSpPr>
          <p:nvPr>
            <p:ph type="title"/>
          </p:nvPr>
        </p:nvSpPr>
        <p:spPr>
          <a:xfrm>
            <a:off x="839788" y="457200"/>
            <a:ext cx="3932237" cy="1600200"/>
          </a:xfrm>
        </p:spPr>
        <p:txBody>
          <a:bodyPr rtlCol="0" anchor="b"/>
          <a:lstStyle>
            <a:lvl1pPr>
              <a:defRPr lang="fr-FR" sz="3200"/>
            </a:lvl1pPr>
          </a:lstStyle>
          <a:p>
            <a:pPr rtl="0"/>
            <a:r>
              <a:rPr lang="fr-FR"/>
              <a:t>Modifiez le style du titre</a:t>
            </a:r>
          </a:p>
        </p:txBody>
      </p:sp>
      <p:sp>
        <p:nvSpPr>
          <p:cNvPr id="3" name="Espace réservé d’image 2">
            <a:extLst>
              <a:ext uri="{FF2B5EF4-FFF2-40B4-BE49-F238E27FC236}">
                <a16:creationId xmlns="" xmlns:a16="http://schemas.microsoft.com/office/drawing/2014/main" id="{08A489A7-7CA6-4CC9-B634-FCB2E102C6B9}"/>
              </a:ext>
            </a:extLst>
          </p:cNvPr>
          <p:cNvSpPr>
            <a:spLocks noGrp="1"/>
          </p:cNvSpPr>
          <p:nvPr>
            <p:ph type="pic" idx="1"/>
          </p:nvPr>
        </p:nvSpPr>
        <p:spPr>
          <a:xfrm>
            <a:off x="5183188" y="987425"/>
            <a:ext cx="6172200" cy="4873625"/>
          </a:xfrm>
        </p:spPr>
        <p:txBody>
          <a:bodyPr rtlCol="0"/>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4" name="Espace réservé du texte 3">
            <a:extLst>
              <a:ext uri="{FF2B5EF4-FFF2-40B4-BE49-F238E27FC236}">
                <a16:creationId xmlns="" xmlns:a16="http://schemas.microsoft.com/office/drawing/2014/main" id="{7DF5F80D-1DB9-4E0A-8F68-924FC1C9C3BA}"/>
              </a:ext>
            </a:extLst>
          </p:cNvPr>
          <p:cNvSpPr>
            <a:spLocks noGrp="1"/>
          </p:cNvSpPr>
          <p:nvPr>
            <p:ph type="body" sz="half" idx="2"/>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6" name="Espace réservé du pied de page 5">
            <a:extLst>
              <a:ext uri="{FF2B5EF4-FFF2-40B4-BE49-F238E27FC236}">
                <a16:creationId xmlns="" xmlns:a16="http://schemas.microsoft.com/office/drawing/2014/main" id="{08DA4DA3-10C7-48A6-9B15-38222B8CAD42}"/>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 xmlns:a16="http://schemas.microsoft.com/office/drawing/2014/main" id="{E584E7EE-5B3B-427E-9807-020AEF8C7662}"/>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aison">
    <p:spTree>
      <p:nvGrpSpPr>
        <p:cNvPr id="1" name=""/>
        <p:cNvGrpSpPr/>
        <p:nvPr/>
      </p:nvGrpSpPr>
      <p:grpSpPr>
        <a:xfrm>
          <a:off x="0" y="0"/>
          <a:ext cx="0" cy="0"/>
          <a:chOff x="0" y="0"/>
          <a:chExt cx="0" cy="0"/>
        </a:xfrm>
      </p:grpSpPr>
      <p:pic>
        <p:nvPicPr>
          <p:cNvPr id="4" name="Image 3" descr="Image contenant un tissu&#10;&#10;Description générée automatiquement">
            <a:extLst>
              <a:ext uri="{FF2B5EF4-FFF2-40B4-BE49-F238E27FC236}">
                <a16:creationId xmlns=""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3" name="Image 12" descr="Groupe de fleurs&#10;&#10;Description générée automatiquement avec un faible niveau de confiance">
            <a:extLst>
              <a:ext uri="{FF2B5EF4-FFF2-40B4-BE49-F238E27FC236}">
                <a16:creationId xmlns=""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re 1">
            <a:extLst>
              <a:ext uri="{FF2B5EF4-FFF2-40B4-BE49-F238E27FC236}">
                <a16:creationId xmlns="" xmlns:a16="http://schemas.microsoft.com/office/drawing/2014/main" id="{5A0D1FF5-7EF8-4250-A259-43050ABBD3B6}"/>
              </a:ext>
            </a:extLst>
          </p:cNvPr>
          <p:cNvSpPr>
            <a:spLocks noGrp="1"/>
          </p:cNvSpPr>
          <p:nvPr>
            <p:ph type="title"/>
          </p:nvPr>
        </p:nvSpPr>
        <p:spPr>
          <a:xfrm>
            <a:off x="8183880" y="978408"/>
            <a:ext cx="3749040" cy="1325880"/>
          </a:xfrm>
        </p:spPr>
        <p:txBody>
          <a:bodyPr rtlCol="0"/>
          <a:lstStyle>
            <a:defPPr>
              <a:defRPr lang="fr-FR"/>
            </a:defPPr>
          </a:lstStyle>
          <a:p>
            <a:pPr rtl="0"/>
            <a:r>
              <a:rPr lang="fr-FR"/>
              <a:t>Modifiez le style du titre</a:t>
            </a:r>
          </a:p>
        </p:txBody>
      </p:sp>
      <p:sp>
        <p:nvSpPr>
          <p:cNvPr id="8" name="Espace réservé du pied de page 7">
            <a:extLst>
              <a:ext uri="{FF2B5EF4-FFF2-40B4-BE49-F238E27FC236}">
                <a16:creationId xmlns="" xmlns:a16="http://schemas.microsoft.com/office/drawing/2014/main" id="{3A51CCCC-1589-401D-AE98-FC28716301EF}"/>
              </a:ext>
            </a:extLst>
          </p:cNvPr>
          <p:cNvSpPr>
            <a:spLocks noGrp="1"/>
          </p:cNvSpPr>
          <p:nvPr>
            <p:ph type="ftr" sz="quarter" idx="11"/>
          </p:nvPr>
        </p:nvSpPr>
        <p:spPr/>
        <p:txBody>
          <a:bodyPr rtlCol="0"/>
          <a:lstStyle>
            <a:defPPr>
              <a:defRPr lang="fr-FR"/>
            </a:defPPr>
          </a:lstStyle>
          <a:p>
            <a:pPr rtl="0"/>
            <a:r>
              <a:rPr lang="fr-FR"/>
              <a:t>Titre de la présentation</a:t>
            </a:r>
            <a:endParaRPr lang="fr-FR" dirty="0"/>
          </a:p>
        </p:txBody>
      </p:sp>
      <p:sp>
        <p:nvSpPr>
          <p:cNvPr id="9" name="Espace réservé du numéro de diapositive 8">
            <a:extLst>
              <a:ext uri="{FF2B5EF4-FFF2-40B4-BE49-F238E27FC236}">
                <a16:creationId xmlns="" xmlns:a16="http://schemas.microsoft.com/office/drawing/2014/main" id="{285D9D7D-8D9A-473E-AF0D-EF1940D793C3}"/>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t>‹N°›</a:t>
            </a:fld>
            <a:endParaRPr lang="fr-FR" dirty="0"/>
          </a:p>
        </p:txBody>
      </p:sp>
      <p:sp>
        <p:nvSpPr>
          <p:cNvPr id="32" name="Espace réservé du contenu 5">
            <a:extLst>
              <a:ext uri="{FF2B5EF4-FFF2-40B4-BE49-F238E27FC236}">
                <a16:creationId xmlns="" xmlns:a16="http://schemas.microsoft.com/office/drawing/2014/main" id="{9BEB2D80-6263-5794-6A1A-CFF345F7A92E}"/>
              </a:ext>
            </a:extLst>
          </p:cNvPr>
          <p:cNvSpPr>
            <a:spLocks noGrp="1"/>
          </p:cNvSpPr>
          <p:nvPr>
            <p:ph sz="quarter" idx="4"/>
          </p:nvPr>
        </p:nvSpPr>
        <p:spPr>
          <a:xfrm>
            <a:off x="8183880" y="2194560"/>
            <a:ext cx="3749040" cy="4306824"/>
          </a:xfrm>
        </p:spPr>
        <p:txBody>
          <a:bodyPr rtlCol="0">
            <a:normAutofit/>
          </a:bodyPr>
          <a:lstStyle>
            <a:lvl1pPr marL="0" indent="0">
              <a:lnSpc>
                <a:spcPct val="150000"/>
              </a:lnSpc>
              <a:buClr>
                <a:srgbClr val="73292A"/>
              </a:buClr>
              <a:buNone/>
              <a:defRPr lang="fr-FR" sz="2400"/>
            </a:lvl1pPr>
            <a:lvl2pPr marL="228600">
              <a:buClr>
                <a:srgbClr val="73292A"/>
              </a:buClr>
              <a:defRPr lang="fr-FR" sz="2000"/>
            </a:lvl2pPr>
            <a:lvl3pPr marL="685800">
              <a:buClr>
                <a:srgbClr val="73292A"/>
              </a:buClr>
              <a:defRPr lang="fr-FR" sz="1800"/>
            </a:lvl3pPr>
            <a:lvl4pPr marL="1143000">
              <a:buClr>
                <a:srgbClr val="73292A"/>
              </a:buClr>
              <a:defRPr lang="fr-FR" sz="1600"/>
            </a:lvl4pPr>
            <a:lvl5pPr marL="1600200">
              <a:buClr>
                <a:srgbClr val="73292A"/>
              </a:buClr>
              <a:defRPr lang="fr-F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pic>
        <p:nvPicPr>
          <p:cNvPr id="6" name="Image 5" descr="Image contenant une fleur, une plante&#10;&#10;Description générée automatiquement">
            <a:extLst>
              <a:ext uri="{FF2B5EF4-FFF2-40B4-BE49-F238E27FC236}">
                <a16:creationId xmlns=""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Espace réservé du texte 33">
            <a:extLst>
              <a:ext uri="{FF2B5EF4-FFF2-40B4-BE49-F238E27FC236}">
                <a16:creationId xmlns=""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rtlCol="0" anchor="ctr">
            <a:normAutofit/>
          </a:bodyPr>
          <a:lstStyle>
            <a:lvl1pPr marL="0" indent="0" algn="ctr">
              <a:spcBef>
                <a:spcPts val="0"/>
              </a:spcBef>
              <a:buNone/>
              <a:defRPr lang="fr-FR" sz="30000">
                <a:solidFill>
                  <a:schemeClr val="bg1"/>
                </a:solidFill>
                <a:latin typeface="+mj-lt"/>
              </a:defRPr>
            </a:lvl1pPr>
          </a:lstStyle>
          <a:p>
            <a:pPr lvl="0" rtl="0"/>
            <a:r>
              <a:rPr lang="fr-FR"/>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bg1"/>
              </a:solidFill>
            </a:endParaRPr>
          </a:p>
        </p:txBody>
      </p:sp>
      <p:sp>
        <p:nvSpPr>
          <p:cNvPr id="9" name="Rectangle 8">
            <a:extLst>
              <a:ext uri="{FF2B5EF4-FFF2-40B4-BE49-F238E27FC236}">
                <a16:creationId xmlns=""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Image contenant un mollusque, un insecte&#10;&#10;Description générée automatiquement">
            <a:extLst>
              <a:ext uri="{FF2B5EF4-FFF2-40B4-BE49-F238E27FC236}">
                <a16:creationId xmlns=""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Image 12">
            <a:extLst>
              <a:ext uri="{FF2B5EF4-FFF2-40B4-BE49-F238E27FC236}">
                <a16:creationId xmlns=""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re 1">
            <a:extLst>
              <a:ext uri="{FF2B5EF4-FFF2-40B4-BE49-F238E27FC236}">
                <a16:creationId xmlns="" xmlns:a16="http://schemas.microsoft.com/office/drawing/2014/main" id="{3CD97974-B93C-4C96-B3F6-F69E3D6DE6CA}"/>
              </a:ext>
            </a:extLst>
          </p:cNvPr>
          <p:cNvSpPr>
            <a:spLocks noGrp="1"/>
          </p:cNvSpPr>
          <p:nvPr>
            <p:ph type="title"/>
          </p:nvPr>
        </p:nvSpPr>
        <p:spPr>
          <a:xfrm>
            <a:off x="1748028" y="1389888"/>
            <a:ext cx="8695944"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 xmlns:a16="http://schemas.microsoft.com/office/drawing/2014/main" id="{8A6FC6F2-80B4-49A7-9448-33FE2DF0E967}"/>
              </a:ext>
            </a:extLst>
          </p:cNvPr>
          <p:cNvSpPr>
            <a:spLocks noGrp="1"/>
          </p:cNvSpPr>
          <p:nvPr>
            <p:ph idx="1"/>
          </p:nvPr>
        </p:nvSpPr>
        <p:spPr>
          <a:xfrm>
            <a:off x="2223516" y="2651760"/>
            <a:ext cx="7744968" cy="2697480"/>
          </a:xfrm>
        </p:spPr>
        <p:txBody>
          <a:bodyPr rtlCol="0">
            <a:normAutofit/>
          </a:bodyPr>
          <a:lstStyle>
            <a:lvl1pPr marL="0" indent="0" algn="ctr">
              <a:lnSpc>
                <a:spcPct val="100000"/>
              </a:lnSpc>
              <a:buNone/>
              <a:defRPr lang="fr-FR" sz="2000">
                <a:latin typeface="Gill Sans Nova Light" panose="020F0302020204030204" pitchFamily="34" charset="0"/>
                <a:cs typeface="Gill Sans Nova Light" panose="020F0302020204030204" pitchFamily="34" charset="0"/>
              </a:defRPr>
            </a:lvl1pPr>
            <a:lvl2pPr algn="ctr">
              <a:lnSpc>
                <a:spcPct val="100000"/>
              </a:lnSpc>
              <a:defRPr lang="fr-FR" sz="1800">
                <a:latin typeface="Gill Sans Nova Light" panose="020F0302020204030204" pitchFamily="34" charset="0"/>
                <a:cs typeface="Gill Sans Nova Light" panose="020F0302020204030204" pitchFamily="34" charset="0"/>
              </a:defRPr>
            </a:lvl2pPr>
            <a:lvl3pPr algn="ctr">
              <a:defRPr lang="fr-FR" sz="1600">
                <a:latin typeface="Gill Sans Nova Light" panose="020F0302020204030204" pitchFamily="34" charset="0"/>
                <a:cs typeface="Gill Sans Nova Light" panose="020F0302020204030204" pitchFamily="34" charset="0"/>
              </a:defRPr>
            </a:lvl3pPr>
            <a:lvl4pPr algn="ctr">
              <a:defRPr lang="fr-FR" sz="1400">
                <a:latin typeface="Gill Sans Nova Light" panose="020F0302020204030204" pitchFamily="34" charset="0"/>
                <a:cs typeface="Gill Sans Nova Light" panose="020F0302020204030204" pitchFamily="34" charset="0"/>
              </a:defRPr>
            </a:lvl4pPr>
            <a:lvl5pPr algn="ctr">
              <a:defRPr lang="fr-FR" sz="1400">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p:txBody>
      </p:sp>
      <p:sp>
        <p:nvSpPr>
          <p:cNvPr id="14" name="Espace réservé du pied de page 13">
            <a:extLst>
              <a:ext uri="{FF2B5EF4-FFF2-40B4-BE49-F238E27FC236}">
                <a16:creationId xmlns="" xmlns:a16="http://schemas.microsoft.com/office/drawing/2014/main" id="{2F05D25C-B703-1868-603E-D468EF44D794}"/>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15" name="Espace réservé du numéro de diapositive 14">
            <a:extLst>
              <a:ext uri="{FF2B5EF4-FFF2-40B4-BE49-F238E27FC236}">
                <a16:creationId xmlns="" xmlns:a16="http://schemas.microsoft.com/office/drawing/2014/main" id="{D8FDB2CC-A975-BC07-042A-228D387E5165}"/>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1" name="Image 10" descr="Gros plan d’une plante&#10;&#10;Description générée automatiquement avec un faible niveau de confiance">
            <a:extLst>
              <a:ext uri="{FF2B5EF4-FFF2-40B4-BE49-F238E27FC236}">
                <a16:creationId xmlns=""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Image 8" descr="Image contenant des draps, du tissu&#10;&#10;Description générée automatiquement">
            <a:extLst>
              <a:ext uri="{FF2B5EF4-FFF2-40B4-BE49-F238E27FC236}">
                <a16:creationId xmlns=""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latin typeface="Gill Sans Light" panose="020B0302020104020203" pitchFamily="34" charset="-79"/>
              <a:cs typeface="Gill Sans Light" panose="020B0302020104020203" pitchFamily="34" charset="-79"/>
            </a:endParaRPr>
          </a:p>
        </p:txBody>
      </p:sp>
      <p:pic>
        <p:nvPicPr>
          <p:cNvPr id="15" name="Image 14" descr="Image contenant des articles en céramique, de la porcelaine&#10;&#10;Description générée automatiquement">
            <a:extLst>
              <a:ext uri="{FF2B5EF4-FFF2-40B4-BE49-F238E27FC236}">
                <a16:creationId xmlns=""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Image 16" descr="Image contenant du texte&#10;&#10;Description générée automatiquement">
            <a:extLst>
              <a:ext uri="{FF2B5EF4-FFF2-40B4-BE49-F238E27FC236}">
                <a16:creationId xmlns=""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re 1">
            <a:extLst>
              <a:ext uri="{FF2B5EF4-FFF2-40B4-BE49-F238E27FC236}">
                <a16:creationId xmlns="" xmlns:a16="http://schemas.microsoft.com/office/drawing/2014/main" id="{A2DFA2E8-50A1-4465-AC33-6FAC0E7736E9}"/>
              </a:ext>
            </a:extLst>
          </p:cNvPr>
          <p:cNvSpPr>
            <a:spLocks noGrp="1"/>
          </p:cNvSpPr>
          <p:nvPr userDrawn="1">
            <p:ph type="title"/>
          </p:nvPr>
        </p:nvSpPr>
        <p:spPr>
          <a:xfrm>
            <a:off x="1153668" y="3977640"/>
            <a:ext cx="9884664" cy="731520"/>
          </a:xfrm>
        </p:spPr>
        <p:txBody>
          <a:bodyPr rtlCol="0" anchor="b">
            <a:normAutofit/>
          </a:bodyPr>
          <a:lstStyle>
            <a:lvl1pPr algn="ctr">
              <a:defRPr lang="fr-FR" sz="4400"/>
            </a:lvl1pPr>
          </a:lstStyle>
          <a:p>
            <a:pPr rtl="0"/>
            <a:r>
              <a:rPr lang="fr-FR"/>
              <a:t>Modifiez le style du titre</a:t>
            </a:r>
          </a:p>
        </p:txBody>
      </p:sp>
      <p:sp>
        <p:nvSpPr>
          <p:cNvPr id="3" name="Espace réservé du texte 2">
            <a:extLst>
              <a:ext uri="{FF2B5EF4-FFF2-40B4-BE49-F238E27FC236}">
                <a16:creationId xmlns="" xmlns:a16="http://schemas.microsoft.com/office/drawing/2014/main" id="{2E65DE34-CDB7-41F7-A95A-592B99558C69}"/>
              </a:ext>
            </a:extLst>
          </p:cNvPr>
          <p:cNvSpPr>
            <a:spLocks noGrp="1"/>
          </p:cNvSpPr>
          <p:nvPr userDrawn="1">
            <p:ph type="body" idx="1"/>
          </p:nvPr>
        </p:nvSpPr>
        <p:spPr>
          <a:xfrm>
            <a:off x="1153668" y="4700016"/>
            <a:ext cx="9884664" cy="457200"/>
          </a:xfrm>
        </p:spPr>
        <p:txBody>
          <a:bodyPr rtlCol="0" anchor="ctr"/>
          <a:lstStyle>
            <a:lvl1pPr marL="0" indent="0" algn="ctr">
              <a:buNone/>
              <a:defRPr lang="fr-FR" sz="2400">
                <a:solidFill>
                  <a:schemeClr val="tx1">
                    <a:tint val="75000"/>
                  </a:schemeClr>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 xmlns:a16="http://schemas.microsoft.com/office/drawing/2014/main" id="{8A6FC6F2-80B4-49A7-9448-33FE2DF0E967}"/>
              </a:ext>
            </a:extLst>
          </p:cNvPr>
          <p:cNvSpPr>
            <a:spLocks noGrp="1"/>
          </p:cNvSpPr>
          <p:nvPr>
            <p:ph idx="1"/>
          </p:nvPr>
        </p:nvSpPr>
        <p:spPr>
          <a:xfrm>
            <a:off x="838200" y="1825625"/>
            <a:ext cx="10515600" cy="4370832"/>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 xmlns:a16="http://schemas.microsoft.com/office/drawing/2014/main" id="{74170EA9-DC14-D6B7-054C-51C9E1FE932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 xmlns:a16="http://schemas.microsoft.com/office/drawing/2014/main" id="{3F65A817-7911-6CCE-C2C4-2C8568F7F358}"/>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vert">
    <p:bg>
      <p:bgPr>
        <a:solidFill>
          <a:schemeClr val="tx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fr-FR">
                <a:latin typeface="Baskerville" panose="02020502070401020303" pitchFamily="18" charset="0"/>
                <a:ea typeface="Baskerville" panose="02020502070401020303" pitchFamily="18" charset="0"/>
              </a:defRPr>
            </a:lvl1pPr>
          </a:lstStyle>
          <a:p>
            <a:pPr rtl="0"/>
            <a:r>
              <a:rPr lang="fr-FR"/>
              <a:t>Modifiez le style du titre</a:t>
            </a:r>
          </a:p>
        </p:txBody>
      </p:sp>
      <p:sp>
        <p:nvSpPr>
          <p:cNvPr id="3" name="Espace réservé du contenu 2">
            <a:extLst>
              <a:ext uri="{FF2B5EF4-FFF2-40B4-BE49-F238E27FC236}">
                <a16:creationId xmlns="" xmlns:a16="http://schemas.microsoft.com/office/drawing/2014/main" id="{8A6FC6F2-80B4-49A7-9448-33FE2DF0E967}"/>
              </a:ext>
            </a:extLst>
          </p:cNvPr>
          <p:cNvSpPr>
            <a:spLocks noGrp="1"/>
          </p:cNvSpPr>
          <p:nvPr>
            <p:ph idx="1"/>
          </p:nvPr>
        </p:nvSpPr>
        <p:spPr>
          <a:xfrm>
            <a:off x="609600" y="1600200"/>
            <a:ext cx="10972800" cy="4572000"/>
          </a:xfrm>
        </p:spPr>
        <p:txBody>
          <a:bodyPr rtlCol="0"/>
          <a:lstStyle>
            <a:lvl1pPr>
              <a:defRPr lang="fr-FR">
                <a:latin typeface="Gill Sans Nova Light" panose="020F0302020204030204" pitchFamily="34" charset="0"/>
                <a:cs typeface="Gill Sans Nova Light" panose="020F0302020204030204" pitchFamily="34" charset="0"/>
              </a:defRPr>
            </a:lvl1pPr>
            <a:lvl2pPr>
              <a:defRPr lang="fr-FR">
                <a:latin typeface="Gill Sans Nova Light" panose="020F0302020204030204" pitchFamily="34" charset="0"/>
                <a:cs typeface="Gill Sans Nova Light" panose="020F0302020204030204" pitchFamily="34" charset="0"/>
              </a:defRPr>
            </a:lvl2pPr>
            <a:lvl3pPr>
              <a:defRPr lang="fr-FR">
                <a:latin typeface="Gill Sans Nova Light" panose="020F0302020204030204" pitchFamily="34" charset="0"/>
                <a:cs typeface="Gill Sans Nova Light" panose="020F0302020204030204" pitchFamily="34" charset="0"/>
              </a:defRPr>
            </a:lvl3pPr>
            <a:lvl4pPr>
              <a:defRPr lang="fr-FR">
                <a:latin typeface="Gill Sans Nova Light" panose="020F0302020204030204" pitchFamily="34" charset="0"/>
                <a:cs typeface="Gill Sans Nova Light" panose="020F0302020204030204" pitchFamily="34" charset="0"/>
              </a:defRPr>
            </a:lvl4pPr>
            <a:lvl5pPr>
              <a:defRPr lang="fr-FR">
                <a:latin typeface="Gill Sans Nova Light" panose="020F0302020204030204" pitchFamily="34" charset="0"/>
                <a:cs typeface="Gill Sans Nova Light" panose="020F0302020204030204" pitchFamily="34" charset="0"/>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a:extLst>
              <a:ext uri="{FF2B5EF4-FFF2-40B4-BE49-F238E27FC236}">
                <a16:creationId xmlns="" xmlns:a16="http://schemas.microsoft.com/office/drawing/2014/main" id="{74170EA9-DC14-D6B7-054C-51C9E1FE932C}"/>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7" name="Espace réservé du numéro de diapositive 6">
            <a:extLst>
              <a:ext uri="{FF2B5EF4-FFF2-40B4-BE49-F238E27FC236}">
                <a16:creationId xmlns="" xmlns:a16="http://schemas.microsoft.com/office/drawing/2014/main" id="{3F65A817-7911-6CCE-C2C4-2C8568F7F358}"/>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tête de section">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8" name="Image 7" descr="Image contenant un tissu&#10;&#10;Description générée automatiquement">
            <a:extLst>
              <a:ext uri="{FF2B5EF4-FFF2-40B4-BE49-F238E27FC236}">
                <a16:creationId xmlns=""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6" name="Image 15" descr="Image contenant une fleur, une plante&#10;&#10;Description générée automatiquement">
            <a:extLst>
              <a:ext uri="{FF2B5EF4-FFF2-40B4-BE49-F238E27FC236}">
                <a16:creationId xmlns=""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Image 18" descr="Image contenant un mollusque, un insecte&#10;&#10;Description générée automatiquement">
            <a:extLst>
              <a:ext uri="{FF2B5EF4-FFF2-40B4-BE49-F238E27FC236}">
                <a16:creationId xmlns=""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re 1">
            <a:extLst>
              <a:ext uri="{FF2B5EF4-FFF2-40B4-BE49-F238E27FC236}">
                <a16:creationId xmlns="" xmlns:a16="http://schemas.microsoft.com/office/drawing/2014/main" id="{A2DFA2E8-50A1-4465-AC33-6FAC0E7736E9}"/>
              </a:ext>
            </a:extLst>
          </p:cNvPr>
          <p:cNvSpPr>
            <a:spLocks noGrp="1"/>
          </p:cNvSpPr>
          <p:nvPr>
            <p:ph type="title"/>
          </p:nvPr>
        </p:nvSpPr>
        <p:spPr>
          <a:xfrm>
            <a:off x="1743456" y="2404872"/>
            <a:ext cx="8705088" cy="2002536"/>
          </a:xfrm>
        </p:spPr>
        <p:txBody>
          <a:bodyPr rtlCol="0" anchor="t">
            <a:normAutofit/>
          </a:bodyPr>
          <a:lstStyle>
            <a:lvl1pPr algn="ctr">
              <a:defRPr lang="fr-FR" sz="4400"/>
            </a:lvl1pPr>
          </a:lstStyle>
          <a:p>
            <a:pPr rtl="0"/>
            <a:r>
              <a:rPr lang="fr-FR"/>
              <a:t>Modifiez le style du titre</a:t>
            </a:r>
          </a:p>
        </p:txBody>
      </p:sp>
      <p:sp>
        <p:nvSpPr>
          <p:cNvPr id="3" name="Espace réservé du texte 2">
            <a:extLst>
              <a:ext uri="{FF2B5EF4-FFF2-40B4-BE49-F238E27FC236}">
                <a16:creationId xmlns="" xmlns:a16="http://schemas.microsoft.com/office/drawing/2014/main" id="{2E65DE34-CDB7-41F7-A95A-592B99558C69}"/>
              </a:ext>
            </a:extLst>
          </p:cNvPr>
          <p:cNvSpPr>
            <a:spLocks noGrp="1"/>
          </p:cNvSpPr>
          <p:nvPr>
            <p:ph type="body" idx="1"/>
          </p:nvPr>
        </p:nvSpPr>
        <p:spPr>
          <a:xfrm>
            <a:off x="1743454" y="3964517"/>
            <a:ext cx="8705089" cy="457200"/>
          </a:xfrm>
        </p:spPr>
        <p:txBody>
          <a:bodyPr rtlCol="0" anchor="ctr"/>
          <a:lstStyle>
            <a:lvl1pPr marL="0" indent="0" algn="ctr">
              <a:buNone/>
              <a:defRPr lang="fr-FR" sz="2400">
                <a:solidFill>
                  <a:schemeClr val="accent3"/>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27" name="Espace réservé du texte 24">
            <a:extLst>
              <a:ext uri="{FF2B5EF4-FFF2-40B4-BE49-F238E27FC236}">
                <a16:creationId xmlns=""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rtlCol="0">
            <a:noAutofit/>
          </a:bodyPr>
          <a:lstStyle>
            <a:lvl1pPr marL="0" indent="0">
              <a:buNone/>
              <a:defRPr lang="fr-FR" sz="14000" b="1">
                <a:solidFill>
                  <a:schemeClr val="tx2"/>
                </a:solidFill>
                <a:latin typeface="+mj-lt"/>
              </a:defRPr>
            </a:lvl1pPr>
          </a:lstStyle>
          <a:p>
            <a:pPr lvl="0" rtl="0"/>
            <a:r>
              <a:rPr lang="fr-FR"/>
              <a:t>»</a:t>
            </a:r>
          </a:p>
        </p:txBody>
      </p:sp>
      <p:sp>
        <p:nvSpPr>
          <p:cNvPr id="28" name="Espace réservé du texte 24">
            <a:extLst>
              <a:ext uri="{FF2B5EF4-FFF2-40B4-BE49-F238E27FC236}">
                <a16:creationId xmlns=""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rtlCol="0">
            <a:noAutofit/>
          </a:bodyPr>
          <a:lstStyle>
            <a:lvl1pPr marL="0" indent="0">
              <a:buNone/>
              <a:defRPr lang="fr-FR" sz="14000" b="1">
                <a:solidFill>
                  <a:schemeClr val="tx2"/>
                </a:solidFill>
                <a:latin typeface="+mj-lt"/>
              </a:defRPr>
            </a:lvl1pPr>
          </a:lstStyle>
          <a:p>
            <a:pPr lvl="0" rtl="0"/>
            <a:r>
              <a:rPr lang="fr-FR"/>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re 1">
            <a:extLst>
              <a:ext uri="{FF2B5EF4-FFF2-40B4-BE49-F238E27FC236}">
                <a16:creationId xmlns="" xmlns:a16="http://schemas.microsoft.com/office/drawing/2014/main" id="{115CA519-6BA6-FAC8-3545-2E7E3CBDE2A9}"/>
              </a:ext>
            </a:extLst>
          </p:cNvPr>
          <p:cNvSpPr>
            <a:spLocks noGrp="1"/>
          </p:cNvSpPr>
          <p:nvPr>
            <p:ph type="title"/>
          </p:nvPr>
        </p:nvSpPr>
        <p:spPr/>
        <p:txBody>
          <a:bodyPr rtlCol="0"/>
          <a:lstStyle>
            <a:lvl1pPr algn="ctr">
              <a:defRPr lang="fr-FR"/>
            </a:lvl1pPr>
          </a:lstStyle>
          <a:p>
            <a:pPr rtl="0"/>
            <a:r>
              <a:rPr lang="fr-FR"/>
              <a:t>Modifiez le style du titre</a:t>
            </a:r>
          </a:p>
        </p:txBody>
      </p:sp>
      <p:sp>
        <p:nvSpPr>
          <p:cNvPr id="22" name="Espace réservé d’image 17">
            <a:extLst>
              <a:ext uri="{FF2B5EF4-FFF2-40B4-BE49-F238E27FC236}">
                <a16:creationId xmlns=""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0" name="Espace réservé du texte 19">
            <a:extLst>
              <a:ext uri="{FF2B5EF4-FFF2-40B4-BE49-F238E27FC236}">
                <a16:creationId xmlns=""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21" name="Espace réservé du texte 19">
            <a:extLst>
              <a:ext uri="{FF2B5EF4-FFF2-40B4-BE49-F238E27FC236}">
                <a16:creationId xmlns=""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1" name="Espace réservé d’image 17">
            <a:extLst>
              <a:ext uri="{FF2B5EF4-FFF2-40B4-BE49-F238E27FC236}">
                <a16:creationId xmlns=""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3" name="Espace réservé du texte 19">
            <a:extLst>
              <a:ext uri="{FF2B5EF4-FFF2-40B4-BE49-F238E27FC236}">
                <a16:creationId xmlns=""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2" name="Espace réservé du texte 19">
            <a:extLst>
              <a:ext uri="{FF2B5EF4-FFF2-40B4-BE49-F238E27FC236}">
                <a16:creationId xmlns=""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0" name="Espace réservé d’image 17">
            <a:extLst>
              <a:ext uri="{FF2B5EF4-FFF2-40B4-BE49-F238E27FC236}">
                <a16:creationId xmlns=""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5" name="Espace réservé du texte 19">
            <a:extLst>
              <a:ext uri="{FF2B5EF4-FFF2-40B4-BE49-F238E27FC236}">
                <a16:creationId xmlns=""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4" name="Espace réservé du texte 19">
            <a:extLst>
              <a:ext uri="{FF2B5EF4-FFF2-40B4-BE49-F238E27FC236}">
                <a16:creationId xmlns=""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29" name="Espace réservé d’image 17">
            <a:extLst>
              <a:ext uri="{FF2B5EF4-FFF2-40B4-BE49-F238E27FC236}">
                <a16:creationId xmlns=""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7" name="Espace réservé du texte 19">
            <a:extLst>
              <a:ext uri="{FF2B5EF4-FFF2-40B4-BE49-F238E27FC236}">
                <a16:creationId xmlns=""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rtlCol="0" anchor="ctr">
            <a:noAutofit/>
          </a:bodyPr>
          <a:lstStyle>
            <a:lvl1pPr marL="0" indent="0" algn="ctr">
              <a:lnSpc>
                <a:spcPct val="100000"/>
              </a:lnSpc>
              <a:spcBef>
                <a:spcPts val="0"/>
              </a:spcBef>
              <a:buNone/>
              <a:defRPr lang="fr-FR" sz="2000">
                <a:latin typeface="Gill Sans Nova" panose="020B0602020104020203" pitchFamily="34" charset="0"/>
              </a:defRPr>
            </a:lvl1pPr>
          </a:lstStyle>
          <a:p>
            <a:pPr lvl="0" rtl="0"/>
            <a:r>
              <a:rPr lang="fr-FR"/>
              <a:t>Cliquez pour modifier les styles du texte du masque</a:t>
            </a:r>
          </a:p>
        </p:txBody>
      </p:sp>
      <p:sp>
        <p:nvSpPr>
          <p:cNvPr id="36" name="Espace réservé du texte 19">
            <a:extLst>
              <a:ext uri="{FF2B5EF4-FFF2-40B4-BE49-F238E27FC236}">
                <a16:creationId xmlns=""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rtlCol="0" anchor="ctr">
            <a:noAutofit/>
          </a:bodyPr>
          <a:lstStyle>
            <a:lvl1pPr marL="0" indent="0" algn="ctr">
              <a:lnSpc>
                <a:spcPct val="100000"/>
              </a:lnSpc>
              <a:spcBef>
                <a:spcPts val="0"/>
              </a:spcBef>
              <a:buNone/>
              <a:defRPr lang="fr-FR" sz="1600">
                <a:latin typeface="+mn-lt"/>
              </a:defRPr>
            </a:lvl1pPr>
          </a:lstStyle>
          <a:p>
            <a:pPr lvl="0" rtl="0"/>
            <a:r>
              <a:rPr lang="fr-FR"/>
              <a:t>Cliquez pour modifier les styles du texte du masque</a:t>
            </a:r>
          </a:p>
        </p:txBody>
      </p:sp>
      <p:sp>
        <p:nvSpPr>
          <p:cNvPr id="3" name="Espace réservé du pied de page 2">
            <a:extLst>
              <a:ext uri="{FF2B5EF4-FFF2-40B4-BE49-F238E27FC236}">
                <a16:creationId xmlns="" xmlns:a16="http://schemas.microsoft.com/office/drawing/2014/main" id="{08AD4DF5-3AA4-926D-00B1-1C24F968F4A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 xmlns:a16="http://schemas.microsoft.com/office/drawing/2014/main" id="{CE3EC206-AFEC-E74D-0522-B0D47B2E7A6E}"/>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Rectangle 7">
            <a:extLst>
              <a:ext uri="{FF2B5EF4-FFF2-40B4-BE49-F238E27FC236}">
                <a16:creationId xmlns=""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pic>
        <p:nvPicPr>
          <p:cNvPr id="10" name="Image 9" descr="Image contenant un mollusque, un insecte&#10;&#10;Description générée automatiquement">
            <a:extLst>
              <a:ext uri="{FF2B5EF4-FFF2-40B4-BE49-F238E27FC236}">
                <a16:creationId xmlns=""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re 1">
            <a:extLst>
              <a:ext uri="{FF2B5EF4-FFF2-40B4-BE49-F238E27FC236}">
                <a16:creationId xmlns="" xmlns:a16="http://schemas.microsoft.com/office/drawing/2014/main" id="{115CA519-6BA6-FAC8-3545-2E7E3CBDE2A9}"/>
              </a:ext>
            </a:extLst>
          </p:cNvPr>
          <p:cNvSpPr>
            <a:spLocks noGrp="1"/>
          </p:cNvSpPr>
          <p:nvPr>
            <p:ph type="title"/>
          </p:nvPr>
        </p:nvSpPr>
        <p:spPr/>
        <p:txBody>
          <a:bodyPr rtlCol="0"/>
          <a:lstStyle>
            <a:lvl1pPr algn="ctr">
              <a:defRPr lang="fr-FR"/>
            </a:lvl1pPr>
          </a:lstStyle>
          <a:p>
            <a:pPr rtl="0"/>
            <a:r>
              <a:rPr lang="fr-FR"/>
              <a:t>Modifiez le style du titre</a:t>
            </a:r>
          </a:p>
        </p:txBody>
      </p:sp>
      <p:sp>
        <p:nvSpPr>
          <p:cNvPr id="22" name="Espace réservé d’image 17">
            <a:extLst>
              <a:ext uri="{FF2B5EF4-FFF2-40B4-BE49-F238E27FC236}">
                <a16:creationId xmlns=""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0" name="Espace réservé du texte 19">
            <a:extLst>
              <a:ext uri="{FF2B5EF4-FFF2-40B4-BE49-F238E27FC236}">
                <a16:creationId xmlns="" xmlns:a16="http://schemas.microsoft.com/office/drawing/2014/main" id="{DAB2A93C-DB99-8217-D74F-D08E610FA758}"/>
              </a:ext>
            </a:extLst>
          </p:cNvPr>
          <p:cNvSpPr>
            <a:spLocks noGrp="1"/>
          </p:cNvSpPr>
          <p:nvPr>
            <p:ph type="body" sz="quarter" idx="13"/>
          </p:nvPr>
        </p:nvSpPr>
        <p:spPr>
          <a:xfrm>
            <a:off x="1106424"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21" name="Espace réservé du texte 19">
            <a:extLst>
              <a:ext uri="{FF2B5EF4-FFF2-40B4-BE49-F238E27FC236}">
                <a16:creationId xmlns="" xmlns:a16="http://schemas.microsoft.com/office/drawing/2014/main" id="{61950EAA-EB4E-8768-AFC9-A0356AECFE12}"/>
              </a:ext>
            </a:extLst>
          </p:cNvPr>
          <p:cNvSpPr>
            <a:spLocks noGrp="1"/>
          </p:cNvSpPr>
          <p:nvPr>
            <p:ph type="body" sz="quarter" idx="14"/>
          </p:nvPr>
        </p:nvSpPr>
        <p:spPr>
          <a:xfrm>
            <a:off x="1106424"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46" name="Espace réservé d’image 17">
            <a:extLst>
              <a:ext uri="{FF2B5EF4-FFF2-40B4-BE49-F238E27FC236}">
                <a16:creationId xmlns=""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45" name="Espace réservé du texte 19">
            <a:extLst>
              <a:ext uri="{FF2B5EF4-FFF2-40B4-BE49-F238E27FC236}">
                <a16:creationId xmlns="" xmlns:a16="http://schemas.microsoft.com/office/drawing/2014/main" id="{A6866782-6675-4F37-E5D2-68CB0191C1A7}"/>
              </a:ext>
            </a:extLst>
          </p:cNvPr>
          <p:cNvSpPr>
            <a:spLocks noGrp="1"/>
          </p:cNvSpPr>
          <p:nvPr>
            <p:ph type="body" sz="quarter" idx="25"/>
          </p:nvPr>
        </p:nvSpPr>
        <p:spPr>
          <a:xfrm>
            <a:off x="1106424"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44" name="Espace réservé du texte 19">
            <a:extLst>
              <a:ext uri="{FF2B5EF4-FFF2-40B4-BE49-F238E27FC236}">
                <a16:creationId xmlns="" xmlns:a16="http://schemas.microsoft.com/office/drawing/2014/main" id="{9F53AB27-DDFA-AA5D-8253-546C9BBA9CE7}"/>
              </a:ext>
            </a:extLst>
          </p:cNvPr>
          <p:cNvSpPr>
            <a:spLocks noGrp="1"/>
          </p:cNvSpPr>
          <p:nvPr>
            <p:ph type="body" sz="quarter" idx="24"/>
          </p:nvPr>
        </p:nvSpPr>
        <p:spPr>
          <a:xfrm>
            <a:off x="1106424"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1" name="Espace réservé d’image 17">
            <a:extLst>
              <a:ext uri="{FF2B5EF4-FFF2-40B4-BE49-F238E27FC236}">
                <a16:creationId xmlns=""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3" name="Espace réservé du texte 19">
            <a:extLst>
              <a:ext uri="{FF2B5EF4-FFF2-40B4-BE49-F238E27FC236}">
                <a16:creationId xmlns="" xmlns:a16="http://schemas.microsoft.com/office/drawing/2014/main" id="{EAB1EC17-F1C7-0781-4F52-DEE9122BBC9D}"/>
              </a:ext>
            </a:extLst>
          </p:cNvPr>
          <p:cNvSpPr>
            <a:spLocks noGrp="1"/>
          </p:cNvSpPr>
          <p:nvPr>
            <p:ph type="body" sz="quarter" idx="19"/>
          </p:nvPr>
        </p:nvSpPr>
        <p:spPr>
          <a:xfrm>
            <a:off x="3639312"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2" name="Espace réservé du texte 19">
            <a:extLst>
              <a:ext uri="{FF2B5EF4-FFF2-40B4-BE49-F238E27FC236}">
                <a16:creationId xmlns="" xmlns:a16="http://schemas.microsoft.com/office/drawing/2014/main" id="{9E2E4E06-43E3-5309-A921-59117EDFEA1A}"/>
              </a:ext>
            </a:extLst>
          </p:cNvPr>
          <p:cNvSpPr>
            <a:spLocks noGrp="1"/>
          </p:cNvSpPr>
          <p:nvPr>
            <p:ph type="body" sz="quarter" idx="18"/>
          </p:nvPr>
        </p:nvSpPr>
        <p:spPr>
          <a:xfrm>
            <a:off x="3639312"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16" name="Espace réservé d’image 17">
            <a:extLst>
              <a:ext uri="{FF2B5EF4-FFF2-40B4-BE49-F238E27FC236}">
                <a16:creationId xmlns=""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3" name="Espace réservé du texte 19">
            <a:extLst>
              <a:ext uri="{FF2B5EF4-FFF2-40B4-BE49-F238E27FC236}">
                <a16:creationId xmlns="" xmlns:a16="http://schemas.microsoft.com/office/drawing/2014/main" id="{70DD1941-A469-A457-B987-E0E2C300A8AE}"/>
              </a:ext>
            </a:extLst>
          </p:cNvPr>
          <p:cNvSpPr>
            <a:spLocks noGrp="1"/>
          </p:cNvSpPr>
          <p:nvPr>
            <p:ph type="body" sz="quarter" idx="31"/>
          </p:nvPr>
        </p:nvSpPr>
        <p:spPr>
          <a:xfrm>
            <a:off x="3639312"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18" name="Espace réservé du texte 19">
            <a:extLst>
              <a:ext uri="{FF2B5EF4-FFF2-40B4-BE49-F238E27FC236}">
                <a16:creationId xmlns="" xmlns:a16="http://schemas.microsoft.com/office/drawing/2014/main" id="{D6B84B7D-A7EC-6FE1-9925-F78AF0DE230F}"/>
              </a:ext>
            </a:extLst>
          </p:cNvPr>
          <p:cNvSpPr>
            <a:spLocks noGrp="1"/>
          </p:cNvSpPr>
          <p:nvPr>
            <p:ph type="body" sz="quarter" idx="30"/>
          </p:nvPr>
        </p:nvSpPr>
        <p:spPr>
          <a:xfrm>
            <a:off x="3639312"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0" name="Espace réservé d’image 17">
            <a:extLst>
              <a:ext uri="{FF2B5EF4-FFF2-40B4-BE49-F238E27FC236}">
                <a16:creationId xmlns=""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5" name="Espace réservé du texte 19">
            <a:extLst>
              <a:ext uri="{FF2B5EF4-FFF2-40B4-BE49-F238E27FC236}">
                <a16:creationId xmlns="" xmlns:a16="http://schemas.microsoft.com/office/drawing/2014/main" id="{13D50A41-E904-8A4E-6F0A-F980F8D64711}"/>
              </a:ext>
            </a:extLst>
          </p:cNvPr>
          <p:cNvSpPr>
            <a:spLocks noGrp="1"/>
          </p:cNvSpPr>
          <p:nvPr>
            <p:ph type="body" sz="quarter" idx="21"/>
          </p:nvPr>
        </p:nvSpPr>
        <p:spPr>
          <a:xfrm>
            <a:off x="6172200"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4" name="Espace réservé du texte 19">
            <a:extLst>
              <a:ext uri="{FF2B5EF4-FFF2-40B4-BE49-F238E27FC236}">
                <a16:creationId xmlns="" xmlns:a16="http://schemas.microsoft.com/office/drawing/2014/main" id="{D6CE30A5-8B65-384B-A8B9-6F711A521946}"/>
              </a:ext>
            </a:extLst>
          </p:cNvPr>
          <p:cNvSpPr>
            <a:spLocks noGrp="1"/>
          </p:cNvSpPr>
          <p:nvPr>
            <p:ph type="body" sz="quarter" idx="20"/>
          </p:nvPr>
        </p:nvSpPr>
        <p:spPr>
          <a:xfrm>
            <a:off x="6172200"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14" name="Espace réservé d’image 17">
            <a:extLst>
              <a:ext uri="{FF2B5EF4-FFF2-40B4-BE49-F238E27FC236}">
                <a16:creationId xmlns=""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27" name="Espace réservé du texte 19">
            <a:extLst>
              <a:ext uri="{FF2B5EF4-FFF2-40B4-BE49-F238E27FC236}">
                <a16:creationId xmlns="" xmlns:a16="http://schemas.microsoft.com/office/drawing/2014/main" id="{FA370BF1-09EC-DBE1-5118-8A92A0F90BC4}"/>
              </a:ext>
            </a:extLst>
          </p:cNvPr>
          <p:cNvSpPr>
            <a:spLocks noGrp="1"/>
          </p:cNvSpPr>
          <p:nvPr>
            <p:ph type="body" sz="quarter" idx="33"/>
          </p:nvPr>
        </p:nvSpPr>
        <p:spPr>
          <a:xfrm>
            <a:off x="6172200"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25" name="Espace réservé du texte 19">
            <a:extLst>
              <a:ext uri="{FF2B5EF4-FFF2-40B4-BE49-F238E27FC236}">
                <a16:creationId xmlns="" xmlns:a16="http://schemas.microsoft.com/office/drawing/2014/main" id="{5089D72C-E865-F5D3-CB1E-050AEF684453}"/>
              </a:ext>
            </a:extLst>
          </p:cNvPr>
          <p:cNvSpPr>
            <a:spLocks noGrp="1"/>
          </p:cNvSpPr>
          <p:nvPr>
            <p:ph type="body" sz="quarter" idx="32"/>
          </p:nvPr>
        </p:nvSpPr>
        <p:spPr>
          <a:xfrm>
            <a:off x="6172200"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29" name="Espace réservé d’image 17">
            <a:extLst>
              <a:ext uri="{FF2B5EF4-FFF2-40B4-BE49-F238E27FC236}">
                <a16:creationId xmlns=""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37" name="Espace réservé du texte 19">
            <a:extLst>
              <a:ext uri="{FF2B5EF4-FFF2-40B4-BE49-F238E27FC236}">
                <a16:creationId xmlns="" xmlns:a16="http://schemas.microsoft.com/office/drawing/2014/main" id="{D6D40AAC-2768-6F48-97AE-FD958D89FD8E}"/>
              </a:ext>
            </a:extLst>
          </p:cNvPr>
          <p:cNvSpPr>
            <a:spLocks noGrp="1"/>
          </p:cNvSpPr>
          <p:nvPr>
            <p:ph type="body" sz="quarter" idx="23"/>
          </p:nvPr>
        </p:nvSpPr>
        <p:spPr>
          <a:xfrm>
            <a:off x="8705088" y="2926080"/>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36" name="Espace réservé du texte 19">
            <a:extLst>
              <a:ext uri="{FF2B5EF4-FFF2-40B4-BE49-F238E27FC236}">
                <a16:creationId xmlns="" xmlns:a16="http://schemas.microsoft.com/office/drawing/2014/main" id="{85652007-C32E-173C-2A5F-B1C08D6140DD}"/>
              </a:ext>
            </a:extLst>
          </p:cNvPr>
          <p:cNvSpPr>
            <a:spLocks noGrp="1"/>
          </p:cNvSpPr>
          <p:nvPr>
            <p:ph type="body" sz="quarter" idx="22"/>
          </p:nvPr>
        </p:nvSpPr>
        <p:spPr>
          <a:xfrm>
            <a:off x="8705088" y="3145536"/>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47" name="Espace réservé d’image 17">
            <a:extLst>
              <a:ext uri="{FF2B5EF4-FFF2-40B4-BE49-F238E27FC236}">
                <a16:creationId xmlns=""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rtlCol="0" anchor="ctr">
            <a:normAutofit/>
          </a:bodyPr>
          <a:lstStyle>
            <a:lvl1pPr marL="0" indent="0" algn="ctr">
              <a:buNone/>
              <a:defRPr lang="fr-FR" sz="1800"/>
            </a:lvl1pPr>
          </a:lstStyle>
          <a:p>
            <a:pPr rtl="0"/>
            <a:r>
              <a:rPr lang="fr-FR"/>
              <a:t>Cliquez sur l'icône pour ajouter une image</a:t>
            </a:r>
            <a:endParaRPr lang="fr-FR" dirty="0"/>
          </a:p>
        </p:txBody>
      </p:sp>
      <p:sp>
        <p:nvSpPr>
          <p:cNvPr id="42" name="Espace réservé du texte 19">
            <a:extLst>
              <a:ext uri="{FF2B5EF4-FFF2-40B4-BE49-F238E27FC236}">
                <a16:creationId xmlns="" xmlns:a16="http://schemas.microsoft.com/office/drawing/2014/main" id="{46CBECF2-D93E-3DF9-064C-CB4A3262B691}"/>
              </a:ext>
            </a:extLst>
          </p:cNvPr>
          <p:cNvSpPr>
            <a:spLocks noGrp="1"/>
          </p:cNvSpPr>
          <p:nvPr>
            <p:ph type="body" sz="quarter" idx="35"/>
          </p:nvPr>
        </p:nvSpPr>
        <p:spPr>
          <a:xfrm>
            <a:off x="8705088" y="5086511"/>
            <a:ext cx="2322576" cy="182880"/>
          </a:xfrm>
        </p:spPr>
        <p:txBody>
          <a:bodyPr rtlCol="0" anchor="ctr">
            <a:noAutofit/>
          </a:bodyPr>
          <a:lstStyle>
            <a:lvl1pPr marL="0" indent="0" algn="ctr">
              <a:lnSpc>
                <a:spcPct val="100000"/>
              </a:lnSpc>
              <a:spcBef>
                <a:spcPts val="0"/>
              </a:spcBef>
              <a:buNone/>
              <a:defRPr lang="fr-FR" sz="1600" spc="20" baseline="0">
                <a:latin typeface="Gill Sans Nova" panose="020B0602020104020203" pitchFamily="34" charset="0"/>
              </a:defRPr>
            </a:lvl1pPr>
          </a:lstStyle>
          <a:p>
            <a:pPr lvl="0" rtl="0"/>
            <a:r>
              <a:rPr lang="fr-FR"/>
              <a:t>Cliquez pour modifier les styles du texte du masque</a:t>
            </a:r>
          </a:p>
        </p:txBody>
      </p:sp>
      <p:sp>
        <p:nvSpPr>
          <p:cNvPr id="41" name="Espace réservé du texte 19">
            <a:extLst>
              <a:ext uri="{FF2B5EF4-FFF2-40B4-BE49-F238E27FC236}">
                <a16:creationId xmlns="" xmlns:a16="http://schemas.microsoft.com/office/drawing/2014/main" id="{71E06E16-A083-B853-8155-7FF97AD1DE8F}"/>
              </a:ext>
            </a:extLst>
          </p:cNvPr>
          <p:cNvSpPr>
            <a:spLocks noGrp="1"/>
          </p:cNvSpPr>
          <p:nvPr>
            <p:ph type="body" sz="quarter" idx="34"/>
          </p:nvPr>
        </p:nvSpPr>
        <p:spPr>
          <a:xfrm>
            <a:off x="8705088" y="5305967"/>
            <a:ext cx="2322576" cy="265176"/>
          </a:xfrm>
        </p:spPr>
        <p:txBody>
          <a:bodyPr rtlCol="0" anchor="ctr">
            <a:noAutofit/>
          </a:bodyPr>
          <a:lstStyle>
            <a:lvl1pPr marL="0" indent="0" algn="ctr">
              <a:lnSpc>
                <a:spcPct val="100000"/>
              </a:lnSpc>
              <a:spcBef>
                <a:spcPts val="0"/>
              </a:spcBef>
              <a:buNone/>
              <a:defRPr lang="fr-FR" sz="1400" spc="20" baseline="0">
                <a:latin typeface="+mn-lt"/>
              </a:defRPr>
            </a:lvl1pPr>
          </a:lstStyle>
          <a:p>
            <a:pPr lvl="0" rtl="0"/>
            <a:r>
              <a:rPr lang="fr-FR"/>
              <a:t>Cliquez pour modifier les styles du texte du masque</a:t>
            </a:r>
          </a:p>
        </p:txBody>
      </p:sp>
      <p:sp>
        <p:nvSpPr>
          <p:cNvPr id="3" name="Espace réservé du pied de page 2">
            <a:extLst>
              <a:ext uri="{FF2B5EF4-FFF2-40B4-BE49-F238E27FC236}">
                <a16:creationId xmlns="" xmlns:a16="http://schemas.microsoft.com/office/drawing/2014/main" id="{08AD4DF5-3AA4-926D-00B1-1C24F968F4AD}"/>
              </a:ext>
            </a:extLst>
          </p:cNvPr>
          <p:cNvSpPr>
            <a:spLocks noGrp="1"/>
          </p:cNvSpPr>
          <p:nvPr>
            <p:ph type="ftr" sz="quarter" idx="10"/>
          </p:nvPr>
        </p:nvSpPr>
        <p:spPr/>
        <p:txBody>
          <a:bodyPr rtlCol="0"/>
          <a:lstStyle>
            <a:defPPr>
              <a:defRPr lang="fr-FR"/>
            </a:defPPr>
          </a:lstStyle>
          <a:p>
            <a:pPr rtl="0"/>
            <a:r>
              <a:rPr lang="fr-FR"/>
              <a:t>Titre de la présentation</a:t>
            </a:r>
            <a:endParaRPr lang="fr-FR" dirty="0"/>
          </a:p>
        </p:txBody>
      </p:sp>
      <p:sp>
        <p:nvSpPr>
          <p:cNvPr id="4" name="Espace réservé du numéro de diapositive 3">
            <a:extLst>
              <a:ext uri="{FF2B5EF4-FFF2-40B4-BE49-F238E27FC236}">
                <a16:creationId xmlns="" xmlns:a16="http://schemas.microsoft.com/office/drawing/2014/main" id="{CE3EC206-AFEC-E74D-0522-B0D47B2E7A6E}"/>
              </a:ext>
            </a:extLst>
          </p:cNvPr>
          <p:cNvSpPr>
            <a:spLocks noGrp="1"/>
          </p:cNvSpPr>
          <p:nvPr>
            <p:ph type="sldNum" sz="quarter" idx="11"/>
          </p:nvPr>
        </p:nvSpPr>
        <p:spPr/>
        <p:txBody>
          <a:bodyPr rtlCol="0"/>
          <a:lstStyle>
            <a:defPPr>
              <a:defRPr lang="fr-FR"/>
            </a:def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lang="fr-FR" sz="1200">
                <a:solidFill>
                  <a:schemeClr val="tx1"/>
                </a:solidFill>
                <a:latin typeface="Gill Sans Nova Light" panose="020F0302020204030204" pitchFamily="34" charset="0"/>
                <a:cs typeface="Gill Sans Nova Light" panose="020F0302020204030204" pitchFamily="34" charset="0"/>
              </a:defRPr>
            </a:lvl1pPr>
          </a:lstStyle>
          <a:p>
            <a:pPr rtl="0"/>
            <a:r>
              <a:rPr lang="fr-FR"/>
              <a:t>Titre de la présentation</a:t>
            </a:r>
            <a:endParaRPr lang="fr-FR" dirty="0"/>
          </a:p>
        </p:txBody>
      </p:sp>
      <p:sp>
        <p:nvSpPr>
          <p:cNvPr id="6" name="Espace réservé du numéro de diapositive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lang="fr-FR" sz="1200">
                <a:solidFill>
                  <a:schemeClr val="tx1"/>
                </a:solidFill>
                <a:latin typeface="Gill Sans Nova Light" panose="020F0302020204030204" pitchFamily="34" charset="0"/>
                <a:cs typeface="Gill Sans Nova Light" panose="020F0302020204030204" pitchFamily="34" charset="0"/>
              </a:defRPr>
            </a:lvl1pPr>
          </a:lstStyle>
          <a:p>
            <a:pPr rtl="0"/>
            <a:fld id="{294A09A9-5501-47C1-A89A-A340965A2BE2}" type="slidenum">
              <a:rPr lang="fr-FR" smtClean="0"/>
              <a:pPr rtl="0"/>
              <a:t>‹N°›</a:t>
            </a:fld>
            <a:endParaRPr lang="fr-FR"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fr-F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lang="fr-F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lang="fr-F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lang="fr-F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lang="fr-F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lang="fr-F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D24180B-35BA-C28E-820F-59C84FBDD99A}"/>
              </a:ext>
            </a:extLst>
          </p:cNvPr>
          <p:cNvSpPr>
            <a:spLocks noGrp="1"/>
          </p:cNvSpPr>
          <p:nvPr>
            <p:ph type="ctrTitle"/>
          </p:nvPr>
        </p:nvSpPr>
        <p:spPr>
          <a:xfrm>
            <a:off x="3271234" y="2356834"/>
            <a:ext cx="6171470" cy="1262129"/>
          </a:xfrm>
        </p:spPr>
        <p:txBody>
          <a:bodyPr rtlCol="0"/>
          <a:lstStyle>
            <a:defPPr>
              <a:defRPr lang="fr-FR"/>
            </a:defPPr>
          </a:lstStyle>
          <a:p>
            <a:r>
              <a:rPr lang="fr-FR" sz="4400" spc="-20" dirty="0"/>
              <a:t> SQL et </a:t>
            </a:r>
            <a:r>
              <a:rPr lang="fr-FR" sz="4400" spc="-20" dirty="0" err="1"/>
              <a:t>NoSQL</a:t>
            </a:r>
            <a:r>
              <a:rPr lang="fr-FR" sz="4400" spc="-20" dirty="0"/>
              <a:t> : Quelle est la </a:t>
            </a:r>
            <a:r>
              <a:rPr lang="fr-FR" sz="4400" spc="-20" dirty="0" smtClean="0"/>
              <a:t>différence?</a:t>
            </a:r>
            <a:endParaRPr lang="fr-FR" sz="4400" spc="-20" dirty="0"/>
          </a:p>
        </p:txBody>
      </p:sp>
      <p:sp>
        <p:nvSpPr>
          <p:cNvPr id="3" name="Sous-titre 2">
            <a:extLst>
              <a:ext uri="{FF2B5EF4-FFF2-40B4-BE49-F238E27FC236}">
                <a16:creationId xmlns="" xmlns:a16="http://schemas.microsoft.com/office/drawing/2014/main" id="{626260E8-21BF-1371-4767-5E86248A7A7B}"/>
              </a:ext>
            </a:extLst>
          </p:cNvPr>
          <p:cNvSpPr>
            <a:spLocks noGrp="1"/>
          </p:cNvSpPr>
          <p:nvPr>
            <p:ph type="subTitle" idx="1"/>
          </p:nvPr>
        </p:nvSpPr>
        <p:spPr>
          <a:xfrm>
            <a:off x="4454341" y="4575905"/>
            <a:ext cx="3144193" cy="936253"/>
          </a:xfrm>
        </p:spPr>
        <p:txBody>
          <a:bodyPr rtlCol="0">
            <a:noAutofit/>
          </a:bodyPr>
          <a:lstStyle>
            <a:defPPr>
              <a:defRPr lang="fr-FR"/>
            </a:defPPr>
          </a:lstStyle>
          <a:p>
            <a:pPr rtl="0"/>
            <a:r>
              <a:rPr lang="fr-FR" sz="1400" b="1" dirty="0"/>
              <a:t>Présentée </a:t>
            </a:r>
            <a:r>
              <a:rPr lang="fr-FR" sz="1400" b="1" dirty="0" smtClean="0"/>
              <a:t>par: </a:t>
            </a:r>
          </a:p>
          <a:p>
            <a:pPr rtl="0"/>
            <a:r>
              <a:rPr lang="fr-FR" sz="1600" dirty="0" smtClean="0"/>
              <a:t>Ourabi Ranym</a:t>
            </a:r>
            <a:endParaRPr lang="fr-FR" sz="1600" dirty="0" smtClean="0"/>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1C71307-DEFD-BB44-43DF-FE1771CF8B56}"/>
              </a:ext>
            </a:extLst>
          </p:cNvPr>
          <p:cNvSpPr>
            <a:spLocks noGrp="1"/>
          </p:cNvSpPr>
          <p:nvPr>
            <p:ph type="title"/>
          </p:nvPr>
        </p:nvSpPr>
        <p:spPr>
          <a:xfrm>
            <a:off x="7218078" y="257578"/>
            <a:ext cx="4733130" cy="914400"/>
          </a:xfrm>
        </p:spPr>
        <p:txBody>
          <a:bodyPr>
            <a:normAutofit fontScale="90000"/>
          </a:bodyPr>
          <a:lstStyle/>
          <a:p>
            <a:r>
              <a:rPr lang="fr-FR" b="1" dirty="0"/>
              <a:t/>
            </a:r>
            <a:br>
              <a:rPr lang="fr-FR" b="1" dirty="0"/>
            </a:br>
            <a:r>
              <a:rPr lang="fr-FR" sz="3100" b="1" dirty="0">
                <a:solidFill>
                  <a:srgbClr val="00B0F0"/>
                </a:solidFill>
                <a:latin typeface="Bradley Hand ITC" panose="03070402050302030203" pitchFamily="66" charset="0"/>
              </a:rPr>
              <a:t>A. SQL, le langage des données structure</a:t>
            </a:r>
            <a:r>
              <a:rPr lang="fr-FR" b="1" dirty="0"/>
              <a:t/>
            </a:r>
            <a:br>
              <a:rPr lang="fr-FR" b="1" dirty="0"/>
            </a:br>
            <a:endParaRPr lang="fr-FR" dirty="0"/>
          </a:p>
        </p:txBody>
      </p:sp>
      <p:sp>
        <p:nvSpPr>
          <p:cNvPr id="4" name="Espace réservé du numéro de diapositive 3">
            <a:extLst>
              <a:ext uri="{FF2B5EF4-FFF2-40B4-BE49-F238E27FC236}">
                <a16:creationId xmlns="" xmlns:a16="http://schemas.microsoft.com/office/drawing/2014/main" id="{CF776DF2-DB1E-2F3F-F6D3-CA15D1CF7DE0}"/>
              </a:ext>
            </a:extLst>
          </p:cNvPr>
          <p:cNvSpPr>
            <a:spLocks noGrp="1"/>
          </p:cNvSpPr>
          <p:nvPr>
            <p:ph type="sldNum" sz="quarter" idx="12"/>
          </p:nvPr>
        </p:nvSpPr>
        <p:spPr/>
        <p:txBody>
          <a:bodyPr/>
          <a:lstStyle/>
          <a:p>
            <a:pPr rtl="0"/>
            <a:fld id="{294A09A9-5501-47C1-A89A-A340965A2BE2}" type="slidenum">
              <a:rPr lang="fr-FR" smtClean="0"/>
              <a:t>2</a:t>
            </a:fld>
            <a:endParaRPr lang="fr-FR" dirty="0"/>
          </a:p>
        </p:txBody>
      </p:sp>
      <p:sp>
        <p:nvSpPr>
          <p:cNvPr id="5" name="Espace réservé du contenu 4">
            <a:extLst>
              <a:ext uri="{FF2B5EF4-FFF2-40B4-BE49-F238E27FC236}">
                <a16:creationId xmlns="" xmlns:a16="http://schemas.microsoft.com/office/drawing/2014/main" id="{931148FA-581A-3171-389F-A7ABEE3304A5}"/>
              </a:ext>
            </a:extLst>
          </p:cNvPr>
          <p:cNvSpPr>
            <a:spLocks noGrp="1"/>
          </p:cNvSpPr>
          <p:nvPr>
            <p:ph sz="quarter" idx="4"/>
          </p:nvPr>
        </p:nvSpPr>
        <p:spPr>
          <a:xfrm>
            <a:off x="6523631" y="1171978"/>
            <a:ext cx="5409290" cy="5078697"/>
          </a:xfrm>
        </p:spPr>
        <p:txBody>
          <a:bodyPr>
            <a:normAutofit fontScale="25000" lnSpcReduction="20000"/>
          </a:bodyPr>
          <a:lstStyle/>
          <a:p>
            <a:pPr lvl="0"/>
            <a:r>
              <a:rPr lang="fr-FR" sz="5600" b="1" dirty="0">
                <a:latin typeface="Arial" pitchFamily="34"/>
              </a:rPr>
              <a:t>Le SQL, qui signifie </a:t>
            </a:r>
            <a:r>
              <a:rPr lang="fr-FR" sz="5600" b="1" dirty="0" err="1">
                <a:latin typeface="Arial" pitchFamily="34"/>
              </a:rPr>
              <a:t>Structured</a:t>
            </a:r>
            <a:r>
              <a:rPr lang="fr-FR" sz="5600" b="1" dirty="0">
                <a:latin typeface="Arial" pitchFamily="34"/>
              </a:rPr>
              <a:t> </a:t>
            </a:r>
            <a:r>
              <a:rPr lang="fr-FR" sz="5600" b="1" dirty="0" err="1">
                <a:latin typeface="Arial" pitchFamily="34"/>
              </a:rPr>
              <a:t>Query</a:t>
            </a:r>
            <a:r>
              <a:rPr lang="fr-FR" sz="5600" b="1" dirty="0">
                <a:latin typeface="Arial" pitchFamily="34"/>
              </a:rPr>
              <a:t> </a:t>
            </a:r>
            <a:r>
              <a:rPr lang="fr-FR" sz="5600" b="1" dirty="0" err="1">
                <a:latin typeface="Arial" pitchFamily="34"/>
              </a:rPr>
              <a:t>Language</a:t>
            </a:r>
            <a:r>
              <a:rPr lang="fr-FR" sz="5600" b="1" dirty="0">
                <a:latin typeface="Arial" pitchFamily="34"/>
              </a:rPr>
              <a:t>, est un langage informatique normalisé permettant de communiquer avec une base de données</a:t>
            </a:r>
            <a:r>
              <a:rPr lang="fr-FR" sz="5600" b="1" dirty="0" smtClean="0">
                <a:latin typeface="Arial" pitchFamily="34"/>
              </a:rPr>
              <a:t>.</a:t>
            </a:r>
            <a:endParaRPr lang="fr-FR" sz="5600" b="1" dirty="0">
              <a:latin typeface="Arial" pitchFamily="34"/>
            </a:endParaRPr>
          </a:p>
          <a:p>
            <a:pPr lvl="0"/>
            <a:r>
              <a:rPr lang="fr-FR" sz="5600" b="1" dirty="0">
                <a:latin typeface="Arial" pitchFamily="34"/>
              </a:rPr>
              <a:t>Les bases de données relationnelles ont longtemps été les plus populaires. Il s’agit de bases de données dans lesquelles l’information est organisée avec des tableaux à deux dimensions nommées « tables ». Les lignes correspondent aux enregistrements. Chaque enregistrement contient un groupe d’informations – les attributs – relatives à un sujet. La plupart des systèmes de gestion de bases de données relationnelles reconnaissent le SQL. </a:t>
            </a:r>
          </a:p>
          <a:p>
            <a:pPr lvl="0"/>
            <a:endParaRPr lang="fr-FR" sz="5600" b="1" dirty="0">
              <a:latin typeface="Arial" pitchFamily="34"/>
            </a:endParaRPr>
          </a:p>
          <a:p>
            <a:pPr lvl="0"/>
            <a:r>
              <a:rPr lang="fr-FR" sz="5600" b="1" dirty="0">
                <a:latin typeface="Arial" pitchFamily="34"/>
              </a:rPr>
              <a:t>Plus concrètement, le SQL a pour but de stocker, de manipuler et de retrouver ces données. Il permet également d’effectuer des requêtes, de mettre à jour les données ou de les réorganiser, de créer et de modifier le schéma et la structure d’un système de base de données.</a:t>
            </a:r>
            <a:endParaRPr lang="fr-FR" sz="5600" b="1" dirty="0">
              <a:latin typeface="Arial" pitchFamily="34"/>
            </a:endParaRPr>
          </a:p>
          <a:p>
            <a:pPr marL="0" lvl="0" indent="0">
              <a:buNone/>
            </a:pPr>
            <a:endParaRPr lang="fr-FR" dirty="0"/>
          </a:p>
          <a:p>
            <a:endParaRPr lang="fr-FR" dirty="0"/>
          </a:p>
        </p:txBody>
      </p:sp>
      <p:pic>
        <p:nvPicPr>
          <p:cNvPr id="3" name="Image 2"/>
          <p:cNvPicPr>
            <a:picLocks noChangeAspect="1"/>
          </p:cNvPicPr>
          <p:nvPr/>
        </p:nvPicPr>
        <p:blipFill>
          <a:blip r:embed="rId2"/>
          <a:stretch>
            <a:fillRect/>
          </a:stretch>
        </p:blipFill>
        <p:spPr>
          <a:xfrm>
            <a:off x="666750" y="1333500"/>
            <a:ext cx="4724116" cy="4191000"/>
          </a:xfrm>
          <a:prstGeom prst="rect">
            <a:avLst/>
          </a:prstGeom>
        </p:spPr>
      </p:pic>
    </p:spTree>
    <p:extLst>
      <p:ext uri="{BB962C8B-B14F-4D97-AF65-F5344CB8AC3E}">
        <p14:creationId xmlns:p14="http://schemas.microsoft.com/office/powerpoint/2010/main" val="226504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DEC9FA0-5142-2482-4088-CEE7022C3537}"/>
              </a:ext>
            </a:extLst>
          </p:cNvPr>
          <p:cNvSpPr>
            <a:spLocks noGrp="1"/>
          </p:cNvSpPr>
          <p:nvPr>
            <p:ph type="title"/>
          </p:nvPr>
        </p:nvSpPr>
        <p:spPr>
          <a:xfrm>
            <a:off x="7043930" y="356616"/>
            <a:ext cx="4888990" cy="1105789"/>
          </a:xfrm>
        </p:spPr>
        <p:txBody>
          <a:bodyPr>
            <a:normAutofit/>
          </a:bodyPr>
          <a:lstStyle/>
          <a:p>
            <a:r>
              <a:rPr lang="fr-FR" sz="2800" b="1" dirty="0">
                <a:solidFill>
                  <a:srgbClr val="00B0F0"/>
                </a:solidFill>
                <a:latin typeface="Bradley Hand ITC" panose="03070402050302030203" pitchFamily="66" charset="0"/>
              </a:rPr>
              <a:t>B. </a:t>
            </a:r>
            <a:r>
              <a:rPr lang="fr-FR" sz="2800" b="1" dirty="0" err="1">
                <a:solidFill>
                  <a:srgbClr val="00B0F0"/>
                </a:solidFill>
                <a:latin typeface="Bradley Hand ITC" panose="03070402050302030203" pitchFamily="66" charset="0"/>
              </a:rPr>
              <a:t>NoSQL</a:t>
            </a:r>
            <a:r>
              <a:rPr lang="fr-FR" sz="2800" b="1" dirty="0">
                <a:solidFill>
                  <a:srgbClr val="00B0F0"/>
                </a:solidFill>
                <a:latin typeface="Bradley Hand ITC" panose="03070402050302030203" pitchFamily="66" charset="0"/>
              </a:rPr>
              <a:t>, le SQL des bases de données non relationnelles</a:t>
            </a:r>
            <a:endParaRPr lang="fr-FR" sz="2800" b="1" dirty="0">
              <a:solidFill>
                <a:srgbClr val="00B0F0"/>
              </a:solidFill>
              <a:latin typeface="Bradley Hand ITC" panose="03070402050302030203" pitchFamily="66" charset="0"/>
            </a:endParaRPr>
          </a:p>
        </p:txBody>
      </p:sp>
      <p:sp>
        <p:nvSpPr>
          <p:cNvPr id="4" name="Espace réservé du numéro de diapositive 3">
            <a:extLst>
              <a:ext uri="{FF2B5EF4-FFF2-40B4-BE49-F238E27FC236}">
                <a16:creationId xmlns="" xmlns:a16="http://schemas.microsoft.com/office/drawing/2014/main" id="{42AFF94A-8CA2-4921-84EF-02A81FDA0C83}"/>
              </a:ext>
            </a:extLst>
          </p:cNvPr>
          <p:cNvSpPr>
            <a:spLocks noGrp="1"/>
          </p:cNvSpPr>
          <p:nvPr>
            <p:ph type="sldNum" sz="quarter" idx="12"/>
          </p:nvPr>
        </p:nvSpPr>
        <p:spPr/>
        <p:txBody>
          <a:bodyPr/>
          <a:lstStyle/>
          <a:p>
            <a:pPr rtl="0"/>
            <a:fld id="{294A09A9-5501-47C1-A89A-A340965A2BE2}" type="slidenum">
              <a:rPr lang="fr-FR" smtClean="0"/>
              <a:t>3</a:t>
            </a:fld>
            <a:endParaRPr lang="fr-FR" dirty="0"/>
          </a:p>
        </p:txBody>
      </p:sp>
      <p:sp>
        <p:nvSpPr>
          <p:cNvPr id="5" name="Espace réservé du contenu 4">
            <a:extLst>
              <a:ext uri="{FF2B5EF4-FFF2-40B4-BE49-F238E27FC236}">
                <a16:creationId xmlns="" xmlns:a16="http://schemas.microsoft.com/office/drawing/2014/main" id="{5FDC49E6-7D21-3916-DF3F-59B59E8598F0}"/>
              </a:ext>
            </a:extLst>
          </p:cNvPr>
          <p:cNvSpPr>
            <a:spLocks noGrp="1"/>
          </p:cNvSpPr>
          <p:nvPr>
            <p:ph sz="quarter" idx="4"/>
          </p:nvPr>
        </p:nvSpPr>
        <p:spPr>
          <a:xfrm>
            <a:off x="7164280" y="1462405"/>
            <a:ext cx="4768640" cy="5038979"/>
          </a:xfrm>
        </p:spPr>
        <p:txBody>
          <a:bodyPr>
            <a:normAutofit fontScale="55000" lnSpcReduction="20000"/>
          </a:bodyPr>
          <a:lstStyle/>
          <a:p>
            <a:pPr lvl="0"/>
            <a:r>
              <a:rPr lang="fr-FR" sz="2500" b="1" dirty="0" err="1">
                <a:latin typeface="Arial" pitchFamily="34"/>
              </a:rPr>
              <a:t>NoSQL</a:t>
            </a:r>
            <a:r>
              <a:rPr lang="fr-FR" sz="2500" b="1" dirty="0">
                <a:latin typeface="Arial" pitchFamily="34"/>
              </a:rPr>
              <a:t> signifie à la fois « Not </a:t>
            </a:r>
            <a:r>
              <a:rPr lang="fr-FR" sz="2500" b="1" dirty="0" err="1">
                <a:latin typeface="Arial" pitchFamily="34"/>
              </a:rPr>
              <a:t>only</a:t>
            </a:r>
            <a:r>
              <a:rPr lang="fr-FR" sz="2500" b="1" dirty="0">
                <a:latin typeface="Arial" pitchFamily="34"/>
              </a:rPr>
              <a:t> SQL », car certains langages </a:t>
            </a:r>
            <a:r>
              <a:rPr lang="fr-FR" sz="2500" b="1" dirty="0" err="1">
                <a:latin typeface="Arial" pitchFamily="34"/>
              </a:rPr>
              <a:t>NoSQL</a:t>
            </a:r>
            <a:r>
              <a:rPr lang="fr-FR" sz="2500" b="1" dirty="0">
                <a:latin typeface="Arial" pitchFamily="34"/>
              </a:rPr>
              <a:t> comprennent le langage SQL en plus de leur propre capacité, et « Non-relationnel » parce qu’il ne peut pas stocker facilement des données relationnelles</a:t>
            </a:r>
            <a:r>
              <a:rPr lang="fr-FR" sz="2500" b="1" dirty="0" smtClean="0">
                <a:latin typeface="Arial" pitchFamily="34"/>
              </a:rPr>
              <a:t>.</a:t>
            </a:r>
            <a:endParaRPr lang="fr-FR" sz="2500" b="1" dirty="0">
              <a:latin typeface="Arial" pitchFamily="34"/>
            </a:endParaRPr>
          </a:p>
          <a:p>
            <a:pPr lvl="0"/>
            <a:r>
              <a:rPr lang="fr-FR" sz="2500" b="1" dirty="0">
                <a:latin typeface="Arial" pitchFamily="34"/>
              </a:rPr>
              <a:t>La particularité des bases de données </a:t>
            </a:r>
            <a:r>
              <a:rPr lang="fr-FR" sz="2500" b="1" dirty="0" err="1">
                <a:latin typeface="Arial" pitchFamily="34"/>
              </a:rPr>
              <a:t>NoSQL</a:t>
            </a:r>
            <a:r>
              <a:rPr lang="fr-FR" sz="2500" b="1" dirty="0">
                <a:latin typeface="Arial" pitchFamily="34"/>
              </a:rPr>
              <a:t> est qu’elles n’utilisent pas le modèle relationnel. Il n’y a donc pas de tableau avec des caractéristiques et nombres d’attributs fixes. Les schémas sont donc absents ou flexibles. Cela permet de regrouper des données ayant des structures différentes. Les bases de données </a:t>
            </a:r>
            <a:r>
              <a:rPr lang="fr-FR" sz="2500" b="1" dirty="0" err="1">
                <a:latin typeface="Arial" pitchFamily="34"/>
              </a:rPr>
              <a:t>NoSQL</a:t>
            </a:r>
            <a:r>
              <a:rPr lang="fr-FR" sz="2500" b="1" dirty="0">
                <a:latin typeface="Arial" pitchFamily="34"/>
              </a:rPr>
              <a:t> peuvent également être distribuées, c’est-à-dire qu’elles peuvent être stockées sur plusieurs systèmes, plusieurs serveurs par exemple. Pour approfondir le sujet, nous vous conseillons l’article </a:t>
            </a:r>
            <a:r>
              <a:rPr lang="fr-FR" sz="2500" b="1" dirty="0" err="1">
                <a:latin typeface="Arial" pitchFamily="34"/>
              </a:rPr>
              <a:t>NoSQL</a:t>
            </a:r>
            <a:r>
              <a:rPr lang="fr-FR" sz="2500" b="1" dirty="0">
                <a:latin typeface="Arial" pitchFamily="34"/>
              </a:rPr>
              <a:t> : Tout comprendre sur les bases de données non relationnelles.</a:t>
            </a:r>
          </a:p>
          <a:p>
            <a:pPr lvl="0"/>
            <a:endParaRPr lang="fr-FR" b="1" dirty="0">
              <a:latin typeface="Arial" pitchFamily="34"/>
            </a:endParaRPr>
          </a:p>
          <a:p>
            <a:pPr lvl="0"/>
            <a:endParaRPr lang="fr-FR" b="1" dirty="0" smtClean="0">
              <a:latin typeface="Arial" pitchFamily="34"/>
            </a:endParaRPr>
          </a:p>
          <a:p>
            <a:pPr marL="0" lvl="0" indent="0">
              <a:buNone/>
            </a:pPr>
            <a:endParaRPr lang="fr-FR" dirty="0"/>
          </a:p>
          <a:p>
            <a:endParaRPr lang="fr-FR" dirty="0"/>
          </a:p>
        </p:txBody>
      </p:sp>
      <p:pic>
        <p:nvPicPr>
          <p:cNvPr id="6" name="Image 5"/>
          <p:cNvPicPr>
            <a:picLocks noChangeAspect="1"/>
          </p:cNvPicPr>
          <p:nvPr/>
        </p:nvPicPr>
        <p:blipFill>
          <a:blip r:embed="rId2"/>
          <a:stretch>
            <a:fillRect/>
          </a:stretch>
        </p:blipFill>
        <p:spPr>
          <a:xfrm>
            <a:off x="802376" y="658410"/>
            <a:ext cx="4452013" cy="5697940"/>
          </a:xfrm>
          <a:prstGeom prst="rect">
            <a:avLst/>
          </a:prstGeom>
        </p:spPr>
      </p:pic>
    </p:spTree>
    <p:extLst>
      <p:ext uri="{BB962C8B-B14F-4D97-AF65-F5344CB8AC3E}">
        <p14:creationId xmlns:p14="http://schemas.microsoft.com/office/powerpoint/2010/main" val="292173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pPr rtl="0"/>
            <a:r>
              <a:rPr lang="fr-FR" dirty="0" smtClean="0"/>
              <a:t>Titre de la présentation</a:t>
            </a:r>
            <a:endParaRPr lang="fr-FR" dirty="0"/>
          </a:p>
        </p:txBody>
      </p:sp>
      <p:sp>
        <p:nvSpPr>
          <p:cNvPr id="4" name="Espace réservé du numéro de diapositive 3"/>
          <p:cNvSpPr>
            <a:spLocks noGrp="1"/>
          </p:cNvSpPr>
          <p:nvPr>
            <p:ph type="sldNum" sz="quarter" idx="12"/>
          </p:nvPr>
        </p:nvSpPr>
        <p:spPr/>
        <p:txBody>
          <a:bodyPr/>
          <a:lstStyle/>
          <a:p>
            <a:pPr rtl="0"/>
            <a:fld id="{294A09A9-5501-47C1-A89A-A340965A2BE2}" type="slidenum">
              <a:rPr lang="fr-FR" smtClean="0"/>
              <a:t>4</a:t>
            </a:fld>
            <a:endParaRPr lang="fr-FR" dirty="0"/>
          </a:p>
        </p:txBody>
      </p:sp>
      <p:sp>
        <p:nvSpPr>
          <p:cNvPr id="5" name="Espace réservé du contenu 4"/>
          <p:cNvSpPr>
            <a:spLocks noGrp="1"/>
          </p:cNvSpPr>
          <p:nvPr>
            <p:ph sz="quarter" idx="4"/>
          </p:nvPr>
        </p:nvSpPr>
        <p:spPr>
          <a:xfrm>
            <a:off x="7178723" y="811369"/>
            <a:ext cx="4754198" cy="6046631"/>
          </a:xfrm>
        </p:spPr>
        <p:txBody>
          <a:bodyPr>
            <a:normAutofit fontScale="70000" lnSpcReduction="20000"/>
          </a:bodyPr>
          <a:lstStyle/>
          <a:p>
            <a:r>
              <a:rPr lang="fr-FR" sz="3600" b="1" dirty="0">
                <a:latin typeface="Algerian" panose="04020705040A02060702" pitchFamily="82" charset="0"/>
              </a:rPr>
              <a:t> </a:t>
            </a:r>
            <a:r>
              <a:rPr lang="fr-FR" sz="3600" b="1" dirty="0">
                <a:solidFill>
                  <a:srgbClr val="FF0000"/>
                </a:solidFill>
                <a:latin typeface="Algerian" panose="04020705040A02060702" pitchFamily="82" charset="0"/>
              </a:rPr>
              <a:t>2. Avantages et inconvénients du SQL et du </a:t>
            </a:r>
            <a:r>
              <a:rPr lang="fr-FR" sz="3600" b="1" dirty="0" err="1">
                <a:solidFill>
                  <a:srgbClr val="FF0000"/>
                </a:solidFill>
                <a:latin typeface="Algerian" panose="04020705040A02060702" pitchFamily="82" charset="0"/>
              </a:rPr>
              <a:t>NoSQL</a:t>
            </a:r>
            <a:endParaRPr lang="fr-FR" sz="3600" b="1" dirty="0">
              <a:solidFill>
                <a:srgbClr val="FF0000"/>
              </a:solidFill>
              <a:latin typeface="Algerian" panose="04020705040A02060702" pitchFamily="82" charset="0"/>
            </a:endParaRPr>
          </a:p>
          <a:p>
            <a:pPr marL="457200" indent="-457200">
              <a:buAutoNum type="alphaUcPeriod"/>
            </a:pPr>
            <a:r>
              <a:rPr lang="fr-FR" sz="2000" b="1" dirty="0" smtClean="0"/>
              <a:t>SQL </a:t>
            </a:r>
            <a:r>
              <a:rPr lang="fr-FR" sz="2000" b="1" dirty="0"/>
              <a:t>et </a:t>
            </a:r>
            <a:r>
              <a:rPr lang="fr-FR" sz="2000" b="1" dirty="0" err="1"/>
              <a:t>NoSQL</a:t>
            </a:r>
            <a:r>
              <a:rPr lang="fr-FR" sz="2000" b="1" dirty="0"/>
              <a:t> solutions différentes au théorème de </a:t>
            </a:r>
            <a:r>
              <a:rPr lang="fr-FR" sz="2000" b="1" dirty="0" smtClean="0"/>
              <a:t>CAP</a:t>
            </a:r>
          </a:p>
          <a:p>
            <a:pPr marL="457200" indent="-457200">
              <a:buAutoNum type="alphaUcPeriod"/>
            </a:pPr>
            <a:r>
              <a:rPr lang="fr-FR" sz="2000" b="1" dirty="0"/>
              <a:t>Le théorème de </a:t>
            </a:r>
            <a:r>
              <a:rPr lang="fr-FR" sz="2000" b="1" dirty="0" err="1"/>
              <a:t>Brewer</a:t>
            </a:r>
            <a:r>
              <a:rPr lang="fr-FR" sz="2000" b="1" dirty="0"/>
              <a:t>, aussi appelé théorème de CAP, a été formalisé en 2000 par </a:t>
            </a:r>
            <a:r>
              <a:rPr lang="fr-FR" sz="2000" b="1" dirty="0" err="1"/>
              <a:t>Eric</a:t>
            </a:r>
            <a:r>
              <a:rPr lang="fr-FR" sz="2000" b="1" dirty="0"/>
              <a:t> A. </a:t>
            </a:r>
            <a:r>
              <a:rPr lang="fr-FR" sz="2000" b="1" dirty="0" err="1"/>
              <a:t>Brewer</a:t>
            </a:r>
            <a:r>
              <a:rPr lang="fr-FR" sz="2000" b="1" dirty="0"/>
              <a:t>. Il s’intéresse aux trois propriétés fondamentales des bases de données </a:t>
            </a:r>
            <a:r>
              <a:rPr lang="fr-FR" sz="2000" b="1" dirty="0" smtClean="0"/>
              <a:t>:</a:t>
            </a:r>
            <a:endParaRPr lang="fr-FR" sz="2000" b="1" dirty="0"/>
          </a:p>
          <a:p>
            <a:pPr marL="457200" indent="-457200">
              <a:buAutoNum type="alphaUcPeriod"/>
            </a:pPr>
            <a:r>
              <a:rPr lang="fr-FR" sz="2000" b="1" dirty="0"/>
              <a:t>Cohérence (</a:t>
            </a:r>
            <a:r>
              <a:rPr lang="fr-FR" sz="2000" b="1" dirty="0" err="1"/>
              <a:t>Consistency</a:t>
            </a:r>
            <a:r>
              <a:rPr lang="fr-FR" sz="2000" b="1" dirty="0"/>
              <a:t> en anglais) : la donnée a toujours un seul état visible à un instant précis, peu importe le nombre de copies ;</a:t>
            </a:r>
          </a:p>
          <a:p>
            <a:pPr marL="457200" indent="-457200">
              <a:buAutoNum type="alphaUcPeriod"/>
            </a:pPr>
            <a:r>
              <a:rPr lang="fr-FR" sz="2000" b="1" dirty="0"/>
              <a:t>Disponibilité (</a:t>
            </a:r>
            <a:r>
              <a:rPr lang="fr-FR" sz="2000" b="1" dirty="0" err="1"/>
              <a:t>Availability</a:t>
            </a:r>
            <a:r>
              <a:rPr lang="fr-FR" sz="2000" b="1" dirty="0"/>
              <a:t> en anglais) : la donnée est disponible tant que le système tourne ;</a:t>
            </a:r>
          </a:p>
          <a:p>
            <a:pPr marL="457200" indent="-457200">
              <a:buAutoNum type="alphaUcPeriod"/>
            </a:pPr>
            <a:r>
              <a:rPr lang="fr-FR" sz="2000" b="1" dirty="0"/>
              <a:t>Distribution (Partition </a:t>
            </a:r>
            <a:r>
              <a:rPr lang="fr-FR" sz="2000" b="1" dirty="0" err="1"/>
              <a:t>tolerance</a:t>
            </a:r>
            <a:r>
              <a:rPr lang="fr-FR" sz="2000" b="1" dirty="0"/>
              <a:t> en anglais) : toute requête fournit un résultat correct, peu importe le nombre de serveurs.</a:t>
            </a:r>
            <a:endParaRPr lang="fr-FR" sz="2000" b="1" dirty="0"/>
          </a:p>
        </p:txBody>
      </p:sp>
      <p:pic>
        <p:nvPicPr>
          <p:cNvPr id="7" name="Image 6"/>
          <p:cNvPicPr>
            <a:picLocks noChangeAspect="1"/>
          </p:cNvPicPr>
          <p:nvPr/>
        </p:nvPicPr>
        <p:blipFill>
          <a:blip r:embed="rId2"/>
          <a:stretch>
            <a:fillRect/>
          </a:stretch>
        </p:blipFill>
        <p:spPr>
          <a:xfrm>
            <a:off x="1595399" y="2052861"/>
            <a:ext cx="3798137" cy="2700762"/>
          </a:xfrm>
          <a:prstGeom prst="rect">
            <a:avLst/>
          </a:prstGeom>
        </p:spPr>
      </p:pic>
    </p:spTree>
    <p:extLst>
      <p:ext uri="{BB962C8B-B14F-4D97-AF65-F5344CB8AC3E}">
        <p14:creationId xmlns:p14="http://schemas.microsoft.com/office/powerpoint/2010/main" val="377430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DDBFA7D-6F7E-5110-89A1-FBC3B6F6B9FC}"/>
              </a:ext>
            </a:extLst>
          </p:cNvPr>
          <p:cNvSpPr>
            <a:spLocks noGrp="1"/>
          </p:cNvSpPr>
          <p:nvPr>
            <p:ph type="title"/>
          </p:nvPr>
        </p:nvSpPr>
        <p:spPr>
          <a:xfrm>
            <a:off x="7244179" y="445748"/>
            <a:ext cx="4564454" cy="1325880"/>
          </a:xfrm>
        </p:spPr>
        <p:txBody>
          <a:bodyPr>
            <a:normAutofit/>
          </a:bodyPr>
          <a:lstStyle/>
          <a:p>
            <a:r>
              <a:rPr lang="fr-FR" sz="2800" dirty="0" smtClean="0">
                <a:solidFill>
                  <a:srgbClr val="FF0000"/>
                </a:solidFill>
                <a:latin typeface="Algerian" panose="04020705040A02060702" pitchFamily="82" charset="0"/>
              </a:rPr>
              <a:t>Différence entre SQL et NOSQL</a:t>
            </a:r>
            <a:endParaRPr lang="fr-FR" sz="2800" dirty="0">
              <a:solidFill>
                <a:srgbClr val="FF0000"/>
              </a:solidFill>
              <a:latin typeface="Algerian" panose="04020705040A02060702" pitchFamily="82" charset="0"/>
            </a:endParaRPr>
          </a:p>
        </p:txBody>
      </p:sp>
      <p:sp>
        <p:nvSpPr>
          <p:cNvPr id="4" name="Espace réservé du numéro de diapositive 3">
            <a:extLst>
              <a:ext uri="{FF2B5EF4-FFF2-40B4-BE49-F238E27FC236}">
                <a16:creationId xmlns="" xmlns:a16="http://schemas.microsoft.com/office/drawing/2014/main" id="{52800D97-081C-ADEF-545B-13B168972210}"/>
              </a:ext>
            </a:extLst>
          </p:cNvPr>
          <p:cNvSpPr>
            <a:spLocks noGrp="1"/>
          </p:cNvSpPr>
          <p:nvPr>
            <p:ph type="sldNum" sz="quarter" idx="12"/>
          </p:nvPr>
        </p:nvSpPr>
        <p:spPr/>
        <p:txBody>
          <a:bodyPr/>
          <a:lstStyle/>
          <a:p>
            <a:pPr rtl="0"/>
            <a:fld id="{294A09A9-5501-47C1-A89A-A340965A2BE2}" type="slidenum">
              <a:rPr lang="fr-FR" smtClean="0"/>
              <a:t>5</a:t>
            </a:fld>
            <a:endParaRPr lang="fr-FR" dirty="0"/>
          </a:p>
        </p:txBody>
      </p:sp>
      <p:sp>
        <p:nvSpPr>
          <p:cNvPr id="5" name="Espace réservé du contenu 4">
            <a:extLst>
              <a:ext uri="{FF2B5EF4-FFF2-40B4-BE49-F238E27FC236}">
                <a16:creationId xmlns="" xmlns:a16="http://schemas.microsoft.com/office/drawing/2014/main" id="{60A6DE01-830C-0F63-A0BD-9692BA45BF74}"/>
              </a:ext>
            </a:extLst>
          </p:cNvPr>
          <p:cNvSpPr>
            <a:spLocks noGrp="1"/>
          </p:cNvSpPr>
          <p:nvPr>
            <p:ph sz="quarter" idx="4"/>
          </p:nvPr>
        </p:nvSpPr>
        <p:spPr>
          <a:xfrm>
            <a:off x="7368466" y="1509204"/>
            <a:ext cx="4564454" cy="4992180"/>
          </a:xfrm>
        </p:spPr>
        <p:txBody>
          <a:bodyPr>
            <a:normAutofit lnSpcReduction="10000"/>
          </a:bodyPr>
          <a:lstStyle/>
          <a:p>
            <a:pPr marL="342900" indent="-342900">
              <a:buFont typeface="Wingdings" panose="05000000000000000000" pitchFamily="2" charset="2"/>
              <a:buChar char="Ø"/>
            </a:pPr>
            <a:r>
              <a:rPr lang="fr-FR" dirty="0">
                <a:latin typeface="Berlin Sans FB" panose="020E0602020502020306" pitchFamily="34" charset="0"/>
              </a:rPr>
              <a:t>Il existe cinq différences pratiques entre SQL et </a:t>
            </a:r>
            <a:r>
              <a:rPr lang="fr-FR" dirty="0" err="1">
                <a:latin typeface="Berlin Sans FB" panose="020E0602020502020306" pitchFamily="34" charset="0"/>
              </a:rPr>
              <a:t>NoSQL</a:t>
            </a:r>
            <a:r>
              <a:rPr lang="fr-FR" dirty="0">
                <a:latin typeface="Berlin Sans FB" panose="020E0602020502020306" pitchFamily="34" charset="0"/>
              </a:rPr>
              <a:t> </a:t>
            </a:r>
            <a:r>
              <a:rPr lang="fr-FR" dirty="0" smtClean="0">
                <a:latin typeface="Berlin Sans FB" panose="020E0602020502020306" pitchFamily="34" charset="0"/>
              </a:rPr>
              <a:t>:</a:t>
            </a:r>
          </a:p>
          <a:p>
            <a:pPr marL="342900" indent="-342900">
              <a:buFont typeface="Wingdings" panose="05000000000000000000" pitchFamily="2" charset="2"/>
              <a:buChar char="Ø"/>
            </a:pPr>
            <a:r>
              <a:rPr lang="fr-FR" dirty="0" smtClean="0">
                <a:latin typeface="Berlin Sans FB" panose="020E0602020502020306" pitchFamily="34" charset="0"/>
              </a:rPr>
              <a:t>1-Langue</a:t>
            </a:r>
          </a:p>
          <a:p>
            <a:pPr marL="342900" indent="-342900">
              <a:buFont typeface="Wingdings" panose="05000000000000000000" pitchFamily="2" charset="2"/>
              <a:buChar char="Ø"/>
            </a:pPr>
            <a:r>
              <a:rPr lang="fr-FR" dirty="0" smtClean="0">
                <a:latin typeface="Berlin Sans FB" panose="020E0602020502020306" pitchFamily="34" charset="0"/>
              </a:rPr>
              <a:t>2-Évolutivité</a:t>
            </a:r>
          </a:p>
          <a:p>
            <a:pPr marL="342900" indent="-342900">
              <a:buFont typeface="Wingdings" panose="05000000000000000000" pitchFamily="2" charset="2"/>
              <a:buChar char="Ø"/>
            </a:pPr>
            <a:r>
              <a:rPr lang="fr-FR" dirty="0" smtClean="0">
                <a:latin typeface="Berlin Sans FB" panose="020E0602020502020306" pitchFamily="34" charset="0"/>
              </a:rPr>
              <a:t>3-Structure</a:t>
            </a:r>
          </a:p>
          <a:p>
            <a:pPr marL="342900" indent="-342900">
              <a:buFont typeface="Wingdings" panose="05000000000000000000" pitchFamily="2" charset="2"/>
              <a:buChar char="Ø"/>
            </a:pPr>
            <a:r>
              <a:rPr lang="fr-FR" dirty="0" smtClean="0">
                <a:latin typeface="Berlin Sans FB" panose="020E0602020502020306" pitchFamily="34" charset="0"/>
              </a:rPr>
              <a:t>4-Propriétés</a:t>
            </a:r>
          </a:p>
          <a:p>
            <a:pPr marL="342900" indent="-342900">
              <a:buFont typeface="Wingdings" panose="05000000000000000000" pitchFamily="2" charset="2"/>
              <a:buChar char="Ø"/>
            </a:pPr>
            <a:r>
              <a:rPr lang="fr-FR" dirty="0" smtClean="0">
                <a:latin typeface="Berlin Sans FB" panose="020E0602020502020306" pitchFamily="34" charset="0"/>
              </a:rPr>
              <a:t>5-Accompagnement </a:t>
            </a:r>
            <a:r>
              <a:rPr lang="fr-FR" dirty="0">
                <a:latin typeface="Berlin Sans FB" panose="020E0602020502020306" pitchFamily="34" charset="0"/>
              </a:rPr>
              <a:t>et communautés</a:t>
            </a:r>
            <a:endParaRPr lang="fr-FR" dirty="0">
              <a:latin typeface="Berlin Sans FB" panose="020E0602020502020306" pitchFamily="34" charset="0"/>
            </a:endParaRPr>
          </a:p>
        </p:txBody>
      </p:sp>
      <p:pic>
        <p:nvPicPr>
          <p:cNvPr id="3" name="Image 2"/>
          <p:cNvPicPr>
            <a:picLocks noChangeAspect="1"/>
          </p:cNvPicPr>
          <p:nvPr/>
        </p:nvPicPr>
        <p:blipFill>
          <a:blip r:embed="rId2"/>
          <a:stretch>
            <a:fillRect/>
          </a:stretch>
        </p:blipFill>
        <p:spPr>
          <a:xfrm>
            <a:off x="709684" y="1509204"/>
            <a:ext cx="4626591" cy="3648075"/>
          </a:xfrm>
          <a:prstGeom prst="rect">
            <a:avLst/>
          </a:prstGeom>
        </p:spPr>
      </p:pic>
    </p:spTree>
    <p:extLst>
      <p:ext uri="{BB962C8B-B14F-4D97-AF65-F5344CB8AC3E}">
        <p14:creationId xmlns:p14="http://schemas.microsoft.com/office/powerpoint/2010/main" val="32210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9A0313E-8089-57D7-5459-55DA710906A2}"/>
              </a:ext>
            </a:extLst>
          </p:cNvPr>
          <p:cNvSpPr>
            <a:spLocks noGrp="1"/>
          </p:cNvSpPr>
          <p:nvPr>
            <p:ph type="title"/>
          </p:nvPr>
        </p:nvSpPr>
        <p:spPr>
          <a:xfrm>
            <a:off x="7178723" y="978408"/>
            <a:ext cx="4754198" cy="1073258"/>
          </a:xfrm>
        </p:spPr>
        <p:txBody>
          <a:bodyPr>
            <a:normAutofit fontScale="90000"/>
          </a:bodyPr>
          <a:lstStyle/>
          <a:p>
            <a:r>
              <a:rPr lang="fr-FR" sz="3600" dirty="0">
                <a:solidFill>
                  <a:srgbClr val="00B0F0"/>
                </a:solidFill>
              </a:rPr>
              <a:t>B. Cas d’usages du SQL et du </a:t>
            </a:r>
            <a:r>
              <a:rPr lang="fr-FR" sz="3600" dirty="0" err="1">
                <a:solidFill>
                  <a:srgbClr val="00B0F0"/>
                </a:solidFill>
              </a:rPr>
              <a:t>NoSQL</a:t>
            </a:r>
            <a:endParaRPr lang="fr-FR" sz="3600" dirty="0">
              <a:solidFill>
                <a:srgbClr val="00B0F0"/>
              </a:solidFill>
            </a:endParaRPr>
          </a:p>
        </p:txBody>
      </p:sp>
      <p:sp>
        <p:nvSpPr>
          <p:cNvPr id="4" name="Espace réservé du numéro de diapositive 3">
            <a:extLst>
              <a:ext uri="{FF2B5EF4-FFF2-40B4-BE49-F238E27FC236}">
                <a16:creationId xmlns="" xmlns:a16="http://schemas.microsoft.com/office/drawing/2014/main" id="{9DA1C617-C94B-D49D-673D-4C9A1006ACBB}"/>
              </a:ext>
            </a:extLst>
          </p:cNvPr>
          <p:cNvSpPr>
            <a:spLocks noGrp="1"/>
          </p:cNvSpPr>
          <p:nvPr>
            <p:ph type="sldNum" sz="quarter" idx="12"/>
          </p:nvPr>
        </p:nvSpPr>
        <p:spPr/>
        <p:txBody>
          <a:bodyPr/>
          <a:lstStyle/>
          <a:p>
            <a:pPr rtl="0"/>
            <a:fld id="{294A09A9-5501-47C1-A89A-A340965A2BE2}" type="slidenum">
              <a:rPr lang="fr-FR" smtClean="0"/>
              <a:t>6</a:t>
            </a:fld>
            <a:endParaRPr lang="fr-FR" dirty="0"/>
          </a:p>
        </p:txBody>
      </p:sp>
      <p:sp>
        <p:nvSpPr>
          <p:cNvPr id="5" name="Espace réservé du contenu 4">
            <a:extLst>
              <a:ext uri="{FF2B5EF4-FFF2-40B4-BE49-F238E27FC236}">
                <a16:creationId xmlns="" xmlns:a16="http://schemas.microsoft.com/office/drawing/2014/main" id="{04888DFC-6A2A-214B-CC70-3AFA21A60DF9}"/>
              </a:ext>
            </a:extLst>
          </p:cNvPr>
          <p:cNvSpPr>
            <a:spLocks noGrp="1"/>
          </p:cNvSpPr>
          <p:nvPr>
            <p:ph sz="quarter" idx="4"/>
          </p:nvPr>
        </p:nvSpPr>
        <p:spPr>
          <a:xfrm>
            <a:off x="6933064" y="2176906"/>
            <a:ext cx="4999856" cy="4681093"/>
          </a:xfrm>
        </p:spPr>
        <p:txBody>
          <a:bodyPr>
            <a:normAutofit fontScale="25000" lnSpcReduction="20000"/>
          </a:bodyPr>
          <a:lstStyle/>
          <a:p>
            <a:pPr lvl="0"/>
            <a:r>
              <a:rPr lang="fr-FR" sz="5600" b="1" dirty="0">
                <a:latin typeface="Arial" pitchFamily="34"/>
                <a:cs typeface="Arial" pitchFamily="34"/>
              </a:rPr>
              <a:t>La data est un champ en constante évolution à la fois par la quantité de données et leur diversité. La création du </a:t>
            </a:r>
            <a:r>
              <a:rPr lang="fr-FR" sz="5600" b="1" dirty="0" err="1">
                <a:latin typeface="Arial" pitchFamily="34"/>
                <a:cs typeface="Arial" pitchFamily="34"/>
              </a:rPr>
              <a:t>NoSQL</a:t>
            </a:r>
            <a:r>
              <a:rPr lang="fr-FR" sz="5600" b="1" dirty="0">
                <a:latin typeface="Arial" pitchFamily="34"/>
                <a:cs typeface="Arial" pitchFamily="34"/>
              </a:rPr>
              <a:t> après le SQL répond donc à ces changements. </a:t>
            </a:r>
          </a:p>
          <a:p>
            <a:pPr lvl="0"/>
            <a:r>
              <a:rPr lang="fr-FR" sz="5600" b="1" dirty="0">
                <a:latin typeface="Arial" pitchFamily="34"/>
                <a:cs typeface="Arial" pitchFamily="34"/>
              </a:rPr>
              <a:t>Le SQL est à privilégier lorsque les données sont structurées et que leurs relations sont fondamentales. Si les bases de données sont complexes, ce système est principalement choisi. </a:t>
            </a:r>
          </a:p>
          <a:p>
            <a:pPr lvl="0"/>
            <a:r>
              <a:rPr lang="fr-FR" sz="5600" b="1" dirty="0">
                <a:latin typeface="Arial" pitchFamily="34"/>
                <a:cs typeface="Arial" pitchFamily="34"/>
              </a:rPr>
              <a:t>Au contraire, si les données ne sont pas structurées ou changent de format avec le temps, le </a:t>
            </a:r>
            <a:r>
              <a:rPr lang="fr-FR" sz="5600" b="1" dirty="0" err="1">
                <a:latin typeface="Arial" pitchFamily="34"/>
                <a:cs typeface="Arial" pitchFamily="34"/>
              </a:rPr>
              <a:t>NoSQL</a:t>
            </a:r>
            <a:r>
              <a:rPr lang="fr-FR" sz="5600" b="1" dirty="0">
                <a:latin typeface="Arial" pitchFamily="34"/>
                <a:cs typeface="Arial" pitchFamily="34"/>
              </a:rPr>
              <a:t> sera pertinent. Les bases de données </a:t>
            </a:r>
            <a:r>
              <a:rPr lang="fr-FR" sz="5600" b="1" dirty="0" err="1">
                <a:latin typeface="Arial" pitchFamily="34"/>
                <a:cs typeface="Arial" pitchFamily="34"/>
              </a:rPr>
              <a:t>NoSQL</a:t>
            </a:r>
            <a:r>
              <a:rPr lang="fr-FR" sz="5600" b="1" dirty="0">
                <a:latin typeface="Arial" pitchFamily="34"/>
                <a:cs typeface="Arial" pitchFamily="34"/>
              </a:rPr>
              <a:t> sont plus adaptées lorsque l’on manipule de très larges volumes de données dont les relations entre celles-ci ne sont pas particulièrement importantes. Lors des augmentations de volumes de données, deux choix sont possibles :</a:t>
            </a:r>
          </a:p>
          <a:p>
            <a:pPr lvl="0"/>
            <a:endParaRPr lang="fr-FR" sz="1800" b="1" dirty="0">
              <a:latin typeface="Arial" pitchFamily="34"/>
              <a:cs typeface="Arial" pitchFamily="34"/>
            </a:endParaRPr>
          </a:p>
          <a:p>
            <a:pPr lvl="0"/>
            <a:endParaRPr lang="fr-FR" sz="1800" b="1" dirty="0">
              <a:latin typeface="Arial" pitchFamily="34"/>
              <a:cs typeface="Arial" pitchFamily="34"/>
            </a:endParaRPr>
          </a:p>
          <a:p>
            <a:pPr lvl="0"/>
            <a:endParaRPr lang="fr-FR" sz="1800" b="1" dirty="0" smtClean="0">
              <a:latin typeface="Arial" pitchFamily="34"/>
              <a:cs typeface="Arial" pitchFamily="34"/>
            </a:endParaRPr>
          </a:p>
          <a:p>
            <a:pPr lvl="0"/>
            <a:r>
              <a:rPr lang="fr-FR" sz="1800" dirty="0"/>
              <a:t> </a:t>
            </a:r>
          </a:p>
        </p:txBody>
      </p:sp>
      <p:pic>
        <p:nvPicPr>
          <p:cNvPr id="3" name="Image 2"/>
          <p:cNvPicPr>
            <a:picLocks noChangeAspect="1"/>
          </p:cNvPicPr>
          <p:nvPr/>
        </p:nvPicPr>
        <p:blipFill>
          <a:blip r:embed="rId2"/>
          <a:stretch>
            <a:fillRect/>
          </a:stretch>
        </p:blipFill>
        <p:spPr>
          <a:xfrm>
            <a:off x="423080" y="978408"/>
            <a:ext cx="5268035" cy="4835538"/>
          </a:xfrm>
          <a:prstGeom prst="rect">
            <a:avLst/>
          </a:prstGeom>
        </p:spPr>
      </p:pic>
    </p:spTree>
    <p:extLst>
      <p:ext uri="{BB962C8B-B14F-4D97-AF65-F5344CB8AC3E}">
        <p14:creationId xmlns:p14="http://schemas.microsoft.com/office/powerpoint/2010/main" val="335640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pPr rtl="0"/>
            <a:r>
              <a:rPr lang="fr-FR" dirty="0" smtClean="0"/>
              <a:t>Titre de la présentation</a:t>
            </a:r>
            <a:endParaRPr lang="fr-FR" dirty="0"/>
          </a:p>
        </p:txBody>
      </p:sp>
      <p:sp>
        <p:nvSpPr>
          <p:cNvPr id="4" name="Espace réservé du numéro de diapositive 3"/>
          <p:cNvSpPr>
            <a:spLocks noGrp="1"/>
          </p:cNvSpPr>
          <p:nvPr>
            <p:ph type="sldNum" sz="quarter" idx="12"/>
          </p:nvPr>
        </p:nvSpPr>
        <p:spPr/>
        <p:txBody>
          <a:bodyPr/>
          <a:lstStyle/>
          <a:p>
            <a:pPr rtl="0"/>
            <a:fld id="{294A09A9-5501-47C1-A89A-A340965A2BE2}" type="slidenum">
              <a:rPr lang="fr-FR" smtClean="0"/>
              <a:t>7</a:t>
            </a:fld>
            <a:endParaRPr lang="fr-FR" dirty="0"/>
          </a:p>
        </p:txBody>
      </p:sp>
      <p:sp>
        <p:nvSpPr>
          <p:cNvPr id="5" name="Espace réservé du contenu 4"/>
          <p:cNvSpPr>
            <a:spLocks noGrp="1"/>
          </p:cNvSpPr>
          <p:nvPr>
            <p:ph sz="quarter" idx="4"/>
          </p:nvPr>
        </p:nvSpPr>
        <p:spPr>
          <a:xfrm>
            <a:off x="7260609" y="412125"/>
            <a:ext cx="4690599" cy="6126788"/>
          </a:xfrm>
        </p:spPr>
        <p:txBody>
          <a:bodyPr>
            <a:normAutofit fontScale="62500" lnSpcReduction="20000"/>
          </a:bodyPr>
          <a:lstStyle/>
          <a:p>
            <a:r>
              <a:rPr lang="fr-FR" sz="2600" b="1" dirty="0"/>
              <a:t>la </a:t>
            </a:r>
            <a:r>
              <a:rPr lang="fr-FR" sz="2600" b="1" dirty="0" err="1"/>
              <a:t>scalabilité</a:t>
            </a:r>
            <a:r>
              <a:rPr lang="fr-FR" sz="2600" b="1" dirty="0"/>
              <a:t> verticale : augmentation de capacité sur un serveur existant,</a:t>
            </a:r>
          </a:p>
          <a:p>
            <a:r>
              <a:rPr lang="fr-FR" sz="2600" b="1" dirty="0"/>
              <a:t>la </a:t>
            </a:r>
            <a:r>
              <a:rPr lang="fr-FR" sz="2600" b="1" dirty="0" err="1"/>
              <a:t>scalabilité</a:t>
            </a:r>
            <a:r>
              <a:rPr lang="fr-FR" sz="2600" b="1" dirty="0"/>
              <a:t> horizontale : augmentation du nombre de serveurs.</a:t>
            </a:r>
          </a:p>
          <a:p>
            <a:r>
              <a:rPr lang="fr-FR" sz="2600" b="1" dirty="0"/>
              <a:t>Le SQL permet uniquement la </a:t>
            </a:r>
            <a:r>
              <a:rPr lang="fr-FR" sz="2600" b="1" dirty="0" err="1"/>
              <a:t>scalabilité</a:t>
            </a:r>
            <a:r>
              <a:rPr lang="fr-FR" sz="2600" b="1" dirty="0"/>
              <a:t> verticale alors que le </a:t>
            </a:r>
            <a:r>
              <a:rPr lang="fr-FR" sz="2600" b="1" dirty="0" err="1"/>
              <a:t>NoSQL</a:t>
            </a:r>
            <a:r>
              <a:rPr lang="fr-FR" sz="2600" b="1" dirty="0"/>
              <a:t> autorise à la fois la </a:t>
            </a:r>
            <a:r>
              <a:rPr lang="fr-FR" sz="2600" b="1" dirty="0" err="1"/>
              <a:t>scalabilité</a:t>
            </a:r>
            <a:r>
              <a:rPr lang="fr-FR" sz="2600" b="1" dirty="0"/>
              <a:t> verticale et horizontale, car il est distribué. On comprend donc rapidement la difficulté à laquelle peut faire face le SQL en cas de très large volume de données</a:t>
            </a:r>
            <a:r>
              <a:rPr lang="fr-FR" sz="2600" b="1" dirty="0" smtClean="0"/>
              <a:t>.</a:t>
            </a:r>
            <a:endParaRPr lang="fr-FR" sz="2600" b="1" dirty="0"/>
          </a:p>
          <a:p>
            <a:r>
              <a:rPr lang="fr-FR" sz="2600" b="1" dirty="0"/>
              <a:t>Le </a:t>
            </a:r>
            <a:r>
              <a:rPr lang="fr-FR" sz="2600" b="1" dirty="0" err="1"/>
              <a:t>NoSQL</a:t>
            </a:r>
            <a:r>
              <a:rPr lang="fr-FR" sz="2600" b="1" dirty="0"/>
              <a:t> est quant à lui plus limité dans la façon de faire des recherches. On accède à ces données par leur identifiant, nommé « clé primaire ». Il est donc facile de retrouver une donnée, mais trouver l’ensemble des données supérieures à une valeur, par exemple, devient beaucoup plus complexe. Le SQL n’a lui pas de soucis avec ce genre de besoin. </a:t>
            </a:r>
          </a:p>
          <a:p>
            <a:endParaRPr lang="fr-FR" sz="2000" b="1" dirty="0"/>
          </a:p>
        </p:txBody>
      </p:sp>
      <p:pic>
        <p:nvPicPr>
          <p:cNvPr id="2" name="Image 1"/>
          <p:cNvPicPr>
            <a:picLocks noChangeAspect="1"/>
          </p:cNvPicPr>
          <p:nvPr/>
        </p:nvPicPr>
        <p:blipFill>
          <a:blip r:embed="rId2"/>
          <a:stretch>
            <a:fillRect/>
          </a:stretch>
        </p:blipFill>
        <p:spPr>
          <a:xfrm>
            <a:off x="409433" y="2094394"/>
            <a:ext cx="5336274" cy="2762250"/>
          </a:xfrm>
          <a:prstGeom prst="rect">
            <a:avLst/>
          </a:prstGeom>
        </p:spPr>
      </p:pic>
    </p:spTree>
    <p:extLst>
      <p:ext uri="{BB962C8B-B14F-4D97-AF65-F5344CB8AC3E}">
        <p14:creationId xmlns:p14="http://schemas.microsoft.com/office/powerpoint/2010/main" val="202550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128CDD4-A56F-B889-0565-4B8297CF290F}"/>
              </a:ext>
            </a:extLst>
          </p:cNvPr>
          <p:cNvSpPr>
            <a:spLocks noGrp="1"/>
          </p:cNvSpPr>
          <p:nvPr>
            <p:ph type="title"/>
          </p:nvPr>
        </p:nvSpPr>
        <p:spPr>
          <a:xfrm>
            <a:off x="8121736" y="356616"/>
            <a:ext cx="3749040" cy="1325880"/>
          </a:xfrm>
        </p:spPr>
        <p:txBody>
          <a:bodyPr/>
          <a:lstStyle/>
          <a:p>
            <a:r>
              <a:rPr lang="fr-FR" b="1" dirty="0">
                <a:solidFill>
                  <a:srgbClr val="C00000"/>
                </a:solidFill>
                <a:latin typeface="Algerian" pitchFamily="82"/>
              </a:rPr>
              <a:t>conclusion</a:t>
            </a:r>
            <a:endParaRPr lang="fr-FR" dirty="0"/>
          </a:p>
        </p:txBody>
      </p:sp>
      <p:sp>
        <p:nvSpPr>
          <p:cNvPr id="4" name="Espace réservé du numéro de diapositive 3">
            <a:extLst>
              <a:ext uri="{FF2B5EF4-FFF2-40B4-BE49-F238E27FC236}">
                <a16:creationId xmlns="" xmlns:a16="http://schemas.microsoft.com/office/drawing/2014/main" id="{0C1EC730-63D8-CBB2-2862-8FB01BA56F6E}"/>
              </a:ext>
            </a:extLst>
          </p:cNvPr>
          <p:cNvSpPr>
            <a:spLocks noGrp="1"/>
          </p:cNvSpPr>
          <p:nvPr>
            <p:ph type="sldNum" sz="quarter" idx="12"/>
          </p:nvPr>
        </p:nvSpPr>
        <p:spPr/>
        <p:txBody>
          <a:bodyPr/>
          <a:lstStyle/>
          <a:p>
            <a:pPr rtl="0"/>
            <a:fld id="{294A09A9-5501-47C1-A89A-A340965A2BE2}" type="slidenum">
              <a:rPr lang="fr-FR" smtClean="0"/>
              <a:t>8</a:t>
            </a:fld>
            <a:endParaRPr lang="fr-FR" dirty="0"/>
          </a:p>
        </p:txBody>
      </p:sp>
      <p:sp>
        <p:nvSpPr>
          <p:cNvPr id="5" name="Espace réservé du contenu 4">
            <a:extLst>
              <a:ext uri="{FF2B5EF4-FFF2-40B4-BE49-F238E27FC236}">
                <a16:creationId xmlns="" xmlns:a16="http://schemas.microsoft.com/office/drawing/2014/main" id="{62BC759F-8547-B302-339E-A1C72B40C196}"/>
              </a:ext>
            </a:extLst>
          </p:cNvPr>
          <p:cNvSpPr>
            <a:spLocks noGrp="1"/>
          </p:cNvSpPr>
          <p:nvPr>
            <p:ph sz="quarter" idx="4"/>
          </p:nvPr>
        </p:nvSpPr>
        <p:spPr>
          <a:xfrm>
            <a:off x="7424382" y="1682496"/>
            <a:ext cx="4551594" cy="4818888"/>
          </a:xfrm>
        </p:spPr>
        <p:txBody>
          <a:bodyPr/>
          <a:lstStyle/>
          <a:p>
            <a:pPr lvl="0"/>
            <a:endParaRPr lang="fr-FR" b="1" i="1" dirty="0" smtClean="0"/>
          </a:p>
          <a:p>
            <a:pPr lvl="0"/>
            <a:r>
              <a:rPr lang="fr-FR" b="1" i="1" dirty="0" smtClean="0"/>
              <a:t>Le </a:t>
            </a:r>
            <a:r>
              <a:rPr lang="fr-FR" b="1" i="1" dirty="0"/>
              <a:t>SQL et le </a:t>
            </a:r>
            <a:r>
              <a:rPr lang="fr-FR" b="1" i="1" dirty="0" err="1"/>
              <a:t>NoSQL</a:t>
            </a:r>
            <a:r>
              <a:rPr lang="fr-FR" b="1" i="1" dirty="0"/>
              <a:t> resteront tous </a:t>
            </a:r>
            <a:r>
              <a:rPr lang="fr-FR" b="1" i="1" dirty="0" smtClean="0"/>
              <a:t>les </a:t>
            </a:r>
            <a:r>
              <a:rPr lang="fr-FR" b="1" i="1" dirty="0"/>
              <a:t>deux utilisés à l’avenir. Chaque langage a ses avantages. En revanche, les inconvénients peuvent amener, en fonction du besoin, à utiliser l’autre langage.</a:t>
            </a:r>
            <a:endParaRPr lang="fr-FR" b="1" dirty="0">
              <a:latin typeface="Arial Black" pitchFamily="34"/>
            </a:endParaRPr>
          </a:p>
          <a:p>
            <a:endParaRPr lang="fr-FR" dirty="0"/>
          </a:p>
        </p:txBody>
      </p:sp>
      <p:pic>
        <p:nvPicPr>
          <p:cNvPr id="8" name="Image 7">
            <a:extLst>
              <a:ext uri="{FF2B5EF4-FFF2-40B4-BE49-F238E27FC236}">
                <a16:creationId xmlns="" xmlns:a16="http://schemas.microsoft.com/office/drawing/2014/main" id="{BB240A89-85B3-DFB3-4686-47FFE72CFEB7}"/>
              </a:ext>
            </a:extLst>
          </p:cNvPr>
          <p:cNvPicPr>
            <a:picLocks noChangeAspect="1"/>
          </p:cNvPicPr>
          <p:nvPr/>
        </p:nvPicPr>
        <p:blipFill>
          <a:blip r:embed="rId2"/>
          <a:stretch>
            <a:fillRect/>
          </a:stretch>
        </p:blipFill>
        <p:spPr>
          <a:xfrm>
            <a:off x="914059" y="821583"/>
            <a:ext cx="4877481" cy="4877481"/>
          </a:xfrm>
          <a:prstGeom prst="rect">
            <a:avLst/>
          </a:prstGeom>
        </p:spPr>
      </p:pic>
    </p:spTree>
    <p:extLst>
      <p:ext uri="{BB962C8B-B14F-4D97-AF65-F5344CB8AC3E}">
        <p14:creationId xmlns:p14="http://schemas.microsoft.com/office/powerpoint/2010/main" val="331783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A5EB5DC-8C2B-5750-6E12-9A35C0FFBA00}"/>
              </a:ext>
            </a:extLst>
          </p:cNvPr>
          <p:cNvSpPr>
            <a:spLocks noGrp="1"/>
          </p:cNvSpPr>
          <p:nvPr>
            <p:ph type="title"/>
          </p:nvPr>
        </p:nvSpPr>
        <p:spPr/>
        <p:txBody>
          <a:bodyPr rtlCol="0"/>
          <a:lstStyle>
            <a:defPPr>
              <a:defRPr lang="fr-FR"/>
            </a:defPPr>
          </a:lstStyle>
          <a:p>
            <a:pPr rtl="0"/>
            <a:r>
              <a:rPr lang="fr-FR"/>
              <a:t>Merci</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Thème Offic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917_TF56410444_Win32" id="{68477A9D-C4DC-4CB2-9FCF-5CCF7CAC0EB1}" vid="{0D64B0DD-AC28-4E42-82C5-429DF2BAD0E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purl.org/dc/elements/1.1/"/>
    <ds:schemaRef ds:uri="71af3243-3dd4-4a8d-8c0d-dd76da1f02a5"/>
    <ds:schemaRef ds:uri="http://schemas.microsoft.com/sharepoint/v3"/>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230e9df3-be65-4c73-a93b-d1236ebd677e"/>
    <ds:schemaRef ds:uri="16c05727-aa75-4e4a-9b5f-8a80a116589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{7DB516E6-2F20-4950-AF72-3AD08FD445AB}tf56410444_win32</Template>
  <TotalTime>193</TotalTime>
  <Words>774</Words>
  <Application>Microsoft Office PowerPoint</Application>
  <PresentationFormat>Grand écran</PresentationFormat>
  <Paragraphs>53</Paragraphs>
  <Slides>9</Slides>
  <Notes>2</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9</vt:i4>
      </vt:variant>
    </vt:vector>
  </HeadingPairs>
  <TitlesOfParts>
    <vt:vector size="22" baseType="lpstr">
      <vt:lpstr>Algerian</vt:lpstr>
      <vt:lpstr>Arial</vt:lpstr>
      <vt:lpstr>Arial Black</vt:lpstr>
      <vt:lpstr>Baskerville</vt:lpstr>
      <vt:lpstr>Baskerville Old Face</vt:lpstr>
      <vt:lpstr>Berlin Sans FB</vt:lpstr>
      <vt:lpstr>Bradley Hand ITC</vt:lpstr>
      <vt:lpstr>Calibri</vt:lpstr>
      <vt:lpstr>Gill Sans Light</vt:lpstr>
      <vt:lpstr>Gill Sans Nova</vt:lpstr>
      <vt:lpstr>Gill Sans Nova Light</vt:lpstr>
      <vt:lpstr>Wingdings</vt:lpstr>
      <vt:lpstr>Thème Office</vt:lpstr>
      <vt:lpstr> SQL et NoSQL : Quelle est la différence?</vt:lpstr>
      <vt:lpstr> A. SQL, le langage des données structure </vt:lpstr>
      <vt:lpstr>B. NoSQL, le SQL des bases de données non relationnelles</vt:lpstr>
      <vt:lpstr>Présentation PowerPoint</vt:lpstr>
      <vt:lpstr>Différence entre SQL et NOSQL</vt:lpstr>
      <vt:lpstr>B. Cas d’usages du SQL et du NoSQL</vt:lpstr>
      <vt:lpstr>Présentation PowerPoint</vt:lpstr>
      <vt:lpstr>conclusion</vt:lpstr>
      <vt:lpstr>Merci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rziguihassen</dc:creator>
  <cp:lastModifiedBy>Windows User</cp:lastModifiedBy>
  <cp:revision>16</cp:revision>
  <dcterms:created xsi:type="dcterms:W3CDTF">2023-02-23T22:09:41Z</dcterms:created>
  <dcterms:modified xsi:type="dcterms:W3CDTF">2023-04-19T10:02:01Z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