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415" r:id="rId3"/>
    <p:sldId id="407" r:id="rId4"/>
    <p:sldId id="399" r:id="rId5"/>
    <p:sldId id="416" r:id="rId6"/>
    <p:sldId id="277" r:id="rId7"/>
    <p:sldId id="408" r:id="rId8"/>
    <p:sldId id="409" r:id="rId9"/>
    <p:sldId id="410" r:id="rId10"/>
    <p:sldId id="411" r:id="rId11"/>
    <p:sldId id="412" r:id="rId12"/>
    <p:sldId id="413" r:id="rId13"/>
    <p:sldId id="414"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ction par défaut" id="{92BA307B-B791-4D7F-9830-F03EA7A1E980}">
          <p14:sldIdLst>
            <p14:sldId id="256"/>
            <p14:sldId id="415"/>
            <p14:sldId id="407"/>
            <p14:sldId id="399"/>
            <p14:sldId id="416"/>
            <p14:sldId id="277"/>
            <p14:sldId id="408"/>
            <p14:sldId id="409"/>
            <p14:sldId id="410"/>
            <p14:sldId id="411"/>
            <p14:sldId id="412"/>
            <p14:sldId id="413"/>
            <p14:sldId id="414"/>
          </p14:sldIdLst>
        </p14:section>
        <p14:section name="Environnement Windows" id="{20ACD6B7-8A7D-4E9B-B013-B0DB03712596}">
          <p14:sldIdLst/>
        </p14:section>
        <p14:section name="QCM" id="{2D0316E5-7F5C-4DAC-AF54-C43A3201E262}">
          <p14:sldIdLst/>
        </p14:section>
        <p14:section name="Section sans titre" id="{C90B7DC9-14D3-4535-B98C-874380070B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0F83C"/>
    <a:srgbClr val="808080"/>
    <a:srgbClr val="485AE0"/>
    <a:srgbClr val="565868"/>
    <a:srgbClr val="5F5F5F"/>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5501" autoAdjust="0"/>
  </p:normalViewPr>
  <p:slideViewPr>
    <p:cSldViewPr>
      <p:cViewPr varScale="1">
        <p:scale>
          <a:sx n="95" d="100"/>
          <a:sy n="95" d="100"/>
        </p:scale>
        <p:origin x="1253" y="53"/>
      </p:cViewPr>
      <p:guideLst>
        <p:guide orient="horz" pos="2160"/>
        <p:guide pos="2880"/>
      </p:guideLst>
    </p:cSldViewPr>
  </p:slideViewPr>
  <p:outlineViewPr>
    <p:cViewPr>
      <p:scale>
        <a:sx n="33" d="100"/>
        <a:sy n="33" d="100"/>
      </p:scale>
      <p:origin x="0" y="-85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8CA03-63A8-4214-8BAF-951BEE2D2C6B}" type="datetimeFigureOut">
              <a:rPr lang="fr-FR" smtClean="0"/>
              <a:pPr/>
              <a:t>04/06/2024</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7100D-FE69-4B00-AFAA-4876C0A51DBA}" type="slidenum">
              <a:rPr lang="fr-FR" smtClean="0"/>
              <a:pPr/>
              <a:t>‹#›</a:t>
            </a:fld>
            <a:endParaRPr lang="fr-FR"/>
          </a:p>
        </p:txBody>
      </p:sp>
    </p:spTree>
    <p:extLst>
      <p:ext uri="{BB962C8B-B14F-4D97-AF65-F5344CB8AC3E}">
        <p14:creationId xmlns:p14="http://schemas.microsoft.com/office/powerpoint/2010/main" val="410326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1</a:t>
            </a:fld>
            <a:endParaRPr lang="fr-FR"/>
          </a:p>
        </p:txBody>
      </p:sp>
    </p:spTree>
    <p:extLst>
      <p:ext uri="{BB962C8B-B14F-4D97-AF65-F5344CB8AC3E}">
        <p14:creationId xmlns:p14="http://schemas.microsoft.com/office/powerpoint/2010/main" val="3365998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13</a:t>
            </a:fld>
            <a:endParaRPr lang="fr-FR"/>
          </a:p>
        </p:txBody>
      </p:sp>
    </p:spTree>
    <p:extLst>
      <p:ext uri="{BB962C8B-B14F-4D97-AF65-F5344CB8AC3E}">
        <p14:creationId xmlns:p14="http://schemas.microsoft.com/office/powerpoint/2010/main" val="129146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3</a:t>
            </a:fld>
            <a:endParaRPr lang="fr-FR"/>
          </a:p>
        </p:txBody>
      </p:sp>
    </p:spTree>
    <p:extLst>
      <p:ext uri="{BB962C8B-B14F-4D97-AF65-F5344CB8AC3E}">
        <p14:creationId xmlns:p14="http://schemas.microsoft.com/office/powerpoint/2010/main" val="382652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6</a:t>
            </a:fld>
            <a:endParaRPr lang="fr-FR"/>
          </a:p>
        </p:txBody>
      </p:sp>
    </p:spTree>
    <p:extLst>
      <p:ext uri="{BB962C8B-B14F-4D97-AF65-F5344CB8AC3E}">
        <p14:creationId xmlns:p14="http://schemas.microsoft.com/office/powerpoint/2010/main" val="382652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7</a:t>
            </a:fld>
            <a:endParaRPr lang="fr-FR"/>
          </a:p>
        </p:txBody>
      </p:sp>
    </p:spTree>
    <p:extLst>
      <p:ext uri="{BB962C8B-B14F-4D97-AF65-F5344CB8AC3E}">
        <p14:creationId xmlns:p14="http://schemas.microsoft.com/office/powerpoint/2010/main" val="3741353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8</a:t>
            </a:fld>
            <a:endParaRPr lang="fr-FR"/>
          </a:p>
        </p:txBody>
      </p:sp>
    </p:spTree>
    <p:extLst>
      <p:ext uri="{BB962C8B-B14F-4D97-AF65-F5344CB8AC3E}">
        <p14:creationId xmlns:p14="http://schemas.microsoft.com/office/powerpoint/2010/main" val="217687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9</a:t>
            </a:fld>
            <a:endParaRPr lang="fr-FR"/>
          </a:p>
        </p:txBody>
      </p:sp>
    </p:spTree>
    <p:extLst>
      <p:ext uri="{BB962C8B-B14F-4D97-AF65-F5344CB8AC3E}">
        <p14:creationId xmlns:p14="http://schemas.microsoft.com/office/powerpoint/2010/main" val="323145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10</a:t>
            </a:fld>
            <a:endParaRPr lang="fr-FR"/>
          </a:p>
        </p:txBody>
      </p:sp>
    </p:spTree>
    <p:extLst>
      <p:ext uri="{BB962C8B-B14F-4D97-AF65-F5344CB8AC3E}">
        <p14:creationId xmlns:p14="http://schemas.microsoft.com/office/powerpoint/2010/main" val="365387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11</a:t>
            </a:fld>
            <a:endParaRPr lang="fr-FR"/>
          </a:p>
        </p:txBody>
      </p:sp>
    </p:spTree>
    <p:extLst>
      <p:ext uri="{BB962C8B-B14F-4D97-AF65-F5344CB8AC3E}">
        <p14:creationId xmlns:p14="http://schemas.microsoft.com/office/powerpoint/2010/main" val="3730849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FA7100D-FE69-4B00-AFAA-4876C0A51DBA}" type="slidenum">
              <a:rPr lang="fr-FR" smtClean="0"/>
              <a:pPr/>
              <a:t>12</a:t>
            </a:fld>
            <a:endParaRPr lang="fr-FR"/>
          </a:p>
        </p:txBody>
      </p:sp>
    </p:spTree>
    <p:extLst>
      <p:ext uri="{BB962C8B-B14F-4D97-AF65-F5344CB8AC3E}">
        <p14:creationId xmlns:p14="http://schemas.microsoft.com/office/powerpoint/2010/main" val="3708519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fr-FR"/>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fr-FR" noProof="0" smtClean="0"/>
              <a:t>Modifiez le style du titre</a:t>
            </a:r>
            <a:endParaRPr lang="en-US" noProof="0" smtClean="0"/>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anose="05000000000000000000" pitchFamily="2" charset="2"/>
              <a:buNone/>
              <a:defRPr sz="1600">
                <a:solidFill>
                  <a:schemeClr val="bg1"/>
                </a:solidFill>
              </a:defRPr>
            </a:lvl1pPr>
          </a:lstStyle>
          <a:p>
            <a:pPr lvl="0"/>
            <a:r>
              <a:rPr lang="fr-FR" noProof="0" smtClean="0"/>
              <a:t>Modifiez le style des sous-titres du masque</a:t>
            </a:r>
            <a:endParaRPr lang="en-US" noProof="0" smtClean="0"/>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panose="020B0604020202020204" pitchFamily="34" charset="0"/>
              </a:defRPr>
            </a:lvl1pPr>
          </a:lstStyle>
          <a:p>
            <a:r>
              <a:rPr lang="fr-FR" smtClean="0"/>
              <a:t>Ikram Oussarhan &amp; Fatiha Ourahou</a:t>
            </a:r>
            <a:endParaRPr lang="fr-FR"/>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panose="020B0604020202020204" pitchFamily="34" charset="0"/>
              </a:defRPr>
            </a:lvl1pPr>
          </a:lstStyle>
          <a:p>
            <a:fld id="{C5901585-FE68-44BA-A117-BB3F7D1ADBCA}" type="slidenum">
              <a:rPr lang="en-US"/>
              <a:pPr/>
              <a:t>‹#›</a:t>
            </a:fld>
            <a:endParaRPr 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b="1">
                <a:solidFill>
                  <a:schemeClr val="tx2"/>
                </a:solidFill>
                <a:latin typeface="Verdana" panose="020B0604030504040204"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anose="02020603050405020304"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anose="02020603050405020304"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anose="02020603050405020304"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6" name="Espace réservé du numéro de diapositive 5"/>
          <p:cNvSpPr>
            <a:spLocks noGrp="1"/>
          </p:cNvSpPr>
          <p:nvPr>
            <p:ph type="sldNum" sz="quarter" idx="12"/>
          </p:nvPr>
        </p:nvSpPr>
        <p:spPr/>
        <p:txBody>
          <a:bodyPr/>
          <a:lstStyle>
            <a:lvl1pPr>
              <a:defRPr/>
            </a:lvl1pPr>
          </a:lstStyle>
          <a:p>
            <a:fld id="{B02D59E7-B50D-4A2E-8F6A-7D2039E2A764}" type="slidenum">
              <a:rPr lang="en-US"/>
              <a:pPr/>
              <a:t>‹#›</a:t>
            </a:fld>
            <a:endParaRPr lang="en-US"/>
          </a:p>
        </p:txBody>
      </p:sp>
    </p:spTree>
    <p:extLst>
      <p:ext uri="{BB962C8B-B14F-4D97-AF65-F5344CB8AC3E}">
        <p14:creationId xmlns:p14="http://schemas.microsoft.com/office/powerpoint/2010/main" val="314459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381000"/>
            <a:ext cx="2057400" cy="59436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381000"/>
            <a:ext cx="6019800" cy="59436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6" name="Espace réservé du numéro de diapositive 5"/>
          <p:cNvSpPr>
            <a:spLocks noGrp="1"/>
          </p:cNvSpPr>
          <p:nvPr>
            <p:ph type="sldNum" sz="quarter" idx="12"/>
          </p:nvPr>
        </p:nvSpPr>
        <p:spPr/>
        <p:txBody>
          <a:bodyPr/>
          <a:lstStyle>
            <a:lvl1pPr>
              <a:defRPr/>
            </a:lvl1pPr>
          </a:lstStyle>
          <a:p>
            <a:fld id="{8F74209E-EE07-4AF1-B1FF-CE93A950B9A8}" type="slidenum">
              <a:rPr lang="en-US"/>
              <a:pPr/>
              <a:t>‹#›</a:t>
            </a:fld>
            <a:endParaRPr lang="en-US"/>
          </a:p>
        </p:txBody>
      </p:sp>
    </p:spTree>
    <p:extLst>
      <p:ext uri="{BB962C8B-B14F-4D97-AF65-F5344CB8AC3E}">
        <p14:creationId xmlns:p14="http://schemas.microsoft.com/office/powerpoint/2010/main" val="2393667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143000" y="381000"/>
            <a:ext cx="6705600" cy="563563"/>
          </a:xfr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457200" y="1076325"/>
            <a:ext cx="8229600" cy="5248275"/>
          </a:xfrm>
        </p:spPr>
        <p:txBody>
          <a:bodyPr/>
          <a:lstStyle/>
          <a:p>
            <a:r>
              <a:rPr lang="fr-FR" smtClean="0"/>
              <a:t>Cliquez sur l'icône pour ajouter un tableau</a:t>
            </a:r>
            <a:endParaRPr lang="fr-FR"/>
          </a:p>
        </p:txBody>
      </p:sp>
      <p:sp>
        <p:nvSpPr>
          <p:cNvPr id="4" name="Espace réservé de la date 3"/>
          <p:cNvSpPr>
            <a:spLocks noGrp="1"/>
          </p:cNvSpPr>
          <p:nvPr>
            <p:ph type="dt" sz="half" idx="10"/>
          </p:nvPr>
        </p:nvSpPr>
        <p:spPr>
          <a:xfrm>
            <a:off x="457200" y="6519863"/>
            <a:ext cx="2133600" cy="244475"/>
          </a:xfrm>
        </p:spPr>
        <p:txBody>
          <a:bodyPr/>
          <a:lstStyle>
            <a:lvl1pPr>
              <a:defRPr/>
            </a:lvl1pPr>
          </a:lstStyle>
          <a:p>
            <a:endParaRPr lang="fr-FR"/>
          </a:p>
        </p:txBody>
      </p:sp>
      <p:sp>
        <p:nvSpPr>
          <p:cNvPr id="5" name="Espace réservé du pied de page 4"/>
          <p:cNvSpPr>
            <a:spLocks noGrp="1"/>
          </p:cNvSpPr>
          <p:nvPr>
            <p:ph type="ftr" sz="quarter" idx="11"/>
          </p:nvPr>
        </p:nvSpPr>
        <p:spPr>
          <a:xfrm>
            <a:off x="5181600" y="6477000"/>
            <a:ext cx="2895600" cy="233363"/>
          </a:xfrm>
        </p:spPr>
        <p:txBody>
          <a:bodyPr/>
          <a:lstStyle>
            <a:lvl1pPr>
              <a:defRPr/>
            </a:lvl1pPr>
          </a:lstStyle>
          <a:p>
            <a:r>
              <a:rPr lang="fr-FR" smtClean="0"/>
              <a:t>Ikram Oussarhan &amp; Fatiha Ourahou</a:t>
            </a:r>
            <a:endParaRPr lang="en-US"/>
          </a:p>
        </p:txBody>
      </p:sp>
      <p:sp>
        <p:nvSpPr>
          <p:cNvPr id="6" name="Espace réservé du numéro de diapositive 5"/>
          <p:cNvSpPr>
            <a:spLocks noGrp="1"/>
          </p:cNvSpPr>
          <p:nvPr>
            <p:ph type="sldNum" sz="quarter" idx="12"/>
          </p:nvPr>
        </p:nvSpPr>
        <p:spPr>
          <a:xfrm>
            <a:off x="8286750" y="6386513"/>
            <a:ext cx="457200" cy="228600"/>
          </a:xfrm>
        </p:spPr>
        <p:txBody>
          <a:bodyPr/>
          <a:lstStyle>
            <a:lvl1pPr>
              <a:defRPr/>
            </a:lvl1pPr>
          </a:lstStyle>
          <a:p>
            <a:fld id="{1FB861EB-360A-4642-BBEF-4B76AAD18D89}" type="slidenum">
              <a:rPr lang="en-US"/>
              <a:pPr/>
              <a:t>‹#›</a:t>
            </a:fld>
            <a:endParaRPr lang="en-US"/>
          </a:p>
        </p:txBody>
      </p:sp>
    </p:spTree>
    <p:extLst>
      <p:ext uri="{BB962C8B-B14F-4D97-AF65-F5344CB8AC3E}">
        <p14:creationId xmlns:p14="http://schemas.microsoft.com/office/powerpoint/2010/main" val="166798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1143000" y="381000"/>
            <a:ext cx="6705600" cy="563563"/>
          </a:xfrm>
        </p:spPr>
        <p:txBody>
          <a:bodyPr/>
          <a:lstStyle/>
          <a:p>
            <a:r>
              <a:rPr lang="fr-FR" smtClean="0"/>
              <a:t>Modifiez le style du titre</a:t>
            </a:r>
            <a:endParaRPr lang="fr-FR"/>
          </a:p>
        </p:txBody>
      </p:sp>
      <p:sp>
        <p:nvSpPr>
          <p:cNvPr id="3" name="Espace réservé du graphique 2"/>
          <p:cNvSpPr>
            <a:spLocks noGrp="1"/>
          </p:cNvSpPr>
          <p:nvPr>
            <p:ph type="chart" idx="1"/>
          </p:nvPr>
        </p:nvSpPr>
        <p:spPr>
          <a:xfrm>
            <a:off x="457200" y="1076325"/>
            <a:ext cx="8229600" cy="5248275"/>
          </a:xfrm>
        </p:spPr>
        <p:txBody>
          <a:bodyPr/>
          <a:lstStyle/>
          <a:p>
            <a:r>
              <a:rPr lang="fr-FR" smtClean="0"/>
              <a:t>Cliquez sur l'icône pour ajouter un graphique</a:t>
            </a:r>
            <a:endParaRPr lang="fr-FR"/>
          </a:p>
        </p:txBody>
      </p:sp>
      <p:sp>
        <p:nvSpPr>
          <p:cNvPr id="4" name="Espace réservé de la date 3"/>
          <p:cNvSpPr>
            <a:spLocks noGrp="1"/>
          </p:cNvSpPr>
          <p:nvPr>
            <p:ph type="dt" sz="half" idx="10"/>
          </p:nvPr>
        </p:nvSpPr>
        <p:spPr>
          <a:xfrm>
            <a:off x="457200" y="6519863"/>
            <a:ext cx="2133600" cy="244475"/>
          </a:xfrm>
        </p:spPr>
        <p:txBody>
          <a:bodyPr/>
          <a:lstStyle>
            <a:lvl1pPr>
              <a:defRPr/>
            </a:lvl1pPr>
          </a:lstStyle>
          <a:p>
            <a:endParaRPr lang="fr-FR"/>
          </a:p>
        </p:txBody>
      </p:sp>
      <p:sp>
        <p:nvSpPr>
          <p:cNvPr id="5" name="Espace réservé du pied de page 4"/>
          <p:cNvSpPr>
            <a:spLocks noGrp="1"/>
          </p:cNvSpPr>
          <p:nvPr>
            <p:ph type="ftr" sz="quarter" idx="11"/>
          </p:nvPr>
        </p:nvSpPr>
        <p:spPr>
          <a:xfrm>
            <a:off x="5181600" y="6477000"/>
            <a:ext cx="2895600" cy="233363"/>
          </a:xfrm>
        </p:spPr>
        <p:txBody>
          <a:bodyPr/>
          <a:lstStyle>
            <a:lvl1pPr>
              <a:defRPr/>
            </a:lvl1pPr>
          </a:lstStyle>
          <a:p>
            <a:r>
              <a:rPr lang="fr-FR" smtClean="0"/>
              <a:t>Ikram Oussarhan &amp; Fatiha Ourahou</a:t>
            </a:r>
            <a:endParaRPr lang="en-US"/>
          </a:p>
        </p:txBody>
      </p:sp>
      <p:sp>
        <p:nvSpPr>
          <p:cNvPr id="6" name="Espace réservé du numéro de diapositive 5"/>
          <p:cNvSpPr>
            <a:spLocks noGrp="1"/>
          </p:cNvSpPr>
          <p:nvPr>
            <p:ph type="sldNum" sz="quarter" idx="12"/>
          </p:nvPr>
        </p:nvSpPr>
        <p:spPr>
          <a:xfrm>
            <a:off x="8286750" y="6386513"/>
            <a:ext cx="457200" cy="228600"/>
          </a:xfrm>
        </p:spPr>
        <p:txBody>
          <a:bodyPr/>
          <a:lstStyle>
            <a:lvl1pPr>
              <a:defRPr/>
            </a:lvl1pPr>
          </a:lstStyle>
          <a:p>
            <a:fld id="{78CC4D45-EC30-4C57-8D53-C15A1F2C0DCF}" type="slidenum">
              <a:rPr lang="en-US"/>
              <a:pPr/>
              <a:t>‹#›</a:t>
            </a:fld>
            <a:endParaRPr lang="en-US"/>
          </a:p>
        </p:txBody>
      </p:sp>
    </p:spTree>
    <p:extLst>
      <p:ext uri="{BB962C8B-B14F-4D97-AF65-F5344CB8AC3E}">
        <p14:creationId xmlns:p14="http://schemas.microsoft.com/office/powerpoint/2010/main" val="297348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6" name="Espace réservé du numéro de diapositive 5"/>
          <p:cNvSpPr>
            <a:spLocks noGrp="1"/>
          </p:cNvSpPr>
          <p:nvPr>
            <p:ph type="sldNum" sz="quarter" idx="12"/>
          </p:nvPr>
        </p:nvSpPr>
        <p:spPr/>
        <p:txBody>
          <a:bodyPr/>
          <a:lstStyle>
            <a:lvl1pPr>
              <a:defRPr/>
            </a:lvl1pPr>
          </a:lstStyle>
          <a:p>
            <a:fld id="{19965200-EEF1-4F7C-9FC9-B2EFE50821EC}" type="slidenum">
              <a:rPr lang="en-US"/>
              <a:pPr/>
              <a:t>‹#›</a:t>
            </a:fld>
            <a:endParaRPr lang="en-US"/>
          </a:p>
        </p:txBody>
      </p:sp>
    </p:spTree>
    <p:extLst>
      <p:ext uri="{BB962C8B-B14F-4D97-AF65-F5344CB8AC3E}">
        <p14:creationId xmlns:p14="http://schemas.microsoft.com/office/powerpoint/2010/main" val="225589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6" name="Espace réservé du numéro de diapositive 5"/>
          <p:cNvSpPr>
            <a:spLocks noGrp="1"/>
          </p:cNvSpPr>
          <p:nvPr>
            <p:ph type="sldNum" sz="quarter" idx="12"/>
          </p:nvPr>
        </p:nvSpPr>
        <p:spPr/>
        <p:txBody>
          <a:bodyPr/>
          <a:lstStyle>
            <a:lvl1pPr>
              <a:defRPr/>
            </a:lvl1pPr>
          </a:lstStyle>
          <a:p>
            <a:fld id="{F6A05D63-3585-4C7B-9B7D-5FCEA5326F90}" type="slidenum">
              <a:rPr lang="en-US"/>
              <a:pPr/>
              <a:t>‹#›</a:t>
            </a:fld>
            <a:endParaRPr lang="en-US"/>
          </a:p>
        </p:txBody>
      </p:sp>
    </p:spTree>
    <p:extLst>
      <p:ext uri="{BB962C8B-B14F-4D97-AF65-F5344CB8AC3E}">
        <p14:creationId xmlns:p14="http://schemas.microsoft.com/office/powerpoint/2010/main" val="142625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076325"/>
            <a:ext cx="4038600" cy="52482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076325"/>
            <a:ext cx="4038600" cy="52482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7" name="Espace réservé du numéro de diapositive 6"/>
          <p:cNvSpPr>
            <a:spLocks noGrp="1"/>
          </p:cNvSpPr>
          <p:nvPr>
            <p:ph type="sldNum" sz="quarter" idx="12"/>
          </p:nvPr>
        </p:nvSpPr>
        <p:spPr/>
        <p:txBody>
          <a:bodyPr/>
          <a:lstStyle>
            <a:lvl1pPr>
              <a:defRPr/>
            </a:lvl1pPr>
          </a:lstStyle>
          <a:p>
            <a:fld id="{2C8B2D24-EB24-4781-A5E7-048A0C9961A3}" type="slidenum">
              <a:rPr lang="en-US"/>
              <a:pPr/>
              <a:t>‹#›</a:t>
            </a:fld>
            <a:endParaRPr lang="en-US"/>
          </a:p>
        </p:txBody>
      </p:sp>
    </p:spTree>
    <p:extLst>
      <p:ext uri="{BB962C8B-B14F-4D97-AF65-F5344CB8AC3E}">
        <p14:creationId xmlns:p14="http://schemas.microsoft.com/office/powerpoint/2010/main" val="365325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9" name="Espace réservé du numéro de diapositive 8"/>
          <p:cNvSpPr>
            <a:spLocks noGrp="1"/>
          </p:cNvSpPr>
          <p:nvPr>
            <p:ph type="sldNum" sz="quarter" idx="12"/>
          </p:nvPr>
        </p:nvSpPr>
        <p:spPr/>
        <p:txBody>
          <a:bodyPr/>
          <a:lstStyle>
            <a:lvl1pPr>
              <a:defRPr/>
            </a:lvl1pPr>
          </a:lstStyle>
          <a:p>
            <a:fld id="{CE88363A-B377-4DC6-8D44-D2477C9F5EAD}" type="slidenum">
              <a:rPr lang="en-US"/>
              <a:pPr/>
              <a:t>‹#›</a:t>
            </a:fld>
            <a:endParaRPr lang="en-US"/>
          </a:p>
        </p:txBody>
      </p:sp>
    </p:spTree>
    <p:extLst>
      <p:ext uri="{BB962C8B-B14F-4D97-AF65-F5344CB8AC3E}">
        <p14:creationId xmlns:p14="http://schemas.microsoft.com/office/powerpoint/2010/main" val="118484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5" name="Espace réservé du numéro de diapositive 4"/>
          <p:cNvSpPr>
            <a:spLocks noGrp="1"/>
          </p:cNvSpPr>
          <p:nvPr>
            <p:ph type="sldNum" sz="quarter" idx="12"/>
          </p:nvPr>
        </p:nvSpPr>
        <p:spPr/>
        <p:txBody>
          <a:bodyPr/>
          <a:lstStyle>
            <a:lvl1pPr>
              <a:defRPr/>
            </a:lvl1pPr>
          </a:lstStyle>
          <a:p>
            <a:fld id="{3984115C-0F90-43E8-A5D0-D5B24628E562}" type="slidenum">
              <a:rPr lang="en-US"/>
              <a:pPr/>
              <a:t>‹#›</a:t>
            </a:fld>
            <a:endParaRPr lang="en-US"/>
          </a:p>
        </p:txBody>
      </p:sp>
    </p:spTree>
    <p:extLst>
      <p:ext uri="{BB962C8B-B14F-4D97-AF65-F5344CB8AC3E}">
        <p14:creationId xmlns:p14="http://schemas.microsoft.com/office/powerpoint/2010/main" val="314889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4" name="Espace réservé du numéro de diapositive 3"/>
          <p:cNvSpPr>
            <a:spLocks noGrp="1"/>
          </p:cNvSpPr>
          <p:nvPr>
            <p:ph type="sldNum" sz="quarter" idx="12"/>
          </p:nvPr>
        </p:nvSpPr>
        <p:spPr/>
        <p:txBody>
          <a:bodyPr/>
          <a:lstStyle>
            <a:lvl1pPr>
              <a:defRPr/>
            </a:lvl1pPr>
          </a:lstStyle>
          <a:p>
            <a:fld id="{54E32460-D060-47AF-8055-F5F6FDF8D594}" type="slidenum">
              <a:rPr lang="en-US"/>
              <a:pPr/>
              <a:t>‹#›</a:t>
            </a:fld>
            <a:endParaRPr lang="en-US"/>
          </a:p>
        </p:txBody>
      </p:sp>
    </p:spTree>
    <p:extLst>
      <p:ext uri="{BB962C8B-B14F-4D97-AF65-F5344CB8AC3E}">
        <p14:creationId xmlns:p14="http://schemas.microsoft.com/office/powerpoint/2010/main" val="374975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7" name="Espace réservé du numéro de diapositive 6"/>
          <p:cNvSpPr>
            <a:spLocks noGrp="1"/>
          </p:cNvSpPr>
          <p:nvPr>
            <p:ph type="sldNum" sz="quarter" idx="12"/>
          </p:nvPr>
        </p:nvSpPr>
        <p:spPr/>
        <p:txBody>
          <a:bodyPr/>
          <a:lstStyle>
            <a:lvl1pPr>
              <a:defRPr/>
            </a:lvl1pPr>
          </a:lstStyle>
          <a:p>
            <a:fld id="{4DF695F8-3983-4FBE-AAED-9D6F3CB63E07}" type="slidenum">
              <a:rPr lang="en-US"/>
              <a:pPr/>
              <a:t>‹#›</a:t>
            </a:fld>
            <a:endParaRPr lang="en-US"/>
          </a:p>
        </p:txBody>
      </p:sp>
    </p:spTree>
    <p:extLst>
      <p:ext uri="{BB962C8B-B14F-4D97-AF65-F5344CB8AC3E}">
        <p14:creationId xmlns:p14="http://schemas.microsoft.com/office/powerpoint/2010/main" val="19878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r>
              <a:rPr lang="fr-FR" smtClean="0"/>
              <a:t>Ikram Oussarhan &amp; Fatiha Ourahou</a:t>
            </a:r>
            <a:endParaRPr lang="en-US"/>
          </a:p>
        </p:txBody>
      </p:sp>
      <p:sp>
        <p:nvSpPr>
          <p:cNvPr id="7" name="Espace réservé du numéro de diapositive 6"/>
          <p:cNvSpPr>
            <a:spLocks noGrp="1"/>
          </p:cNvSpPr>
          <p:nvPr>
            <p:ph type="sldNum" sz="quarter" idx="12"/>
          </p:nvPr>
        </p:nvSpPr>
        <p:spPr/>
        <p:txBody>
          <a:bodyPr/>
          <a:lstStyle>
            <a:lvl1pPr>
              <a:defRPr/>
            </a:lvl1pPr>
          </a:lstStyle>
          <a:p>
            <a:fld id="{13AAC177-4EE8-427B-965E-A451BB6F55CA}" type="slidenum">
              <a:rPr lang="en-US"/>
              <a:pPr/>
              <a:t>‹#›</a:t>
            </a:fld>
            <a:endParaRPr lang="en-US"/>
          </a:p>
        </p:txBody>
      </p:sp>
    </p:spTree>
    <p:extLst>
      <p:ext uri="{BB962C8B-B14F-4D97-AF65-F5344CB8AC3E}">
        <p14:creationId xmlns:p14="http://schemas.microsoft.com/office/powerpoint/2010/main" val="35448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fr-FR"/>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fr-FR" smtClean="0"/>
              <a:t>Ikram Oussarhan &amp; Fatiha Ourahou</a:t>
            </a: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F375F8E0-49A2-4FA7-8357-E840CE7B9015}"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fr-FR"/>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fr-FR"/>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fr-FR"/>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Modifiez le style du titre</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anose="020B0604030504040204" pitchFamily="34" charset="0"/>
        </a:defRPr>
      </a:lvl2pPr>
      <a:lvl3pPr algn="l" rtl="0" eaLnBrk="1" fontAlgn="base" hangingPunct="1">
        <a:spcBef>
          <a:spcPct val="0"/>
        </a:spcBef>
        <a:spcAft>
          <a:spcPct val="0"/>
        </a:spcAft>
        <a:defRPr sz="3200">
          <a:solidFill>
            <a:schemeClr val="bg1"/>
          </a:solidFill>
          <a:latin typeface="Verdana" panose="020B0604030504040204" pitchFamily="34" charset="0"/>
        </a:defRPr>
      </a:lvl3pPr>
      <a:lvl4pPr algn="l" rtl="0" eaLnBrk="1" fontAlgn="base" hangingPunct="1">
        <a:spcBef>
          <a:spcPct val="0"/>
        </a:spcBef>
        <a:spcAft>
          <a:spcPct val="0"/>
        </a:spcAft>
        <a:defRPr sz="3200">
          <a:solidFill>
            <a:schemeClr val="bg1"/>
          </a:solidFill>
          <a:latin typeface="Verdana" panose="020B0604030504040204" pitchFamily="34" charset="0"/>
        </a:defRPr>
      </a:lvl4pPr>
      <a:lvl5pPr algn="l" rtl="0" eaLnBrk="1" fontAlgn="base" hangingPunct="1">
        <a:spcBef>
          <a:spcPct val="0"/>
        </a:spcBef>
        <a:spcAft>
          <a:spcPct val="0"/>
        </a:spcAft>
        <a:defRPr sz="3200">
          <a:solidFill>
            <a:schemeClr val="bg1"/>
          </a:solidFill>
          <a:latin typeface="Verdana" panose="020B0604030504040204" pitchFamily="34" charset="0"/>
        </a:defRPr>
      </a:lvl5pPr>
      <a:lvl6pPr marL="457200" algn="l" rtl="0" eaLnBrk="1" fontAlgn="base" hangingPunct="1">
        <a:spcBef>
          <a:spcPct val="0"/>
        </a:spcBef>
        <a:spcAft>
          <a:spcPct val="0"/>
        </a:spcAft>
        <a:defRPr sz="3200">
          <a:solidFill>
            <a:schemeClr val="bg1"/>
          </a:solidFill>
          <a:latin typeface="Verdana" panose="020B0604030504040204" pitchFamily="34" charset="0"/>
        </a:defRPr>
      </a:lvl6pPr>
      <a:lvl7pPr marL="914400" algn="l" rtl="0" eaLnBrk="1" fontAlgn="base" hangingPunct="1">
        <a:spcBef>
          <a:spcPct val="0"/>
        </a:spcBef>
        <a:spcAft>
          <a:spcPct val="0"/>
        </a:spcAft>
        <a:defRPr sz="3200">
          <a:solidFill>
            <a:schemeClr val="bg1"/>
          </a:solidFill>
          <a:latin typeface="Verdana" panose="020B0604030504040204" pitchFamily="34" charset="0"/>
        </a:defRPr>
      </a:lvl7pPr>
      <a:lvl8pPr marL="1371600" algn="l" rtl="0" eaLnBrk="1" fontAlgn="base" hangingPunct="1">
        <a:spcBef>
          <a:spcPct val="0"/>
        </a:spcBef>
        <a:spcAft>
          <a:spcPct val="0"/>
        </a:spcAft>
        <a:defRPr sz="3200">
          <a:solidFill>
            <a:schemeClr val="bg1"/>
          </a:solidFill>
          <a:latin typeface="Verdana" panose="020B0604030504040204" pitchFamily="34" charset="0"/>
        </a:defRPr>
      </a:lvl8pPr>
      <a:lvl9pPr marL="1828800" algn="l"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86050" y="1785927"/>
            <a:ext cx="5256584" cy="2571768"/>
          </a:xfrm>
        </p:spPr>
        <p:txBody>
          <a:bodyPr/>
          <a:lstStyle/>
          <a:p>
            <a:r>
              <a:rPr lang="fr-FR" sz="4400" dirty="0" smtClean="0">
                <a:solidFill>
                  <a:srgbClr val="FF0000"/>
                </a:solidFill>
              </a:rPr>
              <a:t>Projet </a:t>
            </a:r>
            <a:br>
              <a:rPr lang="fr-FR" sz="4400" dirty="0" smtClean="0">
                <a:solidFill>
                  <a:srgbClr val="FF0000"/>
                </a:solidFill>
              </a:rPr>
            </a:br>
            <a:r>
              <a:rPr lang="fr-FR" sz="4400" dirty="0" smtClean="0">
                <a:solidFill>
                  <a:srgbClr val="FF0000"/>
                </a:solidFill>
              </a:rPr>
              <a:t>de Gestion  </a:t>
            </a:r>
            <a:br>
              <a:rPr lang="fr-FR" sz="4400" dirty="0" smtClean="0">
                <a:solidFill>
                  <a:srgbClr val="FF0000"/>
                </a:solidFill>
              </a:rPr>
            </a:br>
            <a:r>
              <a:rPr lang="fr-FR" sz="4400" dirty="0" smtClean="0">
                <a:solidFill>
                  <a:srgbClr val="FF0000"/>
                </a:solidFill>
              </a:rPr>
              <a:t>de bibliothèque</a:t>
            </a:r>
            <a:br>
              <a:rPr lang="fr-FR" sz="4400" dirty="0" smtClean="0">
                <a:solidFill>
                  <a:srgbClr val="FF0000"/>
                </a:solidFill>
              </a:rPr>
            </a:br>
            <a:endParaRPr lang="en-US" sz="4400" dirty="0">
              <a:solidFill>
                <a:srgbClr val="FF0000"/>
              </a:solidFill>
            </a:endParaRPr>
          </a:p>
        </p:txBody>
      </p:sp>
      <p:sp>
        <p:nvSpPr>
          <p:cNvPr id="2051" name="Rectangle 3"/>
          <p:cNvSpPr>
            <a:spLocks noGrp="1" noChangeArrowheads="1"/>
          </p:cNvSpPr>
          <p:nvPr>
            <p:ph type="subTitle" idx="1"/>
          </p:nvPr>
        </p:nvSpPr>
        <p:spPr>
          <a:xfrm>
            <a:off x="142876" y="4857760"/>
            <a:ext cx="7572396" cy="1857388"/>
          </a:xfrm>
        </p:spPr>
        <p:txBody>
          <a:bodyPr/>
          <a:lstStyle/>
          <a:p>
            <a:pPr algn="l">
              <a:lnSpc>
                <a:spcPct val="90000"/>
              </a:lnSpc>
            </a:pPr>
            <a:r>
              <a:rPr lang="fr-FR" sz="2800" dirty="0" smtClean="0">
                <a:solidFill>
                  <a:schemeClr val="tx1"/>
                </a:solidFill>
              </a:rPr>
              <a:t>Filière : SMA/SMI (S4)</a:t>
            </a:r>
          </a:p>
          <a:p>
            <a:pPr algn="l">
              <a:lnSpc>
                <a:spcPct val="90000"/>
              </a:lnSpc>
            </a:pPr>
            <a:r>
              <a:rPr lang="fr-FR" sz="2800" dirty="0" smtClean="0">
                <a:solidFill>
                  <a:schemeClr val="tx1"/>
                </a:solidFill>
              </a:rPr>
              <a:t>A.U. : 2023-2024</a:t>
            </a:r>
          </a:p>
          <a:p>
            <a:pPr algn="l">
              <a:lnSpc>
                <a:spcPct val="90000"/>
              </a:lnSpc>
            </a:pPr>
            <a:r>
              <a:rPr lang="fr-FR" sz="2800" dirty="0" smtClean="0">
                <a:solidFill>
                  <a:schemeClr val="tx1"/>
                </a:solidFill>
              </a:rPr>
              <a:t>Réalisé par : - </a:t>
            </a:r>
            <a:r>
              <a:rPr lang="fr-FR" sz="2800" dirty="0" err="1" smtClean="0">
                <a:solidFill>
                  <a:schemeClr val="tx1"/>
                </a:solidFill>
              </a:rPr>
              <a:t>Ikram</a:t>
            </a:r>
            <a:r>
              <a:rPr lang="fr-FR" sz="2800" dirty="0" smtClean="0">
                <a:solidFill>
                  <a:schemeClr val="tx1"/>
                </a:solidFill>
              </a:rPr>
              <a:t> </a:t>
            </a:r>
            <a:r>
              <a:rPr lang="fr-FR" sz="2800" dirty="0" err="1" smtClean="0">
                <a:solidFill>
                  <a:schemeClr val="tx1"/>
                </a:solidFill>
              </a:rPr>
              <a:t>Oussarhan</a:t>
            </a:r>
            <a:endParaRPr lang="fr-FR" sz="2800" dirty="0" smtClean="0">
              <a:solidFill>
                <a:schemeClr val="tx1"/>
              </a:solidFill>
            </a:endParaRPr>
          </a:p>
          <a:p>
            <a:pPr algn="l">
              <a:lnSpc>
                <a:spcPct val="90000"/>
              </a:lnSpc>
            </a:pPr>
            <a:r>
              <a:rPr lang="fr-FR" sz="2800" dirty="0" smtClean="0">
                <a:solidFill>
                  <a:schemeClr val="tx1"/>
                </a:solidFill>
              </a:rPr>
              <a:t>                  </a:t>
            </a:r>
            <a:r>
              <a:rPr lang="fr-FR" sz="2800" dirty="0" smtClean="0">
                <a:solidFill>
                  <a:schemeClr val="bg2">
                    <a:lumMod val="40000"/>
                    <a:lumOff val="60000"/>
                  </a:schemeClr>
                </a:solidFill>
              </a:rPr>
              <a:t>&amp;</a:t>
            </a:r>
            <a:r>
              <a:rPr lang="fr-FR" sz="2800" dirty="0" smtClean="0">
                <a:solidFill>
                  <a:schemeClr val="tx1"/>
                </a:solidFill>
              </a:rPr>
              <a:t> - Fatiha </a:t>
            </a:r>
            <a:r>
              <a:rPr lang="fr-FR" sz="2800" dirty="0" err="1" smtClean="0">
                <a:solidFill>
                  <a:schemeClr val="tx1"/>
                </a:solidFill>
              </a:rPr>
              <a:t>Ourahou</a:t>
            </a:r>
            <a:endParaRPr lang="fr-FR" sz="2800" dirty="0">
              <a:solidFill>
                <a:schemeClr val="tx1"/>
              </a:solidFill>
            </a:endParaRPr>
          </a:p>
        </p:txBody>
      </p:sp>
      <p:cxnSp>
        <p:nvCxnSpPr>
          <p:cNvPr id="3" name="Connecteur droit 2"/>
          <p:cNvCxnSpPr/>
          <p:nvPr/>
        </p:nvCxnSpPr>
        <p:spPr>
          <a:xfrm>
            <a:off x="7547248" y="5517232"/>
            <a:ext cx="0" cy="1152128"/>
          </a:xfrm>
          <a:prstGeom prst="line">
            <a:avLst/>
          </a:prstGeom>
        </p:spPr>
        <p:style>
          <a:lnRef idx="3">
            <a:schemeClr val="dk1"/>
          </a:lnRef>
          <a:fillRef idx="0">
            <a:schemeClr val="dk1"/>
          </a:fillRef>
          <a:effectRef idx="2">
            <a:schemeClr val="dk1"/>
          </a:effectRef>
          <a:fontRef idx="minor">
            <a:schemeClr val="tx1"/>
          </a:fontRef>
        </p:style>
      </p:cxnSp>
      <p:pic>
        <p:nvPicPr>
          <p:cNvPr id="5" name="Picture 1" descr="E:\2-SMC_S3\2021-2022\M20 SMC S3\log1.png"/>
          <p:cNvPicPr>
            <a:picLocks noChangeAspect="1" noChangeArrowheads="1"/>
          </p:cNvPicPr>
          <p:nvPr/>
        </p:nvPicPr>
        <p:blipFill>
          <a:blip r:embed="rId4"/>
          <a:srcRect/>
          <a:stretch>
            <a:fillRect/>
          </a:stretch>
        </p:blipFill>
        <p:spPr bwMode="auto">
          <a:xfrm>
            <a:off x="2143108" y="0"/>
            <a:ext cx="1928826" cy="1428736"/>
          </a:xfrm>
          <a:prstGeom prst="rect">
            <a:avLst/>
          </a:prstGeom>
          <a:noFill/>
        </p:spPr>
      </p:pic>
      <p:pic>
        <p:nvPicPr>
          <p:cNvPr id="6" name="Picture 2" descr="E:\2-SMC_S3\2021-2022\M20 SMC S3\log2.png"/>
          <p:cNvPicPr>
            <a:picLocks noChangeAspect="1" noChangeArrowheads="1"/>
          </p:cNvPicPr>
          <p:nvPr/>
        </p:nvPicPr>
        <p:blipFill>
          <a:blip r:embed="rId5"/>
          <a:srcRect/>
          <a:stretch>
            <a:fillRect/>
          </a:stretch>
        </p:blipFill>
        <p:spPr bwMode="auto">
          <a:xfrm>
            <a:off x="4500562" y="0"/>
            <a:ext cx="2214578" cy="150017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smtClean="0"/>
              <a:t>Code (suite)</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10</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96752"/>
            <a:ext cx="6087325" cy="5587007"/>
          </a:xfrm>
          <a:prstGeom prst="rect">
            <a:avLst/>
          </a:prstGeom>
        </p:spPr>
      </p:pic>
    </p:spTree>
    <p:extLst>
      <p:ext uri="{BB962C8B-B14F-4D97-AF65-F5344CB8AC3E}">
        <p14:creationId xmlns:p14="http://schemas.microsoft.com/office/powerpoint/2010/main" val="197657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smtClean="0"/>
              <a:t>Code (suite : main)</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11</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56" y="1124744"/>
            <a:ext cx="6716615" cy="5681850"/>
          </a:xfrm>
          <a:prstGeom prst="rect">
            <a:avLst/>
          </a:prstGeom>
        </p:spPr>
      </p:pic>
    </p:spTree>
    <p:extLst>
      <p:ext uri="{BB962C8B-B14F-4D97-AF65-F5344CB8AC3E}">
        <p14:creationId xmlns:p14="http://schemas.microsoft.com/office/powerpoint/2010/main" val="1240166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a:t>Code (suite : main)</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12</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25" y="1089025"/>
            <a:ext cx="6728647" cy="5723732"/>
          </a:xfrm>
          <a:prstGeom prst="rect">
            <a:avLst/>
          </a:prstGeom>
        </p:spPr>
      </p:pic>
    </p:spTree>
    <p:extLst>
      <p:ext uri="{BB962C8B-B14F-4D97-AF65-F5344CB8AC3E}">
        <p14:creationId xmlns:p14="http://schemas.microsoft.com/office/powerpoint/2010/main" val="1348554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smtClean="0"/>
              <a:t>Code</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13</a:t>
            </a:fld>
            <a:endParaRPr lang="en-US" sz="1200" b="1" dirty="0">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sp>
        <p:nvSpPr>
          <p:cNvPr id="5" name="TextBox 4"/>
          <p:cNvSpPr txBox="1"/>
          <p:nvPr/>
        </p:nvSpPr>
        <p:spPr>
          <a:xfrm>
            <a:off x="5102345" y="6413266"/>
            <a:ext cx="2638007" cy="400110"/>
          </a:xfrm>
          <a:prstGeom prst="rect">
            <a:avLst/>
          </a:prstGeom>
          <a:noFill/>
        </p:spPr>
        <p:txBody>
          <a:bodyPr wrap="square" rtlCol="0">
            <a:spAutoFit/>
          </a:bodyPr>
          <a:lstStyle/>
          <a:p>
            <a:r>
              <a:rPr lang="fr-FR" sz="2000" b="1" u="sng" dirty="0" smtClean="0">
                <a:solidFill>
                  <a:srgbClr val="FF0000"/>
                </a:solidFill>
              </a:rPr>
              <a:t>Fin du programme</a:t>
            </a:r>
            <a:endParaRPr lang="en-US" sz="2000" b="1" u="sng"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25563"/>
            <a:ext cx="5936494" cy="5227773"/>
          </a:xfrm>
          <a:prstGeom prst="rect">
            <a:avLst/>
          </a:prstGeom>
        </p:spPr>
      </p:pic>
    </p:spTree>
    <p:extLst>
      <p:ext uri="{BB962C8B-B14F-4D97-AF65-F5344CB8AC3E}">
        <p14:creationId xmlns:p14="http://schemas.microsoft.com/office/powerpoint/2010/main" val="52572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357158" y="1428747"/>
            <a:ext cx="7643866" cy="4786335"/>
          </a:xfrm>
        </p:spPr>
        <p:txBody>
          <a:bodyPr/>
          <a:lstStyle/>
          <a:p>
            <a:pPr algn="just"/>
            <a:r>
              <a:rPr lang="fr-FR" dirty="0" smtClean="0"/>
              <a:t>Les bibliothèques jouent un rôle crucial dans la promotion de la culture, de l'éducation et de la lecture. Avec l'avènement des technologies numériques, la gestion efficace des bibliothèques est devenue essentielle pour répondre aux besoins croissants des utilisateurs et pour optimiser l'organisation interne. Ce projet vise à développer un système de gestion de bibliothèque utilisant des structures de données telles que les listes, piles, files et arbres, ainsi que des fichiers pour assurer la persistance des données.</a:t>
            </a:r>
            <a:endParaRPr lang="fr-FR" dirty="0"/>
          </a:p>
        </p:txBody>
      </p:sp>
      <p:sp>
        <p:nvSpPr>
          <p:cNvPr id="4" name="Espace réservé du pied de page 3"/>
          <p:cNvSpPr>
            <a:spLocks noGrp="1"/>
          </p:cNvSpPr>
          <p:nvPr>
            <p:ph type="ftr" sz="quarter" idx="11"/>
          </p:nvPr>
        </p:nvSpPr>
        <p:spPr/>
        <p:txBody>
          <a:bodyPr/>
          <a:lstStyle/>
          <a:p>
            <a:r>
              <a:rPr lang="fr-FR" smtClean="0"/>
              <a:t>Ikram Oussarhan &amp; Fatiha Ourahou</a:t>
            </a:r>
            <a:endParaRPr lang="en-US"/>
          </a:p>
        </p:txBody>
      </p:sp>
      <p:sp>
        <p:nvSpPr>
          <p:cNvPr id="5" name="Espace réservé du numéro de diapositive 4"/>
          <p:cNvSpPr>
            <a:spLocks noGrp="1"/>
          </p:cNvSpPr>
          <p:nvPr>
            <p:ph type="sldNum" sz="quarter" idx="12"/>
          </p:nvPr>
        </p:nvSpPr>
        <p:spPr/>
        <p:txBody>
          <a:bodyPr/>
          <a:lstStyle/>
          <a:p>
            <a:fld id="{F6A05D63-3585-4C7B-9B7D-5FCEA5326F90}" type="slidenum">
              <a:rPr lang="en-US" sz="1200" b="1">
                <a:solidFill>
                  <a:schemeClr val="tx1"/>
                </a:solidFill>
              </a:rPr>
              <a:pPr/>
              <a:t>2</a:t>
            </a:fld>
            <a:endParaRPr lang="en-US" sz="1200" b="1" dirty="0">
              <a:solidFill>
                <a:schemeClr val="tx1"/>
              </a:solidFill>
            </a:endParaRPr>
          </a:p>
        </p:txBody>
      </p:sp>
      <p:sp>
        <p:nvSpPr>
          <p:cNvPr id="6" name="Rectangle 2"/>
          <p:cNvSpPr>
            <a:spLocks noGrp="1" noChangeArrowheads="1"/>
          </p:cNvSpPr>
          <p:nvPr>
            <p:ph type="title"/>
          </p:nvPr>
        </p:nvSpPr>
        <p:spPr>
          <a:xfrm>
            <a:off x="1071538" y="500042"/>
            <a:ext cx="6705600" cy="563563"/>
          </a:xfrm>
        </p:spPr>
        <p:txBody>
          <a:bodyPr/>
          <a:lstStyle/>
          <a:p>
            <a:pPr algn="ctr"/>
            <a:r>
              <a:rPr lang="en-US" sz="4800" b="1" dirty="0" smtClean="0"/>
              <a:t>Introduction</a:t>
            </a:r>
            <a:endParaRPr lang="en-US" sz="4800" b="1" dirty="0"/>
          </a:p>
        </p:txBody>
      </p:sp>
    </p:spTree>
    <p:extLst>
      <p:ext uri="{BB962C8B-B14F-4D97-AF65-F5344CB8AC3E}">
        <p14:creationId xmlns:p14="http://schemas.microsoft.com/office/powerpoint/2010/main" val="712654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grpSp>
        <p:nvGrpSpPr>
          <p:cNvPr id="5" name="Group 51"/>
          <p:cNvGrpSpPr>
            <a:grpSpLocks/>
          </p:cNvGrpSpPr>
          <p:nvPr/>
        </p:nvGrpSpPr>
        <p:grpSpPr bwMode="auto">
          <a:xfrm>
            <a:off x="2133600" y="1628800"/>
            <a:ext cx="47244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fr-FR" dirty="0"/>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fr-FR" dirty="0"/>
            </a:p>
          </p:txBody>
        </p:sp>
        <p:sp>
          <p:nvSpPr>
            <p:cNvPr id="88118" name="Text Box 54"/>
            <p:cNvSpPr txBox="1">
              <a:spLocks noChangeArrowheads="1"/>
            </p:cNvSpPr>
            <p:nvPr/>
          </p:nvSpPr>
          <p:spPr bwMode="gray">
            <a:xfrm>
              <a:off x="1680" y="1934"/>
              <a:ext cx="25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b="1" dirty="0">
                  <a:solidFill>
                    <a:srgbClr val="000000"/>
                  </a:solidFill>
                </a:rPr>
                <a:t>Structure</a:t>
              </a:r>
              <a:r>
                <a:rPr lang="fr-FR" dirty="0"/>
                <a:t> </a:t>
              </a:r>
              <a:r>
                <a:rPr lang="fr-FR" b="1" dirty="0">
                  <a:solidFill>
                    <a:srgbClr val="000000"/>
                  </a:solidFill>
                </a:rPr>
                <a:t>de</a:t>
              </a:r>
              <a:r>
                <a:rPr lang="fr-FR" dirty="0"/>
                <a:t> </a:t>
              </a:r>
              <a:r>
                <a:rPr lang="fr-FR" b="1" dirty="0" smtClean="0">
                  <a:solidFill>
                    <a:srgbClr val="000000"/>
                  </a:solidFill>
                </a:rPr>
                <a:t>données</a:t>
              </a:r>
              <a:endParaRPr lang="fr-FR" b="1" dirty="0">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smtClean="0">
                  <a:solidFill>
                    <a:srgbClr val="C00000"/>
                  </a:solidFill>
                </a:rPr>
                <a:t>1</a:t>
              </a:r>
              <a:endParaRPr lang="en-US" sz="2400" dirty="0">
                <a:solidFill>
                  <a:srgbClr val="C00000"/>
                </a:solidFill>
              </a:endParaRPr>
            </a:p>
          </p:txBody>
        </p:sp>
      </p:grpSp>
      <p:grpSp>
        <p:nvGrpSpPr>
          <p:cNvPr id="6" name="Group 56"/>
          <p:cNvGrpSpPr>
            <a:grpSpLocks/>
          </p:cNvGrpSpPr>
          <p:nvPr/>
        </p:nvGrpSpPr>
        <p:grpSpPr bwMode="auto">
          <a:xfrm>
            <a:off x="2133600" y="2564904"/>
            <a:ext cx="47244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fr-FR" dirty="0"/>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fr-FR" dirty="0"/>
            </a:p>
          </p:txBody>
        </p:sp>
        <p:sp>
          <p:nvSpPr>
            <p:cNvPr id="88123" name="Text Box 59"/>
            <p:cNvSpPr txBox="1">
              <a:spLocks noChangeArrowheads="1"/>
            </p:cNvSpPr>
            <p:nvPr/>
          </p:nvSpPr>
          <p:spPr bwMode="gray">
            <a:xfrm>
              <a:off x="1680" y="1934"/>
              <a:ext cx="25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b="1" dirty="0" smtClean="0">
                  <a:solidFill>
                    <a:srgbClr val="000000"/>
                  </a:solidFill>
                </a:rPr>
                <a:t>Fonctionnalités</a:t>
              </a:r>
              <a:endParaRPr lang="fr-FR" b="1" dirty="0">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smtClean="0">
                  <a:solidFill>
                    <a:srgbClr val="C00000"/>
                  </a:solidFill>
                </a:rPr>
                <a:t>2</a:t>
              </a:r>
              <a:endParaRPr lang="en-US" sz="2400" dirty="0">
                <a:solidFill>
                  <a:srgbClr val="C00000"/>
                </a:solidFill>
              </a:endParaRPr>
            </a:p>
          </p:txBody>
        </p:sp>
      </p:gr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3</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sp>
        <p:nvSpPr>
          <p:cNvPr id="34" name="Titre 1"/>
          <p:cNvSpPr txBox="1">
            <a:spLocks/>
          </p:cNvSpPr>
          <p:nvPr/>
        </p:nvSpPr>
        <p:spPr>
          <a:xfrm>
            <a:off x="683568" y="196620"/>
            <a:ext cx="7772400" cy="10001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MA" sz="36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Plan</a:t>
            </a:r>
            <a:endParaRPr kumimoji="0" lang="fr-MA" sz="28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
        <p:nvSpPr>
          <p:cNvPr id="24" name="AutoShape 62"/>
          <p:cNvSpPr>
            <a:spLocks noChangeArrowheads="1"/>
          </p:cNvSpPr>
          <p:nvPr/>
        </p:nvSpPr>
        <p:spPr bwMode="gray">
          <a:xfrm>
            <a:off x="2514600" y="3620071"/>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fr-FR" dirty="0"/>
          </a:p>
        </p:txBody>
      </p:sp>
      <p:sp>
        <p:nvSpPr>
          <p:cNvPr id="25" name="AutoShape 63"/>
          <p:cNvSpPr>
            <a:spLocks noChangeArrowheads="1"/>
          </p:cNvSpPr>
          <p:nvPr/>
        </p:nvSpPr>
        <p:spPr bwMode="gray">
          <a:xfrm>
            <a:off x="2133600" y="3501008"/>
            <a:ext cx="685800" cy="685800"/>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fr-FR" dirty="0"/>
          </a:p>
        </p:txBody>
      </p:sp>
      <p:sp>
        <p:nvSpPr>
          <p:cNvPr id="26" name="Text Box 64"/>
          <p:cNvSpPr txBox="1">
            <a:spLocks noChangeArrowheads="1"/>
          </p:cNvSpPr>
          <p:nvPr/>
        </p:nvSpPr>
        <p:spPr bwMode="gray">
          <a:xfrm>
            <a:off x="2767013" y="3645024"/>
            <a:ext cx="4067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b="1" dirty="0" smtClean="0">
                <a:solidFill>
                  <a:srgbClr val="000000"/>
                </a:solidFill>
              </a:rPr>
              <a:t>Présentation du code</a:t>
            </a:r>
            <a:endParaRPr lang="fr-FR" b="1" dirty="0">
              <a:solidFill>
                <a:srgbClr val="000000"/>
              </a:solidFill>
            </a:endParaRPr>
          </a:p>
        </p:txBody>
      </p:sp>
      <p:sp>
        <p:nvSpPr>
          <p:cNvPr id="27" name="Text Box 65"/>
          <p:cNvSpPr txBox="1">
            <a:spLocks noChangeArrowheads="1"/>
          </p:cNvSpPr>
          <p:nvPr/>
        </p:nvSpPr>
        <p:spPr bwMode="gray">
          <a:xfrm>
            <a:off x="2289175" y="3599433"/>
            <a:ext cx="34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en-US" sz="2400" dirty="0" smtClean="0">
                <a:solidFill>
                  <a:srgbClr val="FF0000"/>
                </a:solidFill>
              </a:rPr>
              <a:t>3</a:t>
            </a:r>
            <a:endParaRPr lang="en-US" sz="2400" dirty="0">
              <a:solidFill>
                <a:srgbClr val="FF0000"/>
              </a:solidFill>
            </a:endParaRPr>
          </a:p>
        </p:txBody>
      </p:sp>
      <p:sp>
        <p:nvSpPr>
          <p:cNvPr id="28" name="AutoShape 62"/>
          <p:cNvSpPr>
            <a:spLocks noChangeArrowheads="1"/>
          </p:cNvSpPr>
          <p:nvPr/>
        </p:nvSpPr>
        <p:spPr bwMode="gray">
          <a:xfrm>
            <a:off x="2532856" y="4518447"/>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fr-FR" dirty="0"/>
          </a:p>
        </p:txBody>
      </p:sp>
      <p:sp>
        <p:nvSpPr>
          <p:cNvPr id="29" name="AutoShape 63"/>
          <p:cNvSpPr>
            <a:spLocks noChangeArrowheads="1"/>
          </p:cNvSpPr>
          <p:nvPr/>
        </p:nvSpPr>
        <p:spPr bwMode="gray">
          <a:xfrm>
            <a:off x="2151856" y="4399384"/>
            <a:ext cx="685800" cy="685800"/>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fr-FR" dirty="0"/>
          </a:p>
        </p:txBody>
      </p:sp>
      <p:sp>
        <p:nvSpPr>
          <p:cNvPr id="30" name="Text Box 64"/>
          <p:cNvSpPr txBox="1">
            <a:spLocks noChangeArrowheads="1"/>
          </p:cNvSpPr>
          <p:nvPr/>
        </p:nvSpPr>
        <p:spPr bwMode="gray">
          <a:xfrm>
            <a:off x="2785269" y="4574009"/>
            <a:ext cx="4067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b="1" dirty="0" smtClean="0">
                <a:solidFill>
                  <a:srgbClr val="000000"/>
                </a:solidFill>
              </a:rPr>
              <a:t>Exécution du code</a:t>
            </a:r>
            <a:endParaRPr lang="fr-FR" b="1" dirty="0">
              <a:solidFill>
                <a:srgbClr val="000000"/>
              </a:solidFill>
            </a:endParaRPr>
          </a:p>
        </p:txBody>
      </p:sp>
      <p:sp>
        <p:nvSpPr>
          <p:cNvPr id="31" name="Text Box 65"/>
          <p:cNvSpPr txBox="1">
            <a:spLocks noChangeArrowheads="1"/>
          </p:cNvSpPr>
          <p:nvPr/>
        </p:nvSpPr>
        <p:spPr bwMode="gray">
          <a:xfrm>
            <a:off x="2307431" y="4497809"/>
            <a:ext cx="34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en-US" sz="2400" dirty="0" smtClean="0">
                <a:solidFill>
                  <a:srgbClr val="FF0000"/>
                </a:solidFill>
              </a:rPr>
              <a:t>4</a:t>
            </a:r>
            <a:endParaRPr lang="en-US" sz="2400" dirty="0">
              <a:solidFill>
                <a:srgbClr val="FF0000"/>
              </a:solidFill>
            </a:endParaRPr>
          </a:p>
        </p:txBody>
      </p:sp>
      <p:sp>
        <p:nvSpPr>
          <p:cNvPr id="36" name="Text Box 65"/>
          <p:cNvSpPr txBox="1">
            <a:spLocks noChangeArrowheads="1"/>
          </p:cNvSpPr>
          <p:nvPr/>
        </p:nvSpPr>
        <p:spPr bwMode="gray">
          <a:xfrm>
            <a:off x="2279303" y="6226001"/>
            <a:ext cx="34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p>
            <a:pPr algn="ctr" eaLnBrk="0" hangingPunct="0"/>
            <a:r>
              <a:rPr lang="en-US" sz="2400" dirty="0">
                <a:solidFill>
                  <a:schemeClr val="bg1"/>
                </a:solidFill>
              </a:rPr>
              <a:t>4</a:t>
            </a:r>
          </a:p>
        </p:txBody>
      </p:sp>
      <p:grpSp>
        <p:nvGrpSpPr>
          <p:cNvPr id="37" name="Group 46"/>
          <p:cNvGrpSpPr>
            <a:grpSpLocks/>
          </p:cNvGrpSpPr>
          <p:nvPr/>
        </p:nvGrpSpPr>
        <p:grpSpPr bwMode="auto">
          <a:xfrm>
            <a:off x="2151856" y="5229200"/>
            <a:ext cx="4724400" cy="685800"/>
            <a:chOff x="1296" y="1824"/>
            <a:chExt cx="2976" cy="432"/>
          </a:xfrm>
        </p:grpSpPr>
        <p:sp>
          <p:nvSpPr>
            <p:cNvPr id="38"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fr-FR" dirty="0"/>
            </a:p>
          </p:txBody>
        </p:sp>
        <p:sp>
          <p:nvSpPr>
            <p:cNvPr id="39"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fr-FR" dirty="0"/>
            </a:p>
          </p:txBody>
        </p:sp>
        <p:sp>
          <p:nvSpPr>
            <p:cNvPr id="40" name="Text Box 49"/>
            <p:cNvSpPr txBox="1">
              <a:spLocks noChangeArrowheads="1"/>
            </p:cNvSpPr>
            <p:nvPr/>
          </p:nvSpPr>
          <p:spPr bwMode="gray">
            <a:xfrm>
              <a:off x="1680" y="1934"/>
              <a:ext cx="25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b="1" dirty="0" smtClean="0">
                  <a:solidFill>
                    <a:srgbClr val="000000"/>
                  </a:solidFill>
                </a:rPr>
                <a:t>Conclusion</a:t>
              </a:r>
              <a:endParaRPr lang="fr-FR" b="1" dirty="0">
                <a:solidFill>
                  <a:srgbClr val="000000"/>
                </a:solidFill>
              </a:endParaRPr>
            </a:p>
          </p:txBody>
        </p:sp>
        <p:sp>
          <p:nvSpPr>
            <p:cNvPr id="41"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smtClean="0">
                  <a:solidFill>
                    <a:srgbClr val="FF0000"/>
                  </a:solidFill>
                </a:rPr>
                <a:t>5</a:t>
              </a:r>
              <a:endParaRPr lang="en-US" sz="2400" dirty="0">
                <a:solidFill>
                  <a:srgbClr val="FF0000"/>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37474" y="1124744"/>
            <a:ext cx="7862918" cy="5058320"/>
          </a:xfrm>
        </p:spPr>
        <p:txBody>
          <a:bodyPr>
            <a:noAutofit/>
          </a:bodyPr>
          <a:lstStyle/>
          <a:p>
            <a:pPr marL="0" indent="0" algn="just">
              <a:buNone/>
            </a:pPr>
            <a:endParaRPr lang="fr-FR" sz="1700" dirty="0"/>
          </a:p>
          <a:p>
            <a:pPr algn="just"/>
            <a:r>
              <a:rPr lang="fr-FR" sz="1700" dirty="0">
                <a:solidFill>
                  <a:srgbClr val="FF0000"/>
                </a:solidFill>
              </a:rPr>
              <a:t>Structure de données : </a:t>
            </a:r>
            <a:endParaRPr lang="fr-FR" sz="1700" dirty="0" smtClean="0">
              <a:solidFill>
                <a:srgbClr val="FF0000"/>
              </a:solidFill>
            </a:endParaRPr>
          </a:p>
          <a:p>
            <a:pPr algn="just"/>
            <a:endParaRPr lang="fr-FR" sz="1700" dirty="0">
              <a:solidFill>
                <a:srgbClr val="FF0000"/>
              </a:solidFill>
            </a:endParaRPr>
          </a:p>
          <a:p>
            <a:pPr marL="0" indent="0" algn="just">
              <a:buNone/>
            </a:pPr>
            <a:r>
              <a:rPr lang="fr-FR" sz="1700" dirty="0" smtClean="0"/>
              <a:t>Le </a:t>
            </a:r>
            <a:r>
              <a:rPr lang="fr-FR" sz="1700" dirty="0"/>
              <a:t>programme est composé de plusieurs structures de données :    </a:t>
            </a:r>
            <a:endParaRPr lang="fr-FR" sz="1700" dirty="0" smtClean="0"/>
          </a:p>
          <a:p>
            <a:pPr marL="0" indent="0" algn="just">
              <a:buNone/>
            </a:pPr>
            <a:endParaRPr lang="fr-FR" sz="1700" dirty="0"/>
          </a:p>
          <a:p>
            <a:pPr marL="0" indent="0" algn="just">
              <a:buNone/>
            </a:pPr>
            <a:r>
              <a:rPr lang="fr-FR" sz="1700" dirty="0" smtClean="0"/>
              <a:t>- Livre </a:t>
            </a:r>
            <a:r>
              <a:rPr lang="fr-FR" sz="1700" dirty="0"/>
              <a:t>: contient les informations d'un livre (titre, auteur, prix, ISBN</a:t>
            </a:r>
            <a:r>
              <a:rPr lang="fr-FR" sz="1700" dirty="0" smtClean="0"/>
              <a:t>).</a:t>
            </a:r>
          </a:p>
          <a:p>
            <a:pPr marL="0" indent="0" algn="just">
              <a:buNone/>
            </a:pPr>
            <a:endParaRPr lang="fr-FR" sz="1700" dirty="0"/>
          </a:p>
          <a:p>
            <a:pPr marL="0" indent="0" algn="just">
              <a:buNone/>
            </a:pPr>
            <a:r>
              <a:rPr lang="fr-FR" sz="1700" dirty="0" smtClean="0"/>
              <a:t>- Emprunteur </a:t>
            </a:r>
            <a:r>
              <a:rPr lang="fr-FR" sz="1700" dirty="0"/>
              <a:t>: contient les informations d'un emprunteur (nom, prénom, adresse e-mail</a:t>
            </a:r>
            <a:r>
              <a:rPr lang="fr-FR" sz="1700" dirty="0" smtClean="0"/>
              <a:t>).   </a:t>
            </a:r>
          </a:p>
          <a:p>
            <a:pPr marL="0" indent="0" algn="just">
              <a:buNone/>
            </a:pPr>
            <a:endParaRPr lang="fr-FR" sz="1700" dirty="0"/>
          </a:p>
          <a:p>
            <a:pPr marL="0" indent="0" algn="just">
              <a:buNone/>
            </a:pPr>
            <a:r>
              <a:rPr lang="fr-FR" sz="1700" dirty="0" smtClean="0"/>
              <a:t>- Liste </a:t>
            </a:r>
            <a:r>
              <a:rPr lang="fr-FR" sz="1700" dirty="0"/>
              <a:t>d'emprunteurs : permet de gérer la liste des </a:t>
            </a:r>
            <a:r>
              <a:rPr lang="fr-FR" sz="1700" dirty="0" smtClean="0"/>
              <a:t>emprunteurs.    </a:t>
            </a:r>
          </a:p>
          <a:p>
            <a:pPr marL="0" indent="0" algn="just">
              <a:buNone/>
            </a:pPr>
            <a:endParaRPr lang="fr-FR" sz="1700" dirty="0"/>
          </a:p>
          <a:p>
            <a:pPr marL="0" indent="0" algn="just">
              <a:buNone/>
            </a:pPr>
            <a:r>
              <a:rPr lang="fr-FR" sz="1700" dirty="0" smtClean="0"/>
              <a:t>- Pile </a:t>
            </a:r>
            <a:r>
              <a:rPr lang="fr-FR" sz="1700" dirty="0"/>
              <a:t>de livres : permet de gérer la pile des </a:t>
            </a:r>
            <a:r>
              <a:rPr lang="fr-FR" sz="1700" dirty="0" smtClean="0"/>
              <a:t>livres.</a:t>
            </a:r>
            <a:endParaRPr lang="fr-FR" sz="1700" dirty="0" smtClean="0"/>
          </a:p>
        </p:txBody>
      </p:sp>
      <p:sp>
        <p:nvSpPr>
          <p:cNvPr id="6" name="Espace réservé du pied de page 5"/>
          <p:cNvSpPr>
            <a:spLocks noGrp="1"/>
          </p:cNvSpPr>
          <p:nvPr>
            <p:ph type="ftr" sz="quarter" idx="11"/>
          </p:nvPr>
        </p:nvSpPr>
        <p:spPr/>
        <p:txBody>
          <a:bodyPr/>
          <a:lstStyle/>
          <a:p>
            <a:r>
              <a:rPr lang="fr-FR" dirty="0" err="1" smtClean="0"/>
              <a:t>Ikram</a:t>
            </a:r>
            <a:r>
              <a:rPr lang="fr-FR" dirty="0" smtClean="0"/>
              <a:t> </a:t>
            </a:r>
            <a:r>
              <a:rPr lang="fr-FR" dirty="0" err="1" smtClean="0"/>
              <a:t>Oussarhan</a:t>
            </a:r>
            <a:r>
              <a:rPr lang="fr-FR" dirty="0" smtClean="0"/>
              <a:t> &amp; Fatiha </a:t>
            </a:r>
            <a:r>
              <a:rPr lang="fr-FR" dirty="0" err="1" smtClean="0"/>
              <a:t>Ourahou</a:t>
            </a:r>
            <a:endParaRPr lang="en-US" dirty="0"/>
          </a:p>
        </p:txBody>
      </p:sp>
      <p:sp>
        <p:nvSpPr>
          <p:cNvPr id="5" name="Espace réservé du numéro de diapositive 4"/>
          <p:cNvSpPr>
            <a:spLocks noGrp="1"/>
          </p:cNvSpPr>
          <p:nvPr>
            <p:ph type="sldNum" sz="quarter" idx="12"/>
          </p:nvPr>
        </p:nvSpPr>
        <p:spPr/>
        <p:txBody>
          <a:bodyPr/>
          <a:lstStyle/>
          <a:p>
            <a:fld id="{19965200-EEF1-4F7C-9FC9-B2EFE50821EC}" type="slidenum">
              <a:rPr lang="en-US" sz="1200" b="1">
                <a:solidFill>
                  <a:schemeClr val="tx1"/>
                </a:solidFill>
              </a:rPr>
              <a:pPr/>
              <a:t>4</a:t>
            </a:fld>
            <a:endParaRPr lang="en-US" sz="1200" b="1"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smtClean="0"/>
              <a:t>Ikram Oussarhan &amp; Fatiha Ourahou</a:t>
            </a:r>
            <a:endParaRPr lang="en-US"/>
          </a:p>
        </p:txBody>
      </p:sp>
      <p:sp>
        <p:nvSpPr>
          <p:cNvPr id="4" name="Slide Number Placeholder 3"/>
          <p:cNvSpPr>
            <a:spLocks noGrp="1"/>
          </p:cNvSpPr>
          <p:nvPr>
            <p:ph type="sldNum" sz="quarter" idx="12"/>
          </p:nvPr>
        </p:nvSpPr>
        <p:spPr/>
        <p:txBody>
          <a:bodyPr/>
          <a:lstStyle/>
          <a:p>
            <a:fld id="{3984115C-0F90-43E8-A5D0-D5B24628E562}" type="slidenum">
              <a:rPr lang="en-US" smtClean="0"/>
              <a:pPr/>
              <a:t>5</a:t>
            </a:fld>
            <a:endParaRPr lang="en-US"/>
          </a:p>
        </p:txBody>
      </p:sp>
      <p:sp>
        <p:nvSpPr>
          <p:cNvPr id="5" name="Espace réservé du contenu 2"/>
          <p:cNvSpPr txBox="1">
            <a:spLocks/>
          </p:cNvSpPr>
          <p:nvPr/>
        </p:nvSpPr>
        <p:spPr>
          <a:xfrm>
            <a:off x="327847" y="1268759"/>
            <a:ext cx="7718902" cy="5346353"/>
          </a:xfrm>
          <a:prstGeom prst="rect">
            <a:avLst/>
          </a:prstGeom>
        </p:spPr>
        <p:txBody>
          <a:bodyPr>
            <a:noAutofit/>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700" dirty="0" smtClean="0">
                <a:solidFill>
                  <a:srgbClr val="FF0000"/>
                </a:solidFill>
              </a:rPr>
              <a:t>Fonctionnalités : </a:t>
            </a:r>
          </a:p>
          <a:p>
            <a:pPr marL="0" indent="0" algn="just">
              <a:buNone/>
            </a:pPr>
            <a:endParaRPr lang="fr-FR" sz="1700" dirty="0">
              <a:solidFill>
                <a:srgbClr val="FF0000"/>
              </a:solidFill>
            </a:endParaRPr>
          </a:p>
          <a:p>
            <a:pPr marL="0" indent="0" algn="just">
              <a:buNone/>
            </a:pPr>
            <a:r>
              <a:rPr lang="fr-FR" sz="1700" dirty="0" smtClean="0"/>
              <a:t>Le </a:t>
            </a:r>
            <a:r>
              <a:rPr lang="fr-FR" sz="1700" dirty="0"/>
              <a:t>programme offre plusieurs fonctionnalités pour interagir avec la bibliothèque </a:t>
            </a:r>
            <a:r>
              <a:rPr lang="fr-FR" sz="1700" dirty="0" smtClean="0"/>
              <a:t>:</a:t>
            </a:r>
          </a:p>
          <a:p>
            <a:pPr marL="0" indent="0" algn="just">
              <a:buNone/>
            </a:pPr>
            <a:endParaRPr lang="fr-FR" sz="1700" dirty="0" smtClean="0"/>
          </a:p>
          <a:p>
            <a:pPr marL="0" indent="0" algn="just">
              <a:buNone/>
            </a:pPr>
            <a:r>
              <a:rPr lang="fr-FR" sz="1700" dirty="0" smtClean="0">
                <a:solidFill>
                  <a:srgbClr val="00B050"/>
                </a:solidFill>
              </a:rPr>
              <a:t>Gestion </a:t>
            </a:r>
            <a:r>
              <a:rPr lang="fr-FR" sz="1700" dirty="0">
                <a:solidFill>
                  <a:srgbClr val="00B050"/>
                </a:solidFill>
              </a:rPr>
              <a:t>des emprunteurs </a:t>
            </a:r>
            <a:r>
              <a:rPr lang="fr-FR" sz="1700" dirty="0" smtClean="0">
                <a:solidFill>
                  <a:srgbClr val="00B050"/>
                </a:solidFill>
              </a:rPr>
              <a:t>:</a:t>
            </a:r>
            <a:r>
              <a:rPr lang="fr-FR" sz="1700" dirty="0" smtClean="0"/>
              <a:t>       </a:t>
            </a:r>
          </a:p>
          <a:p>
            <a:pPr marL="0" indent="0" algn="just">
              <a:buNone/>
            </a:pPr>
            <a:r>
              <a:rPr lang="fr-FR" sz="1700" dirty="0" smtClean="0"/>
              <a:t>	- Ajouter </a:t>
            </a:r>
            <a:r>
              <a:rPr lang="fr-FR" sz="1700" dirty="0"/>
              <a:t>un </a:t>
            </a:r>
            <a:r>
              <a:rPr lang="fr-FR" sz="1700" dirty="0" smtClean="0"/>
              <a:t>emprunteur.</a:t>
            </a:r>
          </a:p>
          <a:p>
            <a:pPr marL="0" indent="0" algn="just">
              <a:buNone/>
            </a:pPr>
            <a:r>
              <a:rPr lang="fr-FR" sz="1700" dirty="0" smtClean="0"/>
              <a:t>	- Afficher </a:t>
            </a:r>
            <a:r>
              <a:rPr lang="fr-FR" sz="1700" dirty="0"/>
              <a:t>la liste des </a:t>
            </a:r>
            <a:r>
              <a:rPr lang="fr-FR" sz="1700" dirty="0" smtClean="0"/>
              <a:t>emprunteurs.</a:t>
            </a:r>
          </a:p>
          <a:p>
            <a:pPr marL="0" indent="0" algn="just">
              <a:buNone/>
            </a:pPr>
            <a:r>
              <a:rPr lang="fr-FR" sz="1700" dirty="0" smtClean="0"/>
              <a:t>	- Supprimer </a:t>
            </a:r>
            <a:r>
              <a:rPr lang="fr-FR" sz="1700" dirty="0"/>
              <a:t>un </a:t>
            </a:r>
            <a:r>
              <a:rPr lang="fr-FR" sz="1700" dirty="0" smtClean="0"/>
              <a:t>emprunteur.</a:t>
            </a:r>
          </a:p>
          <a:p>
            <a:pPr marL="0" indent="0" algn="just">
              <a:buNone/>
            </a:pPr>
            <a:r>
              <a:rPr lang="fr-FR" sz="1700" dirty="0" smtClean="0"/>
              <a:t>	- Compter </a:t>
            </a:r>
            <a:r>
              <a:rPr lang="fr-FR" sz="1700" dirty="0"/>
              <a:t>le nombre </a:t>
            </a:r>
            <a:r>
              <a:rPr lang="fr-FR" sz="1700" dirty="0" smtClean="0"/>
              <a:t>d'emprunteurs.</a:t>
            </a:r>
          </a:p>
          <a:p>
            <a:pPr marL="0" indent="0" algn="just">
              <a:buNone/>
            </a:pPr>
            <a:r>
              <a:rPr lang="fr-FR" sz="1700" dirty="0" smtClean="0">
                <a:solidFill>
                  <a:srgbClr val="00B050"/>
                </a:solidFill>
              </a:rPr>
              <a:t>Gestion </a:t>
            </a:r>
            <a:r>
              <a:rPr lang="fr-FR" sz="1700" dirty="0">
                <a:solidFill>
                  <a:srgbClr val="00B050"/>
                </a:solidFill>
              </a:rPr>
              <a:t>des livres </a:t>
            </a:r>
            <a:r>
              <a:rPr lang="fr-FR" sz="1700" dirty="0" smtClean="0">
                <a:solidFill>
                  <a:srgbClr val="00B050"/>
                </a:solidFill>
              </a:rPr>
              <a:t>:</a:t>
            </a:r>
            <a:r>
              <a:rPr lang="fr-FR" sz="1700" dirty="0" smtClean="0"/>
              <a:t>       </a:t>
            </a:r>
          </a:p>
          <a:p>
            <a:pPr marL="0" indent="0" algn="just">
              <a:buNone/>
            </a:pPr>
            <a:r>
              <a:rPr lang="fr-FR" sz="1700" dirty="0" smtClean="0"/>
              <a:t>	- Ajouter </a:t>
            </a:r>
            <a:r>
              <a:rPr lang="fr-FR" sz="1700" dirty="0"/>
              <a:t>un </a:t>
            </a:r>
            <a:r>
              <a:rPr lang="fr-FR" sz="1700" dirty="0" smtClean="0"/>
              <a:t>livre.</a:t>
            </a:r>
          </a:p>
          <a:p>
            <a:pPr marL="0" indent="0" algn="just">
              <a:buNone/>
            </a:pPr>
            <a:r>
              <a:rPr lang="fr-FR" sz="1700" dirty="0" smtClean="0"/>
              <a:t>	- Afficher </a:t>
            </a:r>
            <a:r>
              <a:rPr lang="fr-FR" sz="1700" dirty="0"/>
              <a:t>la liste des livres </a:t>
            </a:r>
            <a:r>
              <a:rPr lang="fr-FR" sz="1700" dirty="0" smtClean="0"/>
              <a:t>disponibles.  </a:t>
            </a:r>
          </a:p>
          <a:p>
            <a:pPr marL="0" indent="0" algn="just">
              <a:buNone/>
            </a:pPr>
            <a:r>
              <a:rPr lang="fr-FR" sz="1700" dirty="0" smtClean="0"/>
              <a:t>	- Afficher </a:t>
            </a:r>
            <a:r>
              <a:rPr lang="fr-FR" sz="1700" dirty="0"/>
              <a:t>les livres d'un auteur </a:t>
            </a:r>
            <a:r>
              <a:rPr lang="fr-FR" sz="1700" dirty="0" smtClean="0"/>
              <a:t>spécifique.</a:t>
            </a:r>
          </a:p>
          <a:p>
            <a:pPr marL="0" indent="0" algn="just">
              <a:buNone/>
            </a:pPr>
            <a:r>
              <a:rPr lang="fr-FR" sz="1700" dirty="0" smtClean="0"/>
              <a:t>	- Compter </a:t>
            </a:r>
            <a:r>
              <a:rPr lang="fr-FR" sz="1700" dirty="0"/>
              <a:t>le nombre de </a:t>
            </a:r>
            <a:r>
              <a:rPr lang="fr-FR" sz="1700" dirty="0" smtClean="0"/>
              <a:t>livres.</a:t>
            </a:r>
          </a:p>
          <a:p>
            <a:pPr marL="0" indent="0" algn="just">
              <a:buNone/>
            </a:pPr>
            <a:r>
              <a:rPr lang="fr-FR" sz="1700" dirty="0" smtClean="0"/>
              <a:t>	- Emprunter </a:t>
            </a:r>
            <a:r>
              <a:rPr lang="fr-FR" sz="1700" dirty="0"/>
              <a:t>un </a:t>
            </a:r>
            <a:r>
              <a:rPr lang="fr-FR" sz="1700" dirty="0" smtClean="0"/>
              <a:t>livre.        </a:t>
            </a:r>
          </a:p>
          <a:p>
            <a:pPr marL="0" indent="0" algn="just">
              <a:buNone/>
            </a:pPr>
            <a:r>
              <a:rPr lang="fr-FR" sz="1700" dirty="0" smtClean="0"/>
              <a:t>	- Rendre </a:t>
            </a:r>
            <a:r>
              <a:rPr lang="fr-FR" sz="1700" dirty="0"/>
              <a:t>un </a:t>
            </a:r>
            <a:r>
              <a:rPr lang="fr-FR" sz="1700" dirty="0" smtClean="0"/>
              <a:t>livre.</a:t>
            </a:r>
            <a:endParaRPr lang="fr-FR" sz="1700" dirty="0" smtClean="0"/>
          </a:p>
        </p:txBody>
      </p:sp>
    </p:spTree>
    <p:extLst>
      <p:ext uri="{BB962C8B-B14F-4D97-AF65-F5344CB8AC3E}">
        <p14:creationId xmlns:p14="http://schemas.microsoft.com/office/powerpoint/2010/main" val="227110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err="1" smtClean="0"/>
              <a:t>Présentation</a:t>
            </a:r>
            <a:r>
              <a:rPr lang="en-US" dirty="0" smtClean="0"/>
              <a:t> du Code</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6</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257799"/>
            <a:ext cx="6454699" cy="524301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a:t>Code (suite)</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7</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43605"/>
            <a:ext cx="6431837" cy="5669771"/>
          </a:xfrm>
          <a:prstGeom prst="rect">
            <a:avLst/>
          </a:prstGeom>
        </p:spPr>
      </p:pic>
    </p:spTree>
    <p:extLst>
      <p:ext uri="{BB962C8B-B14F-4D97-AF65-F5344CB8AC3E}">
        <p14:creationId xmlns:p14="http://schemas.microsoft.com/office/powerpoint/2010/main" val="2460152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a:t>Code (suite)</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8</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3" y="1166467"/>
            <a:ext cx="6797629" cy="5646909"/>
          </a:xfrm>
          <a:prstGeom prst="rect">
            <a:avLst/>
          </a:prstGeom>
        </p:spPr>
      </p:pic>
    </p:spTree>
    <p:extLst>
      <p:ext uri="{BB962C8B-B14F-4D97-AF65-F5344CB8AC3E}">
        <p14:creationId xmlns:p14="http://schemas.microsoft.com/office/powerpoint/2010/main" val="1006162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a:r>
              <a:rPr lang="en-US" dirty="0" smtClean="0"/>
              <a:t>Code (suite)</a:t>
            </a:r>
            <a:endParaRPr lang="en-US"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dirty="0"/>
          </a:p>
        </p:txBody>
      </p:sp>
      <p:sp>
        <p:nvSpPr>
          <p:cNvPr id="3" name="Espace réservé du numéro de diapositive 2"/>
          <p:cNvSpPr>
            <a:spLocks noGrp="1"/>
          </p:cNvSpPr>
          <p:nvPr>
            <p:ph type="sldNum" sz="quarter" idx="12"/>
          </p:nvPr>
        </p:nvSpPr>
        <p:spPr/>
        <p:txBody>
          <a:bodyPr/>
          <a:lstStyle/>
          <a:p>
            <a:fld id="{19965200-EEF1-4F7C-9FC9-B2EFE50821EC}" type="slidenum">
              <a:rPr lang="en-US" sz="1200" b="1" smtClean="0">
                <a:solidFill>
                  <a:schemeClr val="tx1"/>
                </a:solidFill>
              </a:rPr>
              <a:pPr/>
              <a:t>9</a:t>
            </a:fld>
            <a:endParaRPr lang="en-US" sz="1200" b="1">
              <a:solidFill>
                <a:schemeClr val="tx1"/>
              </a:solidFill>
            </a:endParaRPr>
          </a:p>
        </p:txBody>
      </p:sp>
      <p:sp>
        <p:nvSpPr>
          <p:cNvPr id="4" name="Espace réservé du pied de page 3"/>
          <p:cNvSpPr>
            <a:spLocks noGrp="1"/>
          </p:cNvSpPr>
          <p:nvPr>
            <p:ph type="ftr" sz="quarter" idx="11"/>
          </p:nvPr>
        </p:nvSpPr>
        <p:spPr>
          <a:xfrm>
            <a:off x="251520" y="6610493"/>
            <a:ext cx="5472608" cy="233363"/>
          </a:xfrm>
        </p:spPr>
        <p:txBody>
          <a:bodyPr/>
          <a:lstStyle/>
          <a:p>
            <a:pPr algn="l"/>
            <a:r>
              <a:rPr lang="fr-FR" i="1" smtClean="0">
                <a:latin typeface="Arial" panose="020B0604020202020204" pitchFamily="34" charset="0"/>
                <a:cs typeface="Arial" panose="020B0604020202020204" pitchFamily="34" charset="0"/>
              </a:rPr>
              <a:t>Ikram Oussarhan &amp; Fatiha Ourahou</a:t>
            </a:r>
            <a:endParaRPr lang="fr-FR"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357968"/>
            <a:ext cx="5319221" cy="4839119"/>
          </a:xfrm>
          <a:prstGeom prst="rect">
            <a:avLst/>
          </a:prstGeom>
        </p:spPr>
      </p:pic>
    </p:spTree>
    <p:extLst>
      <p:ext uri="{BB962C8B-B14F-4D97-AF65-F5344CB8AC3E}">
        <p14:creationId xmlns:p14="http://schemas.microsoft.com/office/powerpoint/2010/main" val="3458330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themeOverride>
</file>

<file path=docProps/app.xml><?xml version="1.0" encoding="utf-8"?>
<Properties xmlns="http://schemas.openxmlformats.org/officeDocument/2006/extended-properties" xmlns:vt="http://schemas.openxmlformats.org/officeDocument/2006/docPropsVTypes">
  <Template/>
  <TotalTime>5965</TotalTime>
  <Words>332</Words>
  <Application>Microsoft Office PowerPoint</Application>
  <PresentationFormat>On-screen Show (4:3)</PresentationFormat>
  <Paragraphs>90</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Gulim</vt:lpstr>
      <vt:lpstr>Times New Roman</vt:lpstr>
      <vt:lpstr>Verdana</vt:lpstr>
      <vt:lpstr>Wingdings</vt:lpstr>
      <vt:lpstr>sample</vt:lpstr>
      <vt:lpstr>Projet  de Gestion   de bibliothèque </vt:lpstr>
      <vt:lpstr>Introduction</vt:lpstr>
      <vt:lpstr>PowerPoint Presentation</vt:lpstr>
      <vt:lpstr>PowerPoint Presentation</vt:lpstr>
      <vt:lpstr>PowerPoint Presentation</vt:lpstr>
      <vt:lpstr>Présentation du Code</vt:lpstr>
      <vt:lpstr>Code (suite)</vt:lpstr>
      <vt:lpstr>Code (suite)</vt:lpstr>
      <vt:lpstr>Code (suite)</vt:lpstr>
      <vt:lpstr>Code (suite)</vt:lpstr>
      <vt:lpstr>Code (suite : main)</vt:lpstr>
      <vt:lpstr>Code (suite : main)</vt:lpstr>
      <vt:lpstr>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Mohammed BOUTALLINE</dc:creator>
  <cp:lastModifiedBy>A. OussaRhan</cp:lastModifiedBy>
  <cp:revision>187</cp:revision>
  <dcterms:created xsi:type="dcterms:W3CDTF">2017-09-16T11:36:06Z</dcterms:created>
  <dcterms:modified xsi:type="dcterms:W3CDTF">2024-06-04T18:57:11Z</dcterms:modified>
</cp:coreProperties>
</file>