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C9B"/>
    <a:srgbClr val="A298AC"/>
    <a:srgbClr val="D9CCE6"/>
    <a:srgbClr val="C7BBD3"/>
    <a:srgbClr val="E7D9F5"/>
    <a:srgbClr val="B7D9F1"/>
    <a:srgbClr val="A4C2D7"/>
    <a:srgbClr val="A4D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1843" y="4448629"/>
            <a:ext cx="8152629" cy="2040464"/>
            <a:chOff x="517238" y="3708398"/>
            <a:chExt cx="4538133" cy="2802468"/>
          </a:xfrm>
        </p:grpSpPr>
        <p:sp>
          <p:nvSpPr>
            <p:cNvPr id="4" name="Rectangle 3"/>
            <p:cNvSpPr/>
            <p:nvPr/>
          </p:nvSpPr>
          <p:spPr>
            <a:xfrm>
              <a:off x="517238" y="3708398"/>
              <a:ext cx="4538133" cy="2802468"/>
            </a:xfrm>
            <a:prstGeom prst="rect">
              <a:avLst/>
            </a:prstGeom>
            <a:solidFill>
              <a:srgbClr val="B7D9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5" y="4267197"/>
              <a:ext cx="1847272" cy="863602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Workflow</a:t>
              </a:r>
            </a:p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(definitions)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8664" y="4267197"/>
              <a:ext cx="1847272" cy="863602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Workflow </a:t>
              </a:r>
            </a:p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instances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5" y="5334003"/>
              <a:ext cx="1847272" cy="863602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Types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78664" y="5334003"/>
              <a:ext cx="1847272" cy="863602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Expressions &amp; </a:t>
              </a:r>
            </a:p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Context scopes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8773" y="1807030"/>
            <a:ext cx="8144163" cy="2507266"/>
            <a:chOff x="517237" y="1312333"/>
            <a:chExt cx="6838762" cy="2507266"/>
          </a:xfrm>
        </p:grpSpPr>
        <p:sp>
          <p:nvSpPr>
            <p:cNvPr id="14" name="Rectangle 13"/>
            <p:cNvSpPr/>
            <p:nvPr/>
          </p:nvSpPr>
          <p:spPr>
            <a:xfrm>
              <a:off x="517237" y="1312333"/>
              <a:ext cx="2518483" cy="2507266"/>
            </a:xfrm>
            <a:prstGeom prst="rect">
              <a:avLst/>
            </a:prstGeom>
            <a:solidFill>
              <a:srgbClr val="E7D9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Serialization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0733" y="1804863"/>
              <a:ext cx="1007626" cy="1888350"/>
            </a:xfrm>
            <a:prstGeom prst="rect">
              <a:avLst/>
            </a:prstGeom>
            <a:solidFill>
              <a:srgbClr val="A298A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Workflow </a:t>
              </a:r>
            </a:p>
            <a:p>
              <a:pPr algn="ctr"/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serialization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56395" y="2882663"/>
              <a:ext cx="739905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BPMN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6395" y="2652449"/>
              <a:ext cx="739905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Petri nets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6395" y="3106691"/>
              <a:ext cx="739905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Flow chart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395" y="2422907"/>
              <a:ext cx="739905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08038" y="1312333"/>
              <a:ext cx="4147961" cy="25072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Persistence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43151" y="1804863"/>
              <a:ext cx="1007626" cy="1888350"/>
            </a:xfrm>
            <a:prstGeom prst="rect">
              <a:avLst/>
            </a:prstGeom>
            <a:solidFill>
              <a:srgbClr val="A298A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Workflow </a:t>
              </a:r>
            </a:p>
            <a:p>
              <a:pPr algn="ctr"/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instance</a:t>
              </a:r>
            </a:p>
            <a:p>
              <a:pPr algn="ctr"/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serialization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96208" y="2598028"/>
              <a:ext cx="739905" cy="235007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478973" y="2833036"/>
              <a:ext cx="3641494" cy="860344"/>
              <a:chOff x="3478973" y="3399276"/>
              <a:chExt cx="3074227" cy="29410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478973" y="3399276"/>
                <a:ext cx="719638" cy="293937"/>
              </a:xfrm>
              <a:prstGeom prst="rect">
                <a:avLst/>
              </a:prstGeom>
              <a:solidFill>
                <a:srgbClr val="B1BC9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Mongo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60153" y="3399442"/>
                <a:ext cx="719638" cy="293937"/>
              </a:xfrm>
              <a:prstGeom prst="rect">
                <a:avLst/>
              </a:prstGeom>
              <a:solidFill>
                <a:srgbClr val="B1BC9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Jdbc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048016" y="3399442"/>
                <a:ext cx="719638" cy="293937"/>
              </a:xfrm>
              <a:prstGeom prst="rect">
                <a:avLst/>
              </a:prstGeom>
              <a:solidFill>
                <a:srgbClr val="B1BC9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File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33562" y="3399276"/>
                <a:ext cx="719638" cy="293937"/>
              </a:xfrm>
              <a:prstGeom prst="rect">
                <a:avLst/>
              </a:prstGeom>
              <a:solidFill>
                <a:srgbClr val="B1BC9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856395" y="3327566"/>
              <a:ext cx="739905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78973" y="1804863"/>
              <a:ext cx="3641494" cy="921404"/>
              <a:chOff x="3208039" y="421541"/>
              <a:chExt cx="4147961" cy="848459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3208039" y="430008"/>
                <a:ext cx="889828" cy="8399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7200" rtlCol="0" anchor="ctr"/>
              <a:lstStyle/>
              <a:p>
                <a:pPr algn="ctr"/>
                <a:r>
                  <a:rPr lang="en-US" sz="11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Workflow instance locking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178283" y="421541"/>
                <a:ext cx="723917" cy="8399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7200" rtlCol="0" anchor="ctr"/>
              <a:lstStyle/>
              <a:p>
                <a:pPr algn="ctr"/>
                <a:r>
                  <a:rPr lang="en-US" sz="11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Sharding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995334" y="421541"/>
                <a:ext cx="723917" cy="8399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7200" rtlCol="0" anchor="ctr"/>
              <a:lstStyle/>
              <a:p>
                <a:pPr algn="ctr"/>
                <a:r>
                  <a:rPr lang="en-US" sz="11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Replication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815035" y="430008"/>
                <a:ext cx="723917" cy="8399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7200" rtlCol="0" anchor="ctr"/>
              <a:lstStyle/>
              <a:p>
                <a:pPr algn="ctr"/>
                <a:r>
                  <a:rPr lang="en-US" sz="11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External</a:t>
                </a:r>
              </a:p>
              <a:p>
                <a:pPr algn="ctr"/>
                <a:r>
                  <a:rPr lang="en-US" sz="11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activity instances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632083" y="421541"/>
                <a:ext cx="723917" cy="8399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7200" rIns="0" bIns="7200" rtlCol="0" anchor="ctr"/>
              <a:lstStyle/>
              <a:p>
                <a:pPr algn="ctr"/>
                <a:r>
                  <a:rPr lang="en-US" sz="11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Timers</a:t>
                </a:r>
              </a:p>
            </p:txBody>
          </p:sp>
        </p:grpSp>
      </p:grpSp>
      <p:sp>
        <p:nvSpPr>
          <p:cNvPr id="50" name="Rectangle 49"/>
          <p:cNvSpPr/>
          <p:nvPr/>
        </p:nvSpPr>
        <p:spPr>
          <a:xfrm>
            <a:off x="500308" y="1092200"/>
            <a:ext cx="8152628" cy="5624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Web Service</a:t>
            </a:r>
          </a:p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(REST or other)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8773" y="203201"/>
            <a:ext cx="8152628" cy="7232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Language drivers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51113" y="56481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66596" y="56481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Node.js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97805" y="56481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Scala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06940" y="56481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91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53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Baeyens</dc:creator>
  <cp:lastModifiedBy>Tom Baeyens</cp:lastModifiedBy>
  <cp:revision>6</cp:revision>
  <dcterms:created xsi:type="dcterms:W3CDTF">2015-09-05T07:34:24Z</dcterms:created>
  <dcterms:modified xsi:type="dcterms:W3CDTF">2015-09-05T08:57:04Z</dcterms:modified>
</cp:coreProperties>
</file>