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C9B"/>
    <a:srgbClr val="A298AC"/>
    <a:srgbClr val="D9CCE6"/>
    <a:srgbClr val="C7BBD3"/>
    <a:srgbClr val="E7D9F5"/>
    <a:srgbClr val="B7D9F1"/>
    <a:srgbClr val="A4C2D7"/>
    <a:srgbClr val="A4D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2856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13009" y="2232597"/>
            <a:ext cx="2884240" cy="2212522"/>
          </a:xfrm>
          <a:prstGeom prst="rect">
            <a:avLst/>
          </a:prstGeom>
          <a:solidFill>
            <a:srgbClr val="E7D9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599" y="2708848"/>
            <a:ext cx="1317537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3458" y="2232597"/>
            <a:ext cx="5102180" cy="2212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92017" y="2708847"/>
            <a:ext cx="1080343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instance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903874" y="3688602"/>
            <a:ext cx="881140" cy="235007"/>
          </a:xfrm>
          <a:prstGeom prst="rect">
            <a:avLst/>
          </a:prstGeom>
          <a:solidFill>
            <a:srgbClr val="C7B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0111" y="2708849"/>
            <a:ext cx="1371229" cy="1609882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Mongo</a:t>
            </a:r>
          </a:p>
        </p:txBody>
      </p:sp>
      <p:grpSp>
        <p:nvGrpSpPr>
          <p:cNvPr id="64" name="Group 63"/>
          <p:cNvGrpSpPr/>
          <p:nvPr/>
        </p:nvGrpSpPr>
        <p:grpSpPr>
          <a:xfrm rot="16200000">
            <a:off x="942332" y="3256665"/>
            <a:ext cx="881140" cy="1098880"/>
            <a:chOff x="895740" y="3419330"/>
            <a:chExt cx="881140" cy="1098880"/>
          </a:xfrm>
        </p:grpSpPr>
        <p:sp>
          <p:nvSpPr>
            <p:cNvPr id="9" name="Rectangle 8"/>
            <p:cNvSpPr/>
            <p:nvPr/>
          </p:nvSpPr>
          <p:spPr>
            <a:xfrm>
              <a:off x="895740" y="3879086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BPMN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5740" y="3648872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Petri nets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5740" y="4103114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Flow chart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740" y="3419330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5740" y="4323989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124947" y="3650578"/>
            <a:ext cx="800730" cy="264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Sharding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4947" y="3934425"/>
            <a:ext cx="800730" cy="266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1474" y="1575827"/>
            <a:ext cx="7191658" cy="5624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Web Service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(REST or other)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9939" y="591581"/>
            <a:ext cx="8152628" cy="723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Language drivers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2279" y="953193"/>
            <a:ext cx="744967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51447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Node.js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39986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Scala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35669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13009" y="4539758"/>
            <a:ext cx="8152629" cy="1747759"/>
            <a:chOff x="491843" y="4448629"/>
            <a:chExt cx="8152629" cy="2040464"/>
          </a:xfrm>
        </p:grpSpPr>
        <p:sp>
          <p:nvSpPr>
            <p:cNvPr id="4" name="Rectangle 3"/>
            <p:cNvSpPr/>
            <p:nvPr/>
          </p:nvSpPr>
          <p:spPr>
            <a:xfrm>
              <a:off x="491843" y="4448629"/>
              <a:ext cx="8152629" cy="2040464"/>
            </a:xfrm>
            <a:prstGeom prst="rect">
              <a:avLst/>
            </a:prstGeom>
            <a:solidFill>
              <a:srgbClr val="B7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Engine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220" y="5632224"/>
              <a:ext cx="238197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(definitions)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5632224"/>
              <a:ext cx="2592288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instances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2160" y="5632224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Types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4855488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Expressions, Conversions &amp;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Context scopes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3528" y="4855488"/>
              <a:ext cx="5104616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execution listener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27781" y="1758899"/>
            <a:ext cx="1087195" cy="2585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Query language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91697" y="1575827"/>
            <a:ext cx="873941" cy="562431"/>
          </a:xfrm>
          <a:prstGeom prst="rect">
            <a:avLst/>
          </a:prstGeom>
          <a:solidFill>
            <a:srgbClr val="B7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Timers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4544968" y="3309681"/>
            <a:ext cx="1609881" cy="408219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Jdbc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4989575" y="3334885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5842974" y="3343365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Cassandra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5419563" y="3334884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Hadoop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709246" y="988264"/>
            <a:ext cx="2882823" cy="1541270"/>
            <a:chOff x="5797734" y="1335448"/>
            <a:chExt cx="3919790" cy="1541270"/>
          </a:xfrm>
        </p:grpSpPr>
        <p:sp>
          <p:nvSpPr>
            <p:cNvPr id="59" name="Rectangle 58"/>
            <p:cNvSpPr/>
            <p:nvPr/>
          </p:nvSpPr>
          <p:spPr>
            <a:xfrm>
              <a:off x="7766495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Failover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15782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Load balancing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22986" y="1335448"/>
              <a:ext cx="594538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activity instances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5619" y="1335448"/>
              <a:ext cx="609677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Workflow instance 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locking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43819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Sharding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7734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Replication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 rot="16200000">
            <a:off x="6252258" y="3343361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67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12</cp:revision>
  <dcterms:created xsi:type="dcterms:W3CDTF">2015-09-05T07:34:24Z</dcterms:created>
  <dcterms:modified xsi:type="dcterms:W3CDTF">2015-09-08T07:24:23Z</dcterms:modified>
</cp:coreProperties>
</file>