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BC9B"/>
    <a:srgbClr val="A298AC"/>
    <a:srgbClr val="D9CCE6"/>
    <a:srgbClr val="C7BBD3"/>
    <a:srgbClr val="E7D9F5"/>
    <a:srgbClr val="B7D9F1"/>
    <a:srgbClr val="A4C2D7"/>
    <a:srgbClr val="A4D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2856" y="-7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05/09/15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3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05/09/15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05/09/15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7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05/09/15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7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05/09/15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0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05/09/15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05/09/15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4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05/09/15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2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05/09/15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05/09/15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0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4F24-3B02-DC49-9DF4-16C0743FE889}" type="datetimeFigureOut">
              <a:t>05/09/15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8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84F24-3B02-DC49-9DF4-16C0743FE889}" type="datetimeFigureOut">
              <a:t>05/09/15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7D525-C4E5-6D46-81A6-2311D5B71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4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13009" y="2232597"/>
            <a:ext cx="2884240" cy="2212522"/>
          </a:xfrm>
          <a:prstGeom prst="rect">
            <a:avLst/>
          </a:prstGeom>
          <a:solidFill>
            <a:srgbClr val="E7D9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Serialization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3599" y="2708848"/>
            <a:ext cx="1317537" cy="1609886"/>
          </a:xfrm>
          <a:prstGeom prst="rect">
            <a:avLst/>
          </a:prstGeom>
          <a:solidFill>
            <a:srgbClr val="A298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bg1">
                    <a:lumMod val="95000"/>
                  </a:schemeClr>
                </a:solidFill>
              </a:rPr>
              <a:t>Workflow </a:t>
            </a:r>
          </a:p>
          <a:p>
            <a:pPr algn="ctr"/>
            <a:r>
              <a:rPr lang="en-US" sz="1200">
                <a:solidFill>
                  <a:schemeClr val="bg1">
                    <a:lumMod val="95000"/>
                  </a:schemeClr>
                </a:solidFill>
              </a:rPr>
              <a:t>serialization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63458" y="2232597"/>
            <a:ext cx="5102180" cy="22125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solidFill>
                  <a:schemeClr val="tx1"/>
                </a:solidFill>
              </a:rPr>
              <a:t>Persistence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92017" y="2708847"/>
            <a:ext cx="1080343" cy="1609886"/>
          </a:xfrm>
          <a:prstGeom prst="rect">
            <a:avLst/>
          </a:prstGeom>
          <a:solidFill>
            <a:srgbClr val="A298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bg1">
                    <a:lumMod val="95000"/>
                  </a:schemeClr>
                </a:solidFill>
              </a:rPr>
              <a:t>Workflow </a:t>
            </a:r>
          </a:p>
          <a:p>
            <a:pPr algn="ctr"/>
            <a:r>
              <a:rPr lang="en-US" sz="1200">
                <a:solidFill>
                  <a:schemeClr val="bg1">
                    <a:lumMod val="95000"/>
                  </a:schemeClr>
                </a:solidFill>
              </a:rPr>
              <a:t>instance</a:t>
            </a:r>
          </a:p>
          <a:p>
            <a:pPr algn="ctr"/>
            <a:r>
              <a:rPr lang="en-US" sz="1200">
                <a:solidFill>
                  <a:schemeClr val="bg1">
                    <a:lumMod val="95000"/>
                  </a:schemeClr>
                </a:solidFill>
              </a:rPr>
              <a:t>serialization</a:t>
            </a:r>
          </a:p>
        </p:txBody>
      </p:sp>
      <p:sp>
        <p:nvSpPr>
          <p:cNvPr id="27" name="Rectangle 26"/>
          <p:cNvSpPr/>
          <p:nvPr/>
        </p:nvSpPr>
        <p:spPr>
          <a:xfrm rot="16200000">
            <a:off x="1903874" y="3688602"/>
            <a:ext cx="881140" cy="235007"/>
          </a:xfrm>
          <a:prstGeom prst="rect">
            <a:avLst/>
          </a:prstGeom>
          <a:solidFill>
            <a:srgbClr val="C7BBD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Json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00111" y="2708849"/>
            <a:ext cx="1371229" cy="1609882"/>
          </a:xfrm>
          <a:prstGeom prst="rect">
            <a:avLst/>
          </a:prstGeom>
          <a:solidFill>
            <a:srgbClr val="B1BC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Mongo</a:t>
            </a:r>
          </a:p>
        </p:txBody>
      </p:sp>
      <p:grpSp>
        <p:nvGrpSpPr>
          <p:cNvPr id="64" name="Group 63"/>
          <p:cNvGrpSpPr/>
          <p:nvPr/>
        </p:nvGrpSpPr>
        <p:grpSpPr>
          <a:xfrm rot="16200000">
            <a:off x="989940" y="3079971"/>
            <a:ext cx="785925" cy="1098880"/>
            <a:chOff x="895740" y="3419330"/>
            <a:chExt cx="881140" cy="1098880"/>
          </a:xfrm>
        </p:grpSpPr>
        <p:sp>
          <p:nvSpPr>
            <p:cNvPr id="9" name="Rectangle 8"/>
            <p:cNvSpPr/>
            <p:nvPr/>
          </p:nvSpPr>
          <p:spPr>
            <a:xfrm>
              <a:off x="895740" y="3879086"/>
              <a:ext cx="881140" cy="194221"/>
            </a:xfrm>
            <a:prstGeom prst="rect">
              <a:avLst/>
            </a:prstGeom>
            <a:solidFill>
              <a:srgbClr val="C7BB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BPMN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95740" y="3648872"/>
              <a:ext cx="881140" cy="194221"/>
            </a:xfrm>
            <a:prstGeom prst="rect">
              <a:avLst/>
            </a:prstGeom>
            <a:solidFill>
              <a:srgbClr val="C7BB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Petri nets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5740" y="4103114"/>
              <a:ext cx="881140" cy="194221"/>
            </a:xfrm>
            <a:prstGeom prst="rect">
              <a:avLst/>
            </a:prstGeom>
            <a:solidFill>
              <a:srgbClr val="C7BB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Flow chart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95740" y="3419330"/>
              <a:ext cx="881140" cy="194221"/>
            </a:xfrm>
            <a:prstGeom prst="rect">
              <a:avLst/>
            </a:prstGeom>
            <a:solidFill>
              <a:srgbClr val="C7BB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Json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95740" y="4323989"/>
              <a:ext cx="881140" cy="194221"/>
            </a:xfrm>
            <a:prstGeom prst="rect">
              <a:avLst/>
            </a:prstGeom>
            <a:solidFill>
              <a:srgbClr val="C7BBD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4124947" y="3650578"/>
            <a:ext cx="800730" cy="2642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7200" rIns="0" bIns="720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Sharding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124947" y="3934425"/>
            <a:ext cx="800730" cy="2661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7200" rIns="0" bIns="720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Replication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21474" y="1575827"/>
            <a:ext cx="7191658" cy="5624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Web Service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(REST or other)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29939" y="591581"/>
            <a:ext cx="8152628" cy="7232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Language drivers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72279" y="953193"/>
            <a:ext cx="744967" cy="1942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Java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651447" y="953193"/>
            <a:ext cx="881140" cy="1942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Node.js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639986" y="953193"/>
            <a:ext cx="881140" cy="1942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Scala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635669" y="953193"/>
            <a:ext cx="881140" cy="1942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…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513009" y="4539758"/>
            <a:ext cx="8152629" cy="1747759"/>
            <a:chOff x="491843" y="4448629"/>
            <a:chExt cx="8152629" cy="2040464"/>
          </a:xfrm>
        </p:grpSpPr>
        <p:sp>
          <p:nvSpPr>
            <p:cNvPr id="4" name="Rectangle 3"/>
            <p:cNvSpPr/>
            <p:nvPr/>
          </p:nvSpPr>
          <p:spPr>
            <a:xfrm>
              <a:off x="491843" y="4448629"/>
              <a:ext cx="8152629" cy="2040464"/>
            </a:xfrm>
            <a:prstGeom prst="rect">
              <a:avLst/>
            </a:prstGeom>
            <a:solidFill>
              <a:srgbClr val="B7D9F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Engine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69220" y="5632224"/>
              <a:ext cx="2381974" cy="628785"/>
            </a:xfrm>
            <a:prstGeom prst="rect">
              <a:avLst/>
            </a:prstGeom>
            <a:solidFill>
              <a:srgbClr val="A4C2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Workflow</a:t>
              </a:r>
            </a:p>
            <a:p>
              <a:pPr algn="ctr"/>
              <a:r>
                <a:rPr lang="en-US" sz="1400">
                  <a:solidFill>
                    <a:schemeClr val="tx1"/>
                  </a:solidFill>
                </a:rPr>
                <a:t>(definitions)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275856" y="5632224"/>
              <a:ext cx="2592288" cy="628785"/>
            </a:xfrm>
            <a:prstGeom prst="rect">
              <a:avLst/>
            </a:prstGeom>
            <a:solidFill>
              <a:srgbClr val="A4C2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Workflow </a:t>
              </a:r>
            </a:p>
            <a:p>
              <a:pPr algn="ctr"/>
              <a:r>
                <a:rPr lang="en-US" sz="1400">
                  <a:solidFill>
                    <a:schemeClr val="tx1"/>
                  </a:solidFill>
                </a:rPr>
                <a:t>instances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2160" y="5632224"/>
              <a:ext cx="2319854" cy="628785"/>
            </a:xfrm>
            <a:prstGeom prst="rect">
              <a:avLst/>
            </a:prstGeom>
            <a:solidFill>
              <a:srgbClr val="A4C2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Types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12160" y="4855488"/>
              <a:ext cx="2319854" cy="628785"/>
            </a:xfrm>
            <a:prstGeom prst="rect">
              <a:avLst/>
            </a:prstGeom>
            <a:solidFill>
              <a:srgbClr val="A4C2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Expressions, Conversions &amp; </a:t>
              </a:r>
            </a:p>
            <a:p>
              <a:pPr algn="ctr"/>
              <a:r>
                <a:rPr lang="en-US" sz="1400">
                  <a:solidFill>
                    <a:schemeClr val="tx1"/>
                  </a:solidFill>
                </a:rPr>
                <a:t>Context scopes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63528" y="4855488"/>
              <a:ext cx="5104616" cy="628785"/>
            </a:xfrm>
            <a:prstGeom prst="rect">
              <a:avLst/>
            </a:prstGeom>
            <a:solidFill>
              <a:srgbClr val="A4C2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Workflow</a:t>
              </a:r>
            </a:p>
            <a:p>
              <a:pPr algn="ctr"/>
              <a:r>
                <a:rPr lang="en-US" sz="1400">
                  <a:solidFill>
                    <a:schemeClr val="tx1"/>
                  </a:solidFill>
                </a:rPr>
                <a:t>execution listener</a:t>
              </a:r>
            </a:p>
          </p:txBody>
        </p:sp>
      </p:grpSp>
      <p:sp>
        <p:nvSpPr>
          <p:cNvPr id="61" name="Rectangle 60"/>
          <p:cNvSpPr/>
          <p:nvPr/>
        </p:nvSpPr>
        <p:spPr>
          <a:xfrm>
            <a:off x="727781" y="1758899"/>
            <a:ext cx="1087195" cy="25850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0000"/>
                </a:solidFill>
              </a:rPr>
              <a:t>Query language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791697" y="1575827"/>
            <a:ext cx="873941" cy="562431"/>
          </a:xfrm>
          <a:prstGeom prst="rect">
            <a:avLst/>
          </a:prstGeom>
          <a:solidFill>
            <a:srgbClr val="B7D9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Timers</a:t>
            </a:r>
          </a:p>
        </p:txBody>
      </p:sp>
      <p:sp>
        <p:nvSpPr>
          <p:cNvPr id="33" name="Rectangle 32"/>
          <p:cNvSpPr/>
          <p:nvPr/>
        </p:nvSpPr>
        <p:spPr>
          <a:xfrm rot="16200000">
            <a:off x="4544968" y="3309681"/>
            <a:ext cx="1609881" cy="408219"/>
          </a:xfrm>
          <a:prstGeom prst="rect">
            <a:avLst/>
          </a:prstGeom>
          <a:solidFill>
            <a:srgbClr val="B1BC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Jdbc</a:t>
            </a:r>
          </a:p>
        </p:txBody>
      </p:sp>
      <p:sp>
        <p:nvSpPr>
          <p:cNvPr id="34" name="Rectangle 33"/>
          <p:cNvSpPr/>
          <p:nvPr/>
        </p:nvSpPr>
        <p:spPr>
          <a:xfrm rot="16200000">
            <a:off x="4989575" y="3334885"/>
            <a:ext cx="1609881" cy="357813"/>
          </a:xfrm>
          <a:prstGeom prst="rect">
            <a:avLst/>
          </a:prstGeom>
          <a:solidFill>
            <a:srgbClr val="B1BC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File</a:t>
            </a:r>
          </a:p>
        </p:txBody>
      </p:sp>
      <p:sp>
        <p:nvSpPr>
          <p:cNvPr id="35" name="Rectangle 34"/>
          <p:cNvSpPr/>
          <p:nvPr/>
        </p:nvSpPr>
        <p:spPr>
          <a:xfrm rot="16200000">
            <a:off x="5842974" y="3343365"/>
            <a:ext cx="1609881" cy="340855"/>
          </a:xfrm>
          <a:prstGeom prst="rect">
            <a:avLst/>
          </a:prstGeom>
          <a:solidFill>
            <a:srgbClr val="B1BC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Cassandra</a:t>
            </a:r>
          </a:p>
        </p:txBody>
      </p:sp>
      <p:sp>
        <p:nvSpPr>
          <p:cNvPr id="65" name="Rectangle 64"/>
          <p:cNvSpPr/>
          <p:nvPr/>
        </p:nvSpPr>
        <p:spPr>
          <a:xfrm rot="16200000">
            <a:off x="5419563" y="3334884"/>
            <a:ext cx="1609881" cy="357813"/>
          </a:xfrm>
          <a:prstGeom prst="rect">
            <a:avLst/>
          </a:prstGeom>
          <a:solidFill>
            <a:srgbClr val="B1BC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Hadoop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4709246" y="988264"/>
            <a:ext cx="2882823" cy="1541270"/>
            <a:chOff x="5797734" y="1335448"/>
            <a:chExt cx="3919790" cy="1541270"/>
          </a:xfrm>
        </p:grpSpPr>
        <p:sp>
          <p:nvSpPr>
            <p:cNvPr id="59" name="Rectangle 58"/>
            <p:cNvSpPr/>
            <p:nvPr/>
          </p:nvSpPr>
          <p:spPr>
            <a:xfrm>
              <a:off x="7766495" y="1335448"/>
              <a:ext cx="576542" cy="154127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0" tIns="7200" rIns="0" bIns="7200"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Failover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115782" y="1335448"/>
              <a:ext cx="576542" cy="154127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0" tIns="7200" rIns="0" bIns="7200"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Load balancing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122986" y="1335448"/>
              <a:ext cx="594538" cy="154127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0" tIns="7200" rIns="0" bIns="7200"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External</a:t>
              </a:r>
            </a:p>
            <a:p>
              <a:pPr algn="ctr"/>
              <a:r>
                <a:rPr lang="en-US" sz="1100">
                  <a:solidFill>
                    <a:schemeClr val="tx1"/>
                  </a:solidFill>
                </a:rPr>
                <a:t>activity instances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425619" y="1335448"/>
              <a:ext cx="609677" cy="154127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0" tIns="7200" rIns="0" bIns="7200"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Workflow instance </a:t>
              </a:r>
            </a:p>
            <a:p>
              <a:pPr algn="ctr"/>
              <a:r>
                <a:rPr lang="en-US" sz="1100">
                  <a:solidFill>
                    <a:schemeClr val="tx1"/>
                  </a:solidFill>
                </a:rPr>
                <a:t>locking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43819" y="1335448"/>
              <a:ext cx="576542" cy="154127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0" tIns="7200" rIns="0" bIns="7200"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Sharding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797734" y="1335448"/>
              <a:ext cx="576542" cy="154127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0" tIns="7200" rIns="0" bIns="7200"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Replication</a:t>
              </a:r>
            </a:p>
          </p:txBody>
        </p:sp>
      </p:grpSp>
      <p:sp>
        <p:nvSpPr>
          <p:cNvPr id="70" name="Rectangle 69"/>
          <p:cNvSpPr/>
          <p:nvPr/>
        </p:nvSpPr>
        <p:spPr>
          <a:xfrm rot="16200000">
            <a:off x="6252258" y="3343361"/>
            <a:ext cx="1609881" cy="340855"/>
          </a:xfrm>
          <a:prstGeom prst="rect">
            <a:avLst/>
          </a:prstGeom>
          <a:solidFill>
            <a:srgbClr val="B1BC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33461" y="4054709"/>
            <a:ext cx="1098881" cy="235007"/>
          </a:xfrm>
          <a:prstGeom prst="rect">
            <a:avLst/>
          </a:prstGeom>
          <a:solidFill>
            <a:srgbClr val="C7BBD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32291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9246</TotalTime>
  <Words>68</Words>
  <Application>Microsoft Macintosh PowerPoint</Application>
  <PresentationFormat>On-screen Show (4:3)</PresentationFormat>
  <Paragraphs>49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Alfresco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Baeyens</dc:creator>
  <cp:lastModifiedBy>Tom Baeyens</cp:lastModifiedBy>
  <cp:revision>14</cp:revision>
  <dcterms:created xsi:type="dcterms:W3CDTF">2015-09-05T07:34:24Z</dcterms:created>
  <dcterms:modified xsi:type="dcterms:W3CDTF">2015-09-11T17:41:04Z</dcterms:modified>
</cp:coreProperties>
</file>