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4D0EF9-7E92-4CDE-850E-02D153097F57}" v="398" dt="2022-06-07T18:42:26.4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用 共" userId="674416862f0b68f3" providerId="LiveId" clId="{5B11DF8A-19F5-4925-A0E7-A2BBB348C9C8}"/>
    <pc:docChg chg="addSld">
      <pc:chgData name="用 共" userId="674416862f0b68f3" providerId="LiveId" clId="{5B11DF8A-19F5-4925-A0E7-A2BBB348C9C8}" dt="2022-06-01T04:34:46.622" v="0" actId="680"/>
      <pc:docMkLst>
        <pc:docMk/>
      </pc:docMkLst>
      <pc:sldChg chg="new">
        <pc:chgData name="用 共" userId="674416862f0b68f3" providerId="LiveId" clId="{5B11DF8A-19F5-4925-A0E7-A2BBB348C9C8}" dt="2022-06-01T04:34:46.622" v="0" actId="680"/>
        <pc:sldMkLst>
          <pc:docMk/>
          <pc:sldMk cId="3102820361" sldId="256"/>
        </pc:sldMkLst>
      </pc:sldChg>
    </pc:docChg>
  </pc:docChgLst>
  <pc:docChgLst>
    <pc:chgData name="黃 存謙" userId="13f9e1a9b1b74094" providerId="Windows Live" clId="Web-{5F4D0EF9-7E92-4CDE-850E-02D153097F57}"/>
    <pc:docChg chg="addSld delSld modSld">
      <pc:chgData name="黃 存謙" userId="13f9e1a9b1b74094" providerId="Windows Live" clId="Web-{5F4D0EF9-7E92-4CDE-850E-02D153097F57}" dt="2022-06-07T18:42:26.487" v="391" actId="1076"/>
      <pc:docMkLst>
        <pc:docMk/>
      </pc:docMkLst>
      <pc:sldChg chg="modSp">
        <pc:chgData name="黃 存謙" userId="13f9e1a9b1b74094" providerId="Windows Live" clId="Web-{5F4D0EF9-7E92-4CDE-850E-02D153097F57}" dt="2022-06-07T12:02:11.335" v="40" actId="20577"/>
        <pc:sldMkLst>
          <pc:docMk/>
          <pc:sldMk cId="3102820361" sldId="256"/>
        </pc:sldMkLst>
        <pc:spChg chg="mod">
          <ac:chgData name="黃 存謙" userId="13f9e1a9b1b74094" providerId="Windows Live" clId="Web-{5F4D0EF9-7E92-4CDE-850E-02D153097F57}" dt="2022-06-07T12:00:57.661" v="4" actId="20577"/>
          <ac:spMkLst>
            <pc:docMk/>
            <pc:sldMk cId="3102820361" sldId="256"/>
            <ac:spMk id="2" creationId="{DAD98B49-672C-0C27-13A1-580C20C1A0B5}"/>
          </ac:spMkLst>
        </pc:spChg>
        <pc:spChg chg="mod">
          <ac:chgData name="黃 存謙" userId="13f9e1a9b1b74094" providerId="Windows Live" clId="Web-{5F4D0EF9-7E92-4CDE-850E-02D153097F57}" dt="2022-06-07T12:02:11.335" v="40" actId="20577"/>
          <ac:spMkLst>
            <pc:docMk/>
            <pc:sldMk cId="3102820361" sldId="256"/>
            <ac:spMk id="3" creationId="{A479A651-778A-74DE-6500-6AFE26E0A8B7}"/>
          </ac:spMkLst>
        </pc:spChg>
      </pc:sldChg>
      <pc:sldChg chg="addSp delSp modSp new">
        <pc:chgData name="黃 存謙" userId="13f9e1a9b1b74094" providerId="Windows Live" clId="Web-{5F4D0EF9-7E92-4CDE-850E-02D153097F57}" dt="2022-06-07T18:42:02.596" v="386"/>
        <pc:sldMkLst>
          <pc:docMk/>
          <pc:sldMk cId="3955470007" sldId="257"/>
        </pc:sldMkLst>
        <pc:spChg chg="mod">
          <ac:chgData name="黃 存謙" userId="13f9e1a9b1b74094" providerId="Windows Live" clId="Web-{5F4D0EF9-7E92-4CDE-850E-02D153097F57}" dt="2022-06-07T12:03:38.383" v="51" actId="20577"/>
          <ac:spMkLst>
            <pc:docMk/>
            <pc:sldMk cId="3955470007" sldId="257"/>
            <ac:spMk id="2" creationId="{2DF8EF4A-5FCF-15DD-139E-A5309C8E3ECE}"/>
          </ac:spMkLst>
        </pc:spChg>
        <pc:spChg chg="mod">
          <ac:chgData name="黃 存謙" userId="13f9e1a9b1b74094" providerId="Windows Live" clId="Web-{5F4D0EF9-7E92-4CDE-850E-02D153097F57}" dt="2022-06-07T12:04:01.571" v="53" actId="20577"/>
          <ac:spMkLst>
            <pc:docMk/>
            <pc:sldMk cId="3955470007" sldId="257"/>
            <ac:spMk id="3" creationId="{CD73E602-D37D-9092-BD35-8ADF900CBD7D}"/>
          </ac:spMkLst>
        </pc:spChg>
        <pc:picChg chg="add del mod">
          <ac:chgData name="黃 存謙" userId="13f9e1a9b1b74094" providerId="Windows Live" clId="Web-{5F4D0EF9-7E92-4CDE-850E-02D153097F57}" dt="2022-06-07T18:42:02.596" v="386"/>
          <ac:picMkLst>
            <pc:docMk/>
            <pc:sldMk cId="3955470007" sldId="257"/>
            <ac:picMk id="4" creationId="{24108C16-1A8F-2076-C698-E5B1B0E17861}"/>
          </ac:picMkLst>
        </pc:picChg>
      </pc:sldChg>
      <pc:sldChg chg="new del">
        <pc:chgData name="黃 存謙" userId="13f9e1a9b1b74094" providerId="Windows Live" clId="Web-{5F4D0EF9-7E92-4CDE-850E-02D153097F57}" dt="2022-06-07T12:04:35.103" v="55"/>
        <pc:sldMkLst>
          <pc:docMk/>
          <pc:sldMk cId="1149530557" sldId="258"/>
        </pc:sldMkLst>
      </pc:sldChg>
      <pc:sldChg chg="modSp new">
        <pc:chgData name="黃 存謙" userId="13f9e1a9b1b74094" providerId="Windows Live" clId="Web-{5F4D0EF9-7E92-4CDE-850E-02D153097F57}" dt="2022-06-07T12:09:13.077" v="150" actId="20577"/>
        <pc:sldMkLst>
          <pc:docMk/>
          <pc:sldMk cId="1720878925" sldId="258"/>
        </pc:sldMkLst>
        <pc:spChg chg="mod">
          <ac:chgData name="黃 存謙" userId="13f9e1a9b1b74094" providerId="Windows Live" clId="Web-{5F4D0EF9-7E92-4CDE-850E-02D153097F57}" dt="2022-06-07T12:04:43.666" v="58" actId="20577"/>
          <ac:spMkLst>
            <pc:docMk/>
            <pc:sldMk cId="1720878925" sldId="258"/>
            <ac:spMk id="2" creationId="{BCE45F5E-7E1F-245F-FC02-72D131563B8D}"/>
          </ac:spMkLst>
        </pc:spChg>
        <pc:spChg chg="mod">
          <ac:chgData name="黃 存謙" userId="13f9e1a9b1b74094" providerId="Windows Live" clId="Web-{5F4D0EF9-7E92-4CDE-850E-02D153097F57}" dt="2022-06-07T12:09:13.077" v="150" actId="20577"/>
          <ac:spMkLst>
            <pc:docMk/>
            <pc:sldMk cId="1720878925" sldId="258"/>
            <ac:spMk id="3" creationId="{498E14BA-65B6-6585-3C87-9D2BB4C7CB5E}"/>
          </ac:spMkLst>
        </pc:spChg>
      </pc:sldChg>
      <pc:sldChg chg="addSp delSp modSp new">
        <pc:chgData name="黃 存謙" userId="13f9e1a9b1b74094" providerId="Windows Live" clId="Web-{5F4D0EF9-7E92-4CDE-850E-02D153097F57}" dt="2022-06-07T18:42:26.487" v="391" actId="1076"/>
        <pc:sldMkLst>
          <pc:docMk/>
          <pc:sldMk cId="2102664309" sldId="259"/>
        </pc:sldMkLst>
        <pc:spChg chg="mod">
          <ac:chgData name="黃 存謙" userId="13f9e1a9b1b74094" providerId="Windows Live" clId="Web-{5F4D0EF9-7E92-4CDE-850E-02D153097F57}" dt="2022-06-07T12:11:56.315" v="195" actId="20577"/>
          <ac:spMkLst>
            <pc:docMk/>
            <pc:sldMk cId="2102664309" sldId="259"/>
            <ac:spMk id="2" creationId="{6D1C8980-DCA0-ADAE-CE61-29B03A6B1B46}"/>
          </ac:spMkLst>
        </pc:spChg>
        <pc:spChg chg="mod">
          <ac:chgData name="黃 存謙" userId="13f9e1a9b1b74094" providerId="Windows Live" clId="Web-{5F4D0EF9-7E92-4CDE-850E-02D153097F57}" dt="2022-06-07T12:13:12.004" v="238" actId="20577"/>
          <ac:spMkLst>
            <pc:docMk/>
            <pc:sldMk cId="2102664309" sldId="259"/>
            <ac:spMk id="3" creationId="{D2FB706B-68DD-AA2B-AE71-E84A6038AC39}"/>
          </ac:spMkLst>
        </pc:spChg>
        <pc:spChg chg="add del mod">
          <ac:chgData name="黃 存謙" userId="13f9e1a9b1b74094" providerId="Windows Live" clId="Web-{5F4D0EF9-7E92-4CDE-850E-02D153097F57}" dt="2022-06-07T18:34:06.332" v="373"/>
          <ac:spMkLst>
            <pc:docMk/>
            <pc:sldMk cId="2102664309" sldId="259"/>
            <ac:spMk id="9" creationId="{9E73C926-AC9F-0381-43FE-4F612BAA6E38}"/>
          </ac:spMkLst>
        </pc:spChg>
        <pc:picChg chg="add mod">
          <ac:chgData name="黃 存謙" userId="13f9e1a9b1b74094" providerId="Windows Live" clId="Web-{5F4D0EF9-7E92-4CDE-850E-02D153097F57}" dt="2022-06-07T12:16:27.570" v="258" actId="1076"/>
          <ac:picMkLst>
            <pc:docMk/>
            <pc:sldMk cId="2102664309" sldId="259"/>
            <ac:picMk id="4" creationId="{5536FC00-F28E-8F52-E032-1C9DA4BCFF91}"/>
          </ac:picMkLst>
        </pc:picChg>
        <pc:picChg chg="add mod">
          <ac:chgData name="黃 存謙" userId="13f9e1a9b1b74094" providerId="Windows Live" clId="Web-{5F4D0EF9-7E92-4CDE-850E-02D153097F57}" dt="2022-06-07T18:35:37.193" v="378" actId="1076"/>
          <ac:picMkLst>
            <pc:docMk/>
            <pc:sldMk cId="2102664309" sldId="259"/>
            <ac:picMk id="5" creationId="{805F71EF-CF3C-2F4D-C321-6DD4822DE7CF}"/>
          </ac:picMkLst>
        </pc:picChg>
        <pc:picChg chg="add mod">
          <ac:chgData name="黃 存謙" userId="13f9e1a9b1b74094" providerId="Windows Live" clId="Web-{5F4D0EF9-7E92-4CDE-850E-02D153097F57}" dt="2022-06-07T18:35:35.396" v="377" actId="1076"/>
          <ac:picMkLst>
            <pc:docMk/>
            <pc:sldMk cId="2102664309" sldId="259"/>
            <ac:picMk id="6" creationId="{49E2F913-B7DB-C510-FA32-0810AD37BBD4}"/>
          </ac:picMkLst>
        </pc:picChg>
        <pc:picChg chg="add mod">
          <ac:chgData name="黃 存謙" userId="13f9e1a9b1b74094" providerId="Windows Live" clId="Web-{5F4D0EF9-7E92-4CDE-850E-02D153097F57}" dt="2022-06-07T18:35:50.131" v="381" actId="1076"/>
          <ac:picMkLst>
            <pc:docMk/>
            <pc:sldMk cId="2102664309" sldId="259"/>
            <ac:picMk id="7" creationId="{D3A95038-C1B9-59CE-8B7D-3B04C03FB53D}"/>
          </ac:picMkLst>
        </pc:picChg>
        <pc:picChg chg="add mod">
          <ac:chgData name="黃 存謙" userId="13f9e1a9b1b74094" providerId="Windows Live" clId="Web-{5F4D0EF9-7E92-4CDE-850E-02D153097F57}" dt="2022-06-07T18:35:56.287" v="382" actId="1076"/>
          <ac:picMkLst>
            <pc:docMk/>
            <pc:sldMk cId="2102664309" sldId="259"/>
            <ac:picMk id="8" creationId="{9CE74AB0-1834-AAEE-AEB3-B4E3E4A74DCA}"/>
          </ac:picMkLst>
        </pc:picChg>
        <pc:picChg chg="add mod">
          <ac:chgData name="黃 存謙" userId="13f9e1a9b1b74094" providerId="Windows Live" clId="Web-{5F4D0EF9-7E92-4CDE-850E-02D153097F57}" dt="2022-06-07T18:36:02.772" v="383" actId="1076"/>
          <ac:picMkLst>
            <pc:docMk/>
            <pc:sldMk cId="2102664309" sldId="259"/>
            <ac:picMk id="10" creationId="{13E5D171-3FC6-98A1-5430-F84AB2DA42B8}"/>
          </ac:picMkLst>
        </pc:picChg>
        <pc:picChg chg="add mod">
          <ac:chgData name="黃 存謙" userId="13f9e1a9b1b74094" providerId="Windows Live" clId="Web-{5F4D0EF9-7E92-4CDE-850E-02D153097F57}" dt="2022-06-07T18:42:26.487" v="391" actId="1076"/>
          <ac:picMkLst>
            <pc:docMk/>
            <pc:sldMk cId="2102664309" sldId="259"/>
            <ac:picMk id="11" creationId="{C09A853B-B205-E504-2B47-F4F8804CB84F}"/>
          </ac:picMkLst>
        </pc:picChg>
      </pc:sldChg>
      <pc:sldChg chg="modSp new">
        <pc:chgData name="黃 存謙" userId="13f9e1a9b1b74094" providerId="Windows Live" clId="Web-{5F4D0EF9-7E92-4CDE-850E-02D153097F57}" dt="2022-06-07T12:21:31.576" v="360" actId="20577"/>
        <pc:sldMkLst>
          <pc:docMk/>
          <pc:sldMk cId="3736106716" sldId="260"/>
        </pc:sldMkLst>
        <pc:spChg chg="mod">
          <ac:chgData name="黃 存謙" userId="13f9e1a9b1b74094" providerId="Windows Live" clId="Web-{5F4D0EF9-7E92-4CDE-850E-02D153097F57}" dt="2022-06-07T12:17:52.587" v="291" actId="20577"/>
          <ac:spMkLst>
            <pc:docMk/>
            <pc:sldMk cId="3736106716" sldId="260"/>
            <ac:spMk id="2" creationId="{6F264B9B-A878-C86D-7523-A8A0CE9D5FAF}"/>
          </ac:spMkLst>
        </pc:spChg>
        <pc:spChg chg="mod">
          <ac:chgData name="黃 存謙" userId="13f9e1a9b1b74094" providerId="Windows Live" clId="Web-{5F4D0EF9-7E92-4CDE-850E-02D153097F57}" dt="2022-06-07T12:21:31.576" v="360" actId="20577"/>
          <ac:spMkLst>
            <pc:docMk/>
            <pc:sldMk cId="3736106716" sldId="260"/>
            <ac:spMk id="3" creationId="{21354DCF-04AB-C712-D87C-87C79F048C68}"/>
          </ac:spMkLst>
        </pc:spChg>
      </pc:sldChg>
      <pc:sldChg chg="modSp new">
        <pc:chgData name="黃 存謙" userId="13f9e1a9b1b74094" providerId="Windows Live" clId="Web-{5F4D0EF9-7E92-4CDE-850E-02D153097F57}" dt="2022-06-07T13:36:58.536" v="369" actId="20577"/>
        <pc:sldMkLst>
          <pc:docMk/>
          <pc:sldMk cId="3043481779" sldId="261"/>
        </pc:sldMkLst>
        <pc:spChg chg="mod">
          <ac:chgData name="黃 存謙" userId="13f9e1a9b1b74094" providerId="Windows Live" clId="Web-{5F4D0EF9-7E92-4CDE-850E-02D153097F57}" dt="2022-06-07T13:36:58.536" v="369" actId="20577"/>
          <ac:spMkLst>
            <pc:docMk/>
            <pc:sldMk cId="3043481779" sldId="261"/>
            <ac:spMk id="2" creationId="{5FB5276E-B2DB-EE35-A0BF-0818E5F3F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5809C7-1852-29E7-1FE3-021E4EC09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A4A094-9346-ABA7-AD16-5F3EB9831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DF6C9D-2F99-BB56-530D-12D3A5AC6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76B9C-6C20-4A23-A898-76FA1D3430DD}" type="datetimeFigureOut">
              <a:rPr lang="zh-TW" altLang="en-US" smtClean="0"/>
              <a:t>2022/6/7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487668-6B9A-DCCE-9BB4-9DFB0D4EB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0874F8-9889-5CA2-E7A9-1A807D579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A8A65-52AD-463A-B25A-62C9520C3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6711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28D103-0B0F-ACFA-623D-6E46B69EE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17D203E-DCEF-8463-FD6D-BDDEFB14A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2461E8-AC0E-E11C-D05B-BFF50F556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76B9C-6C20-4A23-A898-76FA1D3430DD}" type="datetimeFigureOut">
              <a:rPr lang="zh-TW" altLang="en-US" smtClean="0"/>
              <a:t>2022/6/7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DAE7BD-6018-CB31-D897-AFD95AAC6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36046C-DED1-B527-9300-6B537B281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A8A65-52AD-463A-B25A-62C9520C3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4265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5143584-B2CB-BB79-46D6-39F75C02DB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F4A2633-4B7A-1175-B30D-0CB9C2252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F1CCAB-2B53-0492-C3DC-EEC2F9F3D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76B9C-6C20-4A23-A898-76FA1D3430DD}" type="datetimeFigureOut">
              <a:rPr lang="zh-TW" altLang="en-US" smtClean="0"/>
              <a:t>2022/6/7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DCE2D6-A77D-C721-1C5B-90176BD93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B3AF08-660B-2B4B-7D22-E706D015C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A8A65-52AD-463A-B25A-62C9520C3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5166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4BFE85-9FF0-87C0-53EE-C4FE335EF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A34088-8CD2-C4C0-8961-6B6DBE83F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8BBC62-36E8-FA82-2BD6-22EC57A75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76B9C-6C20-4A23-A898-76FA1D3430DD}" type="datetimeFigureOut">
              <a:rPr lang="zh-TW" altLang="en-US" smtClean="0"/>
              <a:t>2022/6/7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84CB52-E57C-5027-7D04-A1F40DAE2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6B91820-D05F-8A93-70E4-195CC8BBF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A8A65-52AD-463A-B25A-62C9520C3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151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C2FF24-E94A-6A8D-E84D-4E4E7325D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A70E3E8-5E79-8E6F-5C82-145A88F43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618CBB-7D33-316C-2476-344799AE6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76B9C-6C20-4A23-A898-76FA1D3430DD}" type="datetimeFigureOut">
              <a:rPr lang="zh-TW" altLang="en-US" smtClean="0"/>
              <a:t>2022/6/7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5A1480-E9B0-BDEF-6267-66C5CD3A1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76D4122-6853-CCCB-A4A4-0D72783FE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A8A65-52AD-463A-B25A-62C9520C3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5611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7BBE78-86AD-3E15-3FEE-92C6BC7F7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75FB4F-8B49-E6D2-D087-4F113928E5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B3119FF-D165-F0B2-FB05-E539FA42F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7ABE63C-A11A-F2DA-4B77-EAE0285BF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76B9C-6C20-4A23-A898-76FA1D3430DD}" type="datetimeFigureOut">
              <a:rPr lang="zh-TW" altLang="en-US" smtClean="0"/>
              <a:t>2022/6/7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0DF7962-301D-BA61-E301-005B99C78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80B8524-110A-012E-074A-8D6AA6716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A8A65-52AD-463A-B25A-62C9520C3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622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664706-AF95-FA7B-4C4F-900E45791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D7C6B00-F9DC-5290-A8DD-82966B245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6F10B1C-6A5E-010E-28F0-E2184B726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1A61712-B6A8-340A-D31C-A127DB2A1D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74710F9-E3AC-8BBF-7E8A-4E92F2A0D4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8BC9C76-2208-8C63-FFB6-BD653764D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76B9C-6C20-4A23-A898-76FA1D3430DD}" type="datetimeFigureOut">
              <a:rPr lang="zh-TW" altLang="en-US" smtClean="0"/>
              <a:t>2022/6/7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73EEFC8-424F-2B64-7944-A21D250B8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13B9425-C3B4-C448-B299-6B2B485EA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A8A65-52AD-463A-B25A-62C9520C3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3672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765F8F-F244-4F48-B175-449061525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241D760-64EB-8767-62CD-E71D7D230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76B9C-6C20-4A23-A898-76FA1D3430DD}" type="datetimeFigureOut">
              <a:rPr lang="zh-TW" altLang="en-US" smtClean="0"/>
              <a:t>2022/6/7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0B29681-6C83-E0A4-B213-63C476A54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447376D-BB76-82CE-7354-AF279D10F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A8A65-52AD-463A-B25A-62C9520C3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851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EB9532C-3744-CD90-C860-6DB1A4229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76B9C-6C20-4A23-A898-76FA1D3430DD}" type="datetimeFigureOut">
              <a:rPr lang="zh-TW" altLang="en-US" smtClean="0"/>
              <a:t>2022/6/7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9B8C840-4D9B-4031-FC18-79A8BF993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8F6F8DA-E1F6-0D4E-25AF-F29D5D75D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A8A65-52AD-463A-B25A-62C9520C3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854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16901B-542E-DB26-E93B-E49538782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350EDD-93FD-E9F0-F037-198538BA2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830E7D7-6B4D-C61D-3724-A35CC225A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E48DF9F-AAF7-F380-F468-34B05E0EE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76B9C-6C20-4A23-A898-76FA1D3430DD}" type="datetimeFigureOut">
              <a:rPr lang="zh-TW" altLang="en-US" smtClean="0"/>
              <a:t>2022/6/7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8AF7BF8-D91E-5080-C0F2-6E2BE51C9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8BAB9EB-49A5-6E02-FB8A-265AC85F1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A8A65-52AD-463A-B25A-62C9520C3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4056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91149C-578D-412F-F84B-C0BCDCC9F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98246BD-CB47-AFF7-4176-39DA8FBB5C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E08E748-A833-5C79-CB8A-FF70229FB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D0F99F3-CB94-675D-3D1D-EC9A678A3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76B9C-6C20-4A23-A898-76FA1D3430DD}" type="datetimeFigureOut">
              <a:rPr lang="zh-TW" altLang="en-US" smtClean="0"/>
              <a:t>2022/6/7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DC0B8C9-938B-88D3-972E-506164545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7143671-5CBE-3833-2BDF-A3339CC5A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A8A65-52AD-463A-B25A-62C9520C3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970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A9B9805-497F-89CA-62BA-B5199E170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E43CA29-F62D-0139-BD6C-1374B8C2C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7C4D86-2D58-4A52-D8CC-0F07EC1457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76B9C-6C20-4A23-A898-76FA1D3430DD}" type="datetimeFigureOut">
              <a:rPr lang="zh-TW" altLang="en-US" smtClean="0"/>
              <a:t>2022/6/7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FB00BA-D707-1EE2-A022-FDC42381AA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166D48-BCAD-68A0-7206-ED74B4465A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A8A65-52AD-463A-B25A-62C9520C3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6596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D98B49-672C-0C27-13A1-580C20C1A0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資訊報告 第九組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479A651-778A-74DE-6500-6AFE26E0A8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ea typeface="新細明體"/>
                <a:cs typeface="Calibri"/>
              </a:rPr>
              <a:t>10525邵恆侑</a:t>
            </a:r>
            <a:endParaRPr lang="zh-TW" altLang="en-US">
              <a:ea typeface="新細明體" panose="02020500000000000000" pitchFamily="18" charset="-120"/>
              <a:cs typeface="Calibri"/>
            </a:endParaRPr>
          </a:p>
          <a:p>
            <a:r>
              <a:rPr lang="zh-TW" altLang="en-US">
                <a:ea typeface="新細明體"/>
                <a:cs typeface="Calibri"/>
              </a:rPr>
              <a:t>10527陳晞恩</a:t>
            </a:r>
          </a:p>
          <a:p>
            <a:r>
              <a:rPr lang="zh-TW" altLang="en-US">
                <a:ea typeface="新細明體"/>
                <a:cs typeface="Calibri"/>
              </a:rPr>
              <a:t>10529黃存謙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102820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F8EF4A-5FCF-15DD-139E-A5309C8E3E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>
                <a:ea typeface="+mj-lt"/>
                <a:cs typeface="+mj-lt"/>
              </a:rPr>
              <a:t>《</a:t>
            </a:r>
            <a:r>
              <a:rPr lang="zh-TW" altLang="en-US">
                <a:ea typeface="新細明體"/>
                <a:cs typeface="Calibri Light"/>
              </a:rPr>
              <a:t>莫舒巴頓</a:t>
            </a:r>
            <a:r>
              <a:rPr lang="zh-TW">
                <a:ea typeface="+mj-lt"/>
                <a:cs typeface="+mj-lt"/>
              </a:rPr>
              <a:t>》</a:t>
            </a:r>
            <a:endParaRPr lang="zh-TW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D73E602-D37D-9092-BD35-8ADF900CBD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>
                <a:ea typeface="+mn-lt"/>
                <a:cs typeface="+mn-lt"/>
              </a:rPr>
              <a:t>Mosche Barton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955470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E45F5E-7E1F-245F-FC02-72D131563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設計理念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8E14BA-65B6-6585-3C87-9D2BB4C7C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ea typeface="新細明體"/>
                <a:cs typeface="Calibri"/>
              </a:rPr>
              <a:t>「音樂」為貫穿整個遊戲的主題</a:t>
            </a:r>
          </a:p>
          <a:p>
            <a:r>
              <a:rPr lang="zh-TW" altLang="en-US">
                <a:ea typeface="新細明體"/>
                <a:cs typeface="Calibri"/>
              </a:rPr>
              <a:t>「莫舒巴頓」靈感來自於四位作曲家的名字:莫札特、舒伯特、巴哈、海頓</a:t>
            </a:r>
          </a:p>
          <a:p>
            <a:r>
              <a:rPr lang="zh-TW" altLang="en-US">
                <a:ea typeface="新細明體"/>
                <a:cs typeface="Calibri"/>
              </a:rPr>
              <a:t>有些許故事性，背景設定在十七、十八世紀歐洲</a:t>
            </a:r>
          </a:p>
          <a:p>
            <a:r>
              <a:rPr lang="zh-TW" altLang="en-US">
                <a:ea typeface="新細明體"/>
                <a:cs typeface="Calibri"/>
              </a:rPr>
              <a:t>主角為一提琴手</a:t>
            </a:r>
          </a:p>
          <a:p>
            <a:r>
              <a:rPr lang="zh-TW" altLang="en-US">
                <a:ea typeface="新細明體"/>
                <a:cs typeface="Calibri"/>
              </a:rPr>
              <a:t>為打怪類型的遊戲</a:t>
            </a:r>
          </a:p>
        </p:txBody>
      </p:sp>
    </p:spTree>
    <p:extLst>
      <p:ext uri="{BB962C8B-B14F-4D97-AF65-F5344CB8AC3E}">
        <p14:creationId xmlns:p14="http://schemas.microsoft.com/office/powerpoint/2010/main" val="1720878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1C8980-DCA0-ADAE-CE61-29B03A6B1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latin typeface="PMingLiU"/>
                <a:ea typeface="PMingLiU"/>
                <a:cs typeface="+mj-lt"/>
              </a:rPr>
              <a:t>畫面素材製作</a:t>
            </a:r>
            <a:endParaRPr lang="zh-TW">
              <a:latin typeface="PMingLiU"/>
              <a:ea typeface="PMingLiU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FB706B-68DD-AA2B-AE71-E84A6038A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>
                <a:ea typeface="新細明體"/>
                <a:cs typeface="Calibri"/>
              </a:rPr>
              <a:t>除了一開始四位作曲家的肖像，其他皆由組員使</a:t>
            </a:r>
            <a:r>
              <a:rPr lang="zh-TW" altLang="en-US">
                <a:ea typeface="新細明體"/>
                <a:cs typeface="Calibri"/>
              </a:rPr>
              <a:t>用</a:t>
            </a:r>
            <a:r>
              <a:rPr lang="en-US" altLang="zh-TW">
                <a:ea typeface="+mn-lt"/>
                <a:cs typeface="+mn-lt"/>
              </a:rPr>
              <a:t>Adobe Illustrator</a:t>
            </a:r>
            <a:r>
              <a:rPr lang="zh-TW">
                <a:latin typeface="PMingLiU"/>
                <a:ea typeface="PMingLiU"/>
                <a:cs typeface="+mn-lt"/>
              </a:rPr>
              <a:t>親自繪製</a:t>
            </a:r>
          </a:p>
          <a:p>
            <a:endParaRPr lang="zh-TW">
              <a:latin typeface="PMingLiU"/>
              <a:ea typeface="PMingLiU"/>
              <a:cs typeface="Calibri"/>
            </a:endParaRPr>
          </a:p>
        </p:txBody>
      </p:sp>
      <p:pic>
        <p:nvPicPr>
          <p:cNvPr id="4" name="圖片 4" descr="一張含有 玩具, 樂高 的圖片&#10;&#10;自動產生的描述">
            <a:extLst>
              <a:ext uri="{FF2B5EF4-FFF2-40B4-BE49-F238E27FC236}">
                <a16:creationId xmlns:a16="http://schemas.microsoft.com/office/drawing/2014/main" id="{5536FC00-F28E-8F52-E032-1C9DA4BCF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536" y="2778596"/>
            <a:ext cx="1678132" cy="1543050"/>
          </a:xfrm>
          <a:prstGeom prst="rect">
            <a:avLst/>
          </a:prstGeom>
        </p:spPr>
      </p:pic>
      <p:pic>
        <p:nvPicPr>
          <p:cNvPr id="5" name="圖片 5">
            <a:extLst>
              <a:ext uri="{FF2B5EF4-FFF2-40B4-BE49-F238E27FC236}">
                <a16:creationId xmlns:a16="http://schemas.microsoft.com/office/drawing/2014/main" id="{805F71EF-CF3C-2F4D-C321-6DD4822DE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766" y="2718404"/>
            <a:ext cx="2148468" cy="1300387"/>
          </a:xfrm>
          <a:prstGeom prst="rect">
            <a:avLst/>
          </a:prstGeom>
        </p:spPr>
      </p:pic>
      <p:pic>
        <p:nvPicPr>
          <p:cNvPr id="6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49E2F913-B7DB-C510-FA32-0810AD37BB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6443" y="2782346"/>
            <a:ext cx="1957504" cy="1218968"/>
          </a:xfrm>
          <a:prstGeom prst="rect">
            <a:avLst/>
          </a:prstGeom>
        </p:spPr>
      </p:pic>
      <p:pic>
        <p:nvPicPr>
          <p:cNvPr id="7" name="圖片 7">
            <a:extLst>
              <a:ext uri="{FF2B5EF4-FFF2-40B4-BE49-F238E27FC236}">
                <a16:creationId xmlns:a16="http://schemas.microsoft.com/office/drawing/2014/main" id="{D3A95038-C1B9-59CE-8B7D-3B04C03FB5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4399" y="4580029"/>
            <a:ext cx="2743200" cy="1805308"/>
          </a:xfrm>
          <a:prstGeom prst="rect">
            <a:avLst/>
          </a:prstGeom>
        </p:spPr>
      </p:pic>
      <p:pic>
        <p:nvPicPr>
          <p:cNvPr id="8" name="圖片 8" descr="一張含有 桌 的圖片&#10;&#10;自動產生的描述">
            <a:extLst>
              <a:ext uri="{FF2B5EF4-FFF2-40B4-BE49-F238E27FC236}">
                <a16:creationId xmlns:a16="http://schemas.microsoft.com/office/drawing/2014/main" id="{9CE74AB0-1834-AAEE-AEB3-B4E3E4A74D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04302" y="4167799"/>
            <a:ext cx="2743200" cy="2462500"/>
          </a:xfrm>
          <a:prstGeom prst="rect">
            <a:avLst/>
          </a:prstGeom>
        </p:spPr>
      </p:pic>
      <p:pic>
        <p:nvPicPr>
          <p:cNvPr id="10" name="圖片 10" descr="一張含有 箭 的圖片&#10;&#10;自動產生的描述">
            <a:extLst>
              <a:ext uri="{FF2B5EF4-FFF2-40B4-BE49-F238E27FC236}">
                <a16:creationId xmlns:a16="http://schemas.microsoft.com/office/drawing/2014/main" id="{13E5D171-3FC6-98A1-5430-F84AB2DA42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72268" y="4252795"/>
            <a:ext cx="1338147" cy="2413310"/>
          </a:xfrm>
          <a:prstGeom prst="rect">
            <a:avLst/>
          </a:prstGeom>
        </p:spPr>
      </p:pic>
      <p:pic>
        <p:nvPicPr>
          <p:cNvPr id="11" name="圖片 11" descr="一張含有 個人, 室內, 人, 擺姿勢 的圖片&#10;&#10;自動產生的描述">
            <a:extLst>
              <a:ext uri="{FF2B5EF4-FFF2-40B4-BE49-F238E27FC236}">
                <a16:creationId xmlns:a16="http://schemas.microsoft.com/office/drawing/2014/main" id="{C09A853B-B205-E504-2B47-F4F8804CB8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5717" y="886989"/>
            <a:ext cx="1758176" cy="89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664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264B9B-A878-C86D-7523-A8A0CE9D5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背景音樂、台詞及音效製作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354DCF-04AB-C712-D87C-87C79F048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ea typeface="新細明體"/>
                <a:cs typeface="Calibri"/>
              </a:rPr>
              <a:t>背景音樂:挑選莫、舒、巴、頓的音樂，並由組員親自演奏錄製</a:t>
            </a:r>
          </a:p>
          <a:p>
            <a:endParaRPr lang="zh-TW" altLang="en-US">
              <a:ea typeface="新細明體"/>
              <a:cs typeface="Calibri"/>
            </a:endParaRPr>
          </a:p>
          <a:p>
            <a:r>
              <a:rPr lang="zh-TW" altLang="en-US">
                <a:ea typeface="新細明體"/>
                <a:cs typeface="Calibri"/>
              </a:rPr>
              <a:t>台詞:由組員獻聲錄製</a:t>
            </a:r>
          </a:p>
          <a:p>
            <a:endParaRPr lang="zh-TW" altLang="en-US">
              <a:ea typeface="新細明體"/>
              <a:cs typeface="Calibri"/>
            </a:endParaRPr>
          </a:p>
          <a:p>
            <a:r>
              <a:rPr lang="zh-TW" altLang="en-US">
                <a:ea typeface="新細明體"/>
                <a:cs typeface="Calibri"/>
              </a:rPr>
              <a:t>音效:一樣由組員親自錄製</a:t>
            </a:r>
          </a:p>
        </p:txBody>
      </p:sp>
    </p:spTree>
    <p:extLst>
      <p:ext uri="{BB962C8B-B14F-4D97-AF65-F5344CB8AC3E}">
        <p14:creationId xmlns:p14="http://schemas.microsoft.com/office/powerpoint/2010/main" val="3736106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B5276E-B2DB-EE35-A0BF-0818E5F3F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程式部分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B68559-25A6-E231-9B33-08997AEAE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3481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寬螢幕</PresentationFormat>
  <Slides>6</Slides>
  <Notes>0</Notes>
  <HiddenSlides>0</HiddenSlide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Office 佈景主題</vt:lpstr>
      <vt:lpstr>資訊報告 第九組</vt:lpstr>
      <vt:lpstr>《莫舒巴頓》</vt:lpstr>
      <vt:lpstr>設計理念</vt:lpstr>
      <vt:lpstr>畫面素材製作</vt:lpstr>
      <vt:lpstr>背景音樂、台詞及音效製作</vt:lpstr>
      <vt:lpstr>程式部分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用 共</dc:creator>
  <cp:revision>13</cp:revision>
  <dcterms:created xsi:type="dcterms:W3CDTF">2022-06-01T04:34:44Z</dcterms:created>
  <dcterms:modified xsi:type="dcterms:W3CDTF">2022-06-07T18:42:28Z</dcterms:modified>
</cp:coreProperties>
</file>