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用 共" userId="674416862f0b68f3" providerId="LiveId" clId="{5B11DF8A-19F5-4925-A0E7-A2BBB348C9C8}"/>
    <pc:docChg chg="addSld">
      <pc:chgData name="用 共" userId="674416862f0b68f3" providerId="LiveId" clId="{5B11DF8A-19F5-4925-A0E7-A2BBB348C9C8}" dt="2022-06-01T04:34:46.622" v="0" actId="680"/>
      <pc:docMkLst>
        <pc:docMk/>
      </pc:docMkLst>
      <pc:sldChg chg="new">
        <pc:chgData name="用 共" userId="674416862f0b68f3" providerId="LiveId" clId="{5B11DF8A-19F5-4925-A0E7-A2BBB348C9C8}" dt="2022-06-01T04:34:46.622" v="0" actId="680"/>
        <pc:sldMkLst>
          <pc:docMk/>
          <pc:sldMk cId="310282036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809C7-1852-29E7-1FE3-021E4EC0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A4A094-9346-ABA7-AD16-5F3EB983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F6C9D-2F99-BB56-530D-12D3A5A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87668-6B9A-DCCE-9BB4-9DFB0D4E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874F8-9889-5CA2-E7A9-1A807D57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8D103-0B0F-ACFA-623D-6E46B69E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D203E-DCEF-8463-FD6D-BDDEFB14A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461E8-AC0E-E11C-D05B-BFF50F55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AE7BD-6018-CB31-D897-AFD95AAC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6046C-DED1-B527-9300-6B537B28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143584-B2CB-BB79-46D6-39F75C02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4A2633-4B7A-1175-B30D-0CB9C225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1CCAB-2B53-0492-C3DC-EEC2F9F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CE2D6-A77D-C721-1C5B-90176BD9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3AF08-660B-2B4B-7D22-E706D01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1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FE85-9FF0-87C0-53EE-C4FE335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34088-8CD2-C4C0-8961-6B6DBE83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BBC62-36E8-FA82-2BD6-22EC57A7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4CB52-E57C-5027-7D04-A1F40DAE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91820-D05F-8A93-70E4-195CC8B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FF24-E94A-6A8D-E84D-4E4E7325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0E3E8-5E79-8E6F-5C82-145A88F4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18CBB-7D33-316C-2476-344799A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A1480-E9B0-BDEF-6267-66C5CD3A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D4122-6853-CCCB-A4A4-0D72783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BBE78-86AD-3E15-3FEE-92C6BC7F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5FB4F-8B49-E6D2-D087-4F113928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3119FF-D165-F0B2-FB05-E539FA42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BE63C-A11A-F2DA-4B77-EAE0285B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DF7962-301D-BA61-E301-005B99C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B8524-110A-012E-074A-8D6AA671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64706-AF95-FA7B-4C4F-900E457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7C6B00-F9DC-5290-A8DD-82966B24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F10B1C-6A5E-010E-28F0-E2184B72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A61712-B6A8-340A-D31C-A127DB2A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4710F9-E3AC-8BBF-7E8A-4E92F2A0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BC9C76-2208-8C63-FFB6-BD653764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3EEFC8-424F-2B64-7944-A21D250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B9425-C3B4-C448-B299-6B2B485E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5F8F-F244-4F48-B175-44906152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41D760-64EB-8767-62CD-E71D7D23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B29681-6C83-E0A4-B213-63C476A5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7376D-BB76-82CE-7354-AF279D1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B9532C-3744-CD90-C860-6DB1A422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B8C840-4D9B-4031-FC18-79A8BF9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6F8DA-E1F6-0D4E-25AF-F29D5D7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6901B-542E-DB26-E93B-E495387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50EDD-93FD-E9F0-F037-198538BA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30E7D7-6B4D-C61D-3724-A35CC225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8DF9F-AAF7-F380-F468-34B05E0E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F7BF8-D91E-5080-C0F2-6E2BE51C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BAB9EB-49A5-6E02-FB8A-265AC85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0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149C-578D-412F-F84B-C0BCDCC9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8246BD-CB47-AFF7-4176-39DA8FBB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08E748-A833-5C79-CB8A-FF70229F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F99F3-CB94-675D-3D1D-EC9A678A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C0B8C9-938B-88D3-972E-50616454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43671-5CBE-3833-2BDF-A3339CC5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9B9805-497F-89CA-62BA-B5199E17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3CA29-F62D-0139-BD6C-1374B8C2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C4D86-2D58-4A52-D8CC-0F07EC14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6B9C-6C20-4A23-A898-76FA1D3430DD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B00BA-D707-1EE2-A022-FDC42381A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D48-BCAD-68A0-7206-ED74B446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5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98B49-672C-0C27-13A1-580C20C1A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9A651-778A-74DE-6500-6AFE26E0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82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用 共</dc:creator>
  <cp:lastModifiedBy>用 共</cp:lastModifiedBy>
  <cp:revision>1</cp:revision>
  <dcterms:created xsi:type="dcterms:W3CDTF">2022-06-01T04:34:44Z</dcterms:created>
  <dcterms:modified xsi:type="dcterms:W3CDTF">2022-06-01T04:34:47Z</dcterms:modified>
</cp:coreProperties>
</file>