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</p:sldIdLst>
  <p:sldSz cx="18288000" cy="10287000"/>
  <p:notesSz cx="6858000" cy="9144000"/>
  <p:embeddedFontLst>
    <p:embeddedFont>
      <p:font typeface="Arimo" charset="1" panose="020B0604020202020204"/>
      <p:regular r:id="rId6"/>
      <p:bold r:id="rId7"/>
      <p:italic r:id="rId8"/>
      <p:boldItalic r:id="rId9"/>
    </p:embeddedFont>
    <p:embeddedFont>
      <p:font typeface="Poppins Light" charset="1" panose="02000000000000000000"/>
      <p:regular r:id="rId10"/>
      <p:bold r:id="rId11"/>
    </p:embeddedFont>
    <p:embeddedFont>
      <p:font typeface="Poppins Medium" charset="1" panose="02000000000000000000"/>
      <p:regular r:id="rId12"/>
      <p:bold r:id="rId13"/>
    </p:embeddedFont>
    <p:embeddedFont>
      <p:font typeface="Poppins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38" Target="slides/slide24.xml" Type="http://schemas.openxmlformats.org/officeDocument/2006/relationships/slide"/><Relationship Id="rId39" Target="slides/slide25.xml" Type="http://schemas.openxmlformats.org/officeDocument/2006/relationships/slide"/><Relationship Id="rId4" Target="theme/theme1.xml" Type="http://schemas.openxmlformats.org/officeDocument/2006/relationships/theme"/><Relationship Id="rId40" Target="slides/slide26.xml" Type="http://schemas.openxmlformats.org/officeDocument/2006/relationships/slide"/><Relationship Id="rId41" Target="slides/slide27.xml" Type="http://schemas.openxmlformats.org/officeDocument/2006/relationships/slide"/><Relationship Id="rId42" Target="slides/slide28.xml" Type="http://schemas.openxmlformats.org/officeDocument/2006/relationships/slide"/><Relationship Id="rId43" Target="slides/slide29.xml" Type="http://schemas.openxmlformats.org/officeDocument/2006/relationships/slide"/><Relationship Id="rId44" Target="slides/slide30.xml" Type="http://schemas.openxmlformats.org/officeDocument/2006/relationships/slide"/><Relationship Id="rId45" Target="slides/slide31.xml" Type="http://schemas.openxmlformats.org/officeDocument/2006/relationships/slide"/><Relationship Id="rId46" Target="slides/slide32.xml" Type="http://schemas.openxmlformats.org/officeDocument/2006/relationships/slide"/><Relationship Id="rId47" Target="slides/slide33.xml" Type="http://schemas.openxmlformats.org/officeDocument/2006/relationships/slide"/><Relationship Id="rId48" Target="slides/slide34.xml" Type="http://schemas.openxmlformats.org/officeDocument/2006/relationships/slide"/><Relationship Id="rId49" Target="slides/slide35.xml" Type="http://schemas.openxmlformats.org/officeDocument/2006/relationships/slide"/><Relationship Id="rId5" Target="tableStyles.xml" Type="http://schemas.openxmlformats.org/officeDocument/2006/relationships/tableStyles"/><Relationship Id="rId50" Target="slides/slide36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5064" y="1327947"/>
            <a:ext cx="12637872" cy="7631106"/>
            <a:chOff x="0" y="0"/>
            <a:chExt cx="16850496" cy="101748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53161" y="655235"/>
              <a:ext cx="16297335" cy="8037735"/>
              <a:chOff x="0" y="0"/>
              <a:chExt cx="6969515" cy="3437317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969514" cy="3437317"/>
              </a:xfrm>
              <a:custGeom>
                <a:avLst/>
                <a:gdLst/>
                <a:ahLst/>
                <a:cxnLst/>
                <a:rect r="r" b="b" t="t" l="l"/>
                <a:pathLst>
                  <a:path h="3437317" w="6969514">
                    <a:moveTo>
                      <a:pt x="6969514" y="279400"/>
                    </a:moveTo>
                    <a:lnTo>
                      <a:pt x="6969514" y="0"/>
                    </a:lnTo>
                    <a:lnTo>
                      <a:pt x="0" y="0"/>
                    </a:lnTo>
                    <a:lnTo>
                      <a:pt x="0" y="3437317"/>
                    </a:lnTo>
                    <a:lnTo>
                      <a:pt x="6969514" y="3437317"/>
                    </a:lnTo>
                    <a:lnTo>
                      <a:pt x="6969514" y="279400"/>
                    </a:lnTo>
                    <a:close/>
                    <a:moveTo>
                      <a:pt x="6890775" y="279400"/>
                    </a:moveTo>
                    <a:lnTo>
                      <a:pt x="6890775" y="3358577"/>
                    </a:lnTo>
                    <a:lnTo>
                      <a:pt x="78740" y="3358577"/>
                    </a:lnTo>
                    <a:lnTo>
                      <a:pt x="78740" y="78740"/>
                    </a:lnTo>
                    <a:lnTo>
                      <a:pt x="6890775" y="78740"/>
                    </a:lnTo>
                    <a:lnTo>
                      <a:pt x="6890775" y="27940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48752" y="9373140"/>
              <a:ext cx="15021771" cy="801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91"/>
                </a:lnSpc>
              </a:pPr>
              <a:r>
                <a:rPr lang="en-US" b="false" sz="3662" i="false" spc="267">
                  <a:solidFill>
                    <a:srgbClr val="A6A6A6"/>
                  </a:solidFill>
                  <a:latin typeface="Poppins Medium"/>
                </a:rPr>
                <a:t>Capacitaciones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15919275" cy="7788435"/>
            </a:xfrm>
            <a:prstGeom prst="rect">
              <a:avLst/>
            </a:prstGeom>
            <a:solidFill>
              <a:srgbClr val="A6A6A6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68068" y="2212146"/>
            <a:ext cx="10598881" cy="4012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STEM TENSE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589596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SERUM EFECTO TENSOR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Q10 + A.Hialuronico + Péptidos de leche.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secas, estimula la elasticidad y firmeza.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Redefine el contorno facial.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Reduce la profundidad de las arrugas.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Q10: Productor de energía celular.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Hidratante tensor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3274939"/>
            <a:ext cx="2154611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Mixtas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RENOVATION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807393"/>
            <a:ext cx="8354171" cy="3114777"/>
            <a:chOff x="0" y="0"/>
            <a:chExt cx="11138894" cy="41530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REJUVENECEDOR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A.Glicólico 5% + AHAS + RETINOL O,15%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Complejo restaurador de la piel fotodañada.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Devuelve luminosidad y turgencia facial.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Efecto micropeeling intenso.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Blanqueador de manchas de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197567" y="3150271"/>
            <a:ext cx="2154611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Mixtas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HYDRA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371798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HIDRATANTE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Aceites de Borraja + Jojoba + ADN Vegetal +Fosfolípidos de Soja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Favorece la absorción y mantiene la hidratación, rica en ácidos grasos poliinsaturados.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El aceite de jojoba contiene un 96% de ceramidas.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Extrema estabilidad al calor y a la oxidación.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50gr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099731" y="3274939"/>
            <a:ext cx="3886231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Fotoenvejecidas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HYDRA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371798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HIDRATANTE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Aceites de Borraja + Jojoba + ADN Vegetal +Fosfolípidos de Soja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Favorece la absorción y mantiene la hidratación, rica en ácidos grasos poliinsaturados.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El aceite de jojoba contiene un 96% de ceramidas.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Extrema estabilidad al calor y a la oxidación.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60gr.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099731" y="3274939"/>
            <a:ext cx="294933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Versión Low Cost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2015122" y="3508319"/>
            <a:ext cx="13740630" cy="2672377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ACNÉ Y ROSÁCEA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35903" r="79866" b="13768"/>
          <a:stretch>
            <a:fillRect/>
          </a:stretch>
        </p:blipFill>
        <p:spPr>
          <a:xfrm flipH="false" flipV="false" rot="0">
            <a:off x="16694454" y="8666185"/>
            <a:ext cx="1552806" cy="14694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CLEANSER AQUA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566260"/>
            <a:ext cx="8354171" cy="3597043"/>
            <a:chOff x="0" y="0"/>
            <a:chExt cx="11138894" cy="479605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126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AGUA MICELAR PARA PIELES SENSIBLES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92372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TE VERDE+ HAMAMELIS+ ALOE VERA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Remueve impurezas.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No deja residuo graso.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No irrita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Alto podes tonificante.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0" t="14039" r="70" b="0"/>
          <a:stretch>
            <a:fillRect/>
          </a:stretch>
        </p:blipFill>
        <p:spPr>
          <a:xfrm flipH="false" flipV="false" rot="0">
            <a:off x="9625" y="0"/>
            <a:ext cx="6472527" cy="1140948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CLEANSER GEL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LIMPIADOR PIELES SEBORREICAS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ALOE VERA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Complemento para el tratamiento del acne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Elimina la grasitud.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Desobstruye los poros.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No forma película oclusiva.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seborreicas.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150gr.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133" t="0" r="8133" b="0"/>
          <a:stretch>
            <a:fillRect/>
          </a:stretch>
        </p:blipFill>
        <p:spPr>
          <a:xfrm flipH="false" flipV="false" rot="0">
            <a:off x="9625" y="0"/>
            <a:ext cx="6472527" cy="1140948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CLEANSER GEL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LIMPIADOR PIELES SEBORREICAS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ALOE VERA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Complemento para el tratamiento del acne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Elimina la grasitud.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Desobstruye los poros.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No forma película oclusiva.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seborreicas.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100gr.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099731" y="3274939"/>
            <a:ext cx="294933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Versión Low Cost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4039" r="0" b="1043"/>
          <a:stretch>
            <a:fillRect/>
          </a:stretch>
        </p:blipFill>
        <p:spPr>
          <a:xfrm flipH="false" flipV="false" rot="0">
            <a:off x="9625" y="0"/>
            <a:ext cx="6303241" cy="1096082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CLEANSER MILK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LIMPIADOR PIELES MIXTAS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VITAMINA E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Remueve impurezas.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Suaviza y oxigena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Desobstruye los poros.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Equilibra el PH de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mixtas.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150gr.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559" t="0" r="7559" b="0"/>
          <a:stretch>
            <a:fillRect/>
          </a:stretch>
        </p:blipFill>
        <p:spPr>
          <a:xfrm flipH="false" flipV="false" rot="0">
            <a:off x="9625" y="0"/>
            <a:ext cx="6303241" cy="1096082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CLEANSER MILK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LIMPIADOR PIELES MIXTAS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VITAMINA E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Remueve impurezas.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Suaviza y oxigena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Desobstruye los poros.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Equilibra el PH de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mixtas.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100gr.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099731" y="3274939"/>
            <a:ext cx="294933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Versión Low Cost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3191"/>
            <a:ext cx="21211922" cy="3401134"/>
            <a:chOff x="0" y="0"/>
            <a:chExt cx="28282562" cy="45348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83671"/>
              <a:ext cx="28282562" cy="1153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28"/>
                </a:lnSpc>
              </a:pPr>
              <a:r>
                <a:rPr lang="en-US" b="true" sz="5359" i="false" spc="150">
                  <a:solidFill>
                    <a:srgbClr val="A6A6A6"/>
                  </a:solidFill>
                  <a:latin typeface="Poppins Medium"/>
                </a:rPr>
                <a:t>Faciales - Corporales - Solares - Capilares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2547007" cy="729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38"/>
                </a:lnSpc>
              </a:pPr>
              <a:r>
                <a:rPr lang="en-US" b="true" sz="3313" i="false" spc="487">
                  <a:solidFill>
                    <a:srgbClr val="737373"/>
                  </a:solidFill>
                  <a:latin typeface="Poppins Medium"/>
                </a:rPr>
                <a:t>PRODUCTOS DERMOCOSMETICOS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52547"/>
              <a:ext cx="12547007" cy="1882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800" i="false" spc="307">
                  <a:solidFill>
                    <a:srgbClr val="A6A6A6"/>
                  </a:solidFill>
                  <a:latin typeface="Poppins Bold"/>
                </a:rPr>
                <a:t>FORMULAS DERMATOLÓGICAS, PRINCIPIOS ACTIVOS BIOLÓGICOS, QUE DEVUELVEN TONICIDAD, TERSURA, LUMINOSIDAD, HIDRATACIÓN, PH NATURAL A LA PIEL FOTODAÑADA, ENVEJECIDA O RESQUEBRAJADA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7669" r="0" b="7669"/>
          <a:stretch>
            <a:fillRect/>
          </a:stretch>
        </p:blipFill>
        <p:spPr>
          <a:xfrm flipH="false" flipV="false" rot="0">
            <a:off x="0" y="5365767"/>
            <a:ext cx="18443562" cy="52698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FRESH SKIN ROXA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43459"/>
            <a:ext cx="8354171" cy="4032639"/>
            <a:chOff x="0" y="0"/>
            <a:chExt cx="11138894" cy="537685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126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LOCIÓN DESCONGESTIVA PARA ROSACEA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92372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Malva + Manzanilla + Hamamelis + Aloe Vera.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Descongestivo para pieles con Eritema, Telagiectasias, Papolopustular, Rosácea Fimatosa y Ocular.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Foloculitis facial.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Presentación 120ml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FRESH SKIN ROXA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43459"/>
            <a:ext cx="8354171" cy="4032639"/>
            <a:chOff x="0" y="0"/>
            <a:chExt cx="11138894" cy="537685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126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LOCIÓN DESCONGESTIVA PARA ROSACEA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92372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Malva + Manzanilla + Hamamelis + Aloe Vera.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Descongestivo para pieles con Eritema, Telagiectasias, Papolopustular, Rosácea Fimatosa y Ocular.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Foloculitis facial.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Presentación 75ml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387912" y="3234198"/>
            <a:ext cx="294933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Versión Low Cost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2015122" y="3508319"/>
            <a:ext cx="13740630" cy="2672377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CUIDADO CORPORAL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35903" r="79866" b="13768"/>
          <a:stretch>
            <a:fillRect/>
          </a:stretch>
        </p:blipFill>
        <p:spPr>
          <a:xfrm flipH="false" flipV="false" rot="0">
            <a:off x="16694454" y="8666185"/>
            <a:ext cx="1552806" cy="1469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NUTRI SKIN CORP. UREA 10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84592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BALSAMO CORPORAL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UREA 10 % + VIT.A +VIT E.+ A.DE ALMENDRAS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crónicamente secas.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Actuá contra la dermatitis atópica y pieles diabeticas.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Refuerza barrera cutánea.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Sin fragancia.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Presentación 240gr/400gr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NUTRI SKIN CORPORAL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902390"/>
            <a:ext cx="8354171" cy="3114777"/>
            <a:chOff x="0" y="0"/>
            <a:chExt cx="11138894" cy="41530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EMULSIÓN CORPORAL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UREA 5% + VIT.A +VIT E.+ A.DE ALMENDRAS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pieles y/o con estrías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Actuá contra la dermatitis atópica.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Alto poder hidratante.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Descamación post verano.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ANTI CELULITE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84592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EMULSIÓN CORPORAL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FOSFATIDILCOLINA + CAFEINA + C.ASIATICA + HIEDRA + G.BILOBA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Favorece la microcirculación linfática.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activar la circulación y reabsorber edemas.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Mejora la piel de naranja y reduce el tejido adiposo, devolviendo la tonicidad y suavidad a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NUTRI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84592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CREMA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VITAMINA E + VITAMINA A + ACEITE DE ALMENDRAS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Devuelve la elasticidad  y turgencia natural a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las pieles agredidas por la acción de los agentes naturales y/o avegentadas.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la reepitelización de los tejidos.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50gr.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NUTRI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84592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CREMA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VITAMINA E + VITAMINA A + ACEITE DE ALMENDRAS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Devuelve la elasticidad  y turgencia natural a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las pieles agredidas por la acción de los agentes naturales y/o avegentadas.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la reepitelización de los tejidos.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Envase de 60gr.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099731" y="3274939"/>
            <a:ext cx="294933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Versión Low Cost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CB2C2C">
                <a:alpha val="3098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892899" y="3508319"/>
            <a:ext cx="13740630" cy="2672377"/>
          </a:xfrm>
          <a:prstGeom prst="rect">
            <a:avLst/>
          </a:prstGeom>
          <a:solidFill>
            <a:srgbClr val="E8404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FOTO PROTECCIÓN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79452" t="32636" r="0" b="8613"/>
          <a:stretch>
            <a:fillRect/>
          </a:stretch>
        </p:blipFill>
        <p:spPr>
          <a:xfrm flipH="false" flipV="false" rot="0">
            <a:off x="16579188" y="8611712"/>
            <a:ext cx="1523186" cy="16549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CB2C2C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E8404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BY BLOCK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84592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E84040"/>
                  </a:solidFill>
                  <a:latin typeface="Poppins Medium"/>
                </a:rPr>
                <a:t>BLANCO CLASICO FPS 60 UVA 27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D.Titanio + Ectoina + Hamamelis + M.Karite + A.Vera Gel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Crema bloqueadora que forma un film resistente a los rayos UVA Y UVB.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Acción ultrahidratante, debido a la Ectoina.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ser utilizada todo el año ante exposición solar.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Actividades zonas montañoras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6043020" y="8352007"/>
            <a:ext cx="2183869" cy="1821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2015122" y="3508319"/>
            <a:ext cx="13740630" cy="2672377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TRATAMIENTOS ANTIAGE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35903" r="79866" b="13768"/>
          <a:stretch>
            <a:fillRect/>
          </a:stretch>
        </p:blipFill>
        <p:spPr>
          <a:xfrm flipH="false" flipV="false" rot="0">
            <a:off x="16694454" y="8666185"/>
            <a:ext cx="1552806" cy="14694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CB2C2C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E8404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BY BLOCK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E84040"/>
                  </a:solidFill>
                  <a:latin typeface="Poppins Medium"/>
                </a:rPr>
                <a:t>TONO CLARO FPS 60 UVA 27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D.Titanio + Ectoina + Hamamelis + M.Karite + A.Vera Gel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Crema bloqueadora que forma un film resistente a los rayos UVA Y UVB.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Base maquilladora y/o maquillaje correctivo moderado, casos de rosácea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ser utilizada todo el año ante exposición solar.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Fototipos de piel I, II Y III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6354101" y="8611507"/>
            <a:ext cx="1872788" cy="156225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CB2C2C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E8404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BY BLOCK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466794"/>
            <a:ext cx="8354171" cy="3985968"/>
            <a:chOff x="0" y="0"/>
            <a:chExt cx="11138894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E84040"/>
                  </a:solidFill>
                  <a:latin typeface="Poppins Medium"/>
                </a:rPr>
                <a:t>TONO OSCURO FPS 60 UVA 27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D.Titanio + Ectoina + Hamamelis + M.Karite + A.Vera Gel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Crema bloqueadora que forma un film resistente a los rayos UVA Y UVB.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Base maquilladora y/o maquillaje correctivo moderado, casos de rosácea.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ser utilizada todo el año ante exposición solar.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Fototipos de piel IV, V Y VI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6354101" y="8611507"/>
            <a:ext cx="1872788" cy="15622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132DA6">
                <a:alpha val="3098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892899" y="3508319"/>
            <a:ext cx="13740630" cy="2672377"/>
          </a:xfrm>
          <a:prstGeom prst="rect">
            <a:avLst/>
          </a:prstGeom>
          <a:solidFill>
            <a:srgbClr val="0B2082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TRATAMIENTO CAPILAR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45869" y="1961997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132DA6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0B2082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CAPILAR VT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902390"/>
            <a:ext cx="8354171" cy="3114777"/>
            <a:chOff x="0" y="0"/>
            <a:chExt cx="11138894" cy="41530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132DA6"/>
                  </a:solidFill>
                  <a:latin typeface="Poppins Medium"/>
                </a:rPr>
                <a:t>SHAMPOO VITAMINIZADO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PANTENOL + BIOTINA + COLÁGENO HIDROLIZADO + LIPCUAT 7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Tratamiento de cabellos débiles, secos, teñidos o castigados.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Devuelve nutrición y vitalidad al cabello.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dia x medio.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0" y="-162964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132DA6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0B2082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CAPILAR OX-SA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661257"/>
            <a:ext cx="8354171" cy="3597043"/>
            <a:chOff x="0" y="0"/>
            <a:chExt cx="11138894" cy="479605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126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132DA6"/>
                  </a:solidFill>
                  <a:latin typeface="Poppins Medium"/>
                </a:rPr>
                <a:t>SHAMPOO REGULADOR DE SEBORREA CAPILAR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92372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OCTOPIROX + PANTENOL + A.SALICÍLICO + EXTRACTO DE ROMERO + LIPCUAT 14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Regulador de la seborrea capilar severa.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El A.SALICÍLICO le da efecto queratolítico.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Limpieza profunda del cuero cabelludo.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dia x medio.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169" t="0" r="6941" b="0"/>
          <a:stretch>
            <a:fillRect/>
          </a:stretch>
        </p:blipFill>
        <p:spPr>
          <a:xfrm flipH="false" flipV="false" rot="0">
            <a:off x="-672225" y="0"/>
            <a:ext cx="914405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132DA6">
                <a:alpha val="34901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0B2082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CAPILAR FORTE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248996"/>
            <a:ext cx="8354171" cy="4421564"/>
            <a:chOff x="0" y="0"/>
            <a:chExt cx="11138894" cy="58954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132DA6"/>
                  </a:solidFill>
                  <a:latin typeface="Poppins Medium"/>
                </a:rPr>
                <a:t>AMINO VITA TERAPIA - PELO Y UÑAS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5146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L-CISTINA 500 MG + L-METIONINA + COLAGENO + BIOTINA + VIT, B6 + CALCIO + ZINC + </a:t>
              </a:r>
              <a:r>
                <a:rPr lang="en-US" b="true" sz="1959" i="false" spc="137">
                  <a:solidFill>
                    <a:srgbClr val="0B2082"/>
                  </a:solidFill>
                  <a:latin typeface="Poppins Light"/>
                </a:rPr>
                <a:t>HIERRO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Aminoácidos por vía oral para el tratamiento de la debilidad capIlar, el crecimiento deficitario y la fragilidad ungueal.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para Alopecia por falta hierro.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Sin TACC.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Presentación de 30 y 60 capsulas.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Unidosis diaria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3611" y="3945874"/>
            <a:ext cx="13839267" cy="2832807"/>
            <a:chOff x="0" y="0"/>
            <a:chExt cx="5097305" cy="104338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97305" cy="1043385"/>
            </a:xfrm>
            <a:custGeom>
              <a:avLst/>
              <a:gdLst/>
              <a:ahLst/>
              <a:cxnLst/>
              <a:rect r="r" b="b" t="t" l="l"/>
              <a:pathLst>
                <a:path h="1043385" w="5097305">
                  <a:moveTo>
                    <a:pt x="0" y="0"/>
                  </a:moveTo>
                  <a:lnTo>
                    <a:pt x="0" y="1043385"/>
                  </a:lnTo>
                  <a:lnTo>
                    <a:pt x="5097305" y="1043385"/>
                  </a:lnTo>
                  <a:lnTo>
                    <a:pt x="5097305" y="0"/>
                  </a:lnTo>
                  <a:lnTo>
                    <a:pt x="0" y="0"/>
                  </a:lnTo>
                  <a:close/>
                  <a:moveTo>
                    <a:pt x="5036345" y="982425"/>
                  </a:moveTo>
                  <a:lnTo>
                    <a:pt x="59690" y="982425"/>
                  </a:lnTo>
                  <a:lnTo>
                    <a:pt x="59690" y="59690"/>
                  </a:lnTo>
                  <a:lnTo>
                    <a:pt x="5036345" y="59690"/>
                  </a:lnTo>
                  <a:lnTo>
                    <a:pt x="5036345" y="982425"/>
                  </a:lnTo>
                  <a:close/>
                </a:path>
              </a:pathLst>
            </a:custGeom>
            <a:solidFill>
              <a:srgbClr val="737373">
                <a:alpha val="3098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892899" y="3508319"/>
            <a:ext cx="13740630" cy="2672377"/>
          </a:xfrm>
          <a:prstGeom prst="rect">
            <a:avLst/>
          </a:prstGeom>
          <a:solidFill>
            <a:srgbClr val="737373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2586982" y="4490813"/>
            <a:ext cx="1259690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MUCHAS GRACIAS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125302" y="2671946"/>
            <a:ext cx="670654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REPAIR SKIN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807393"/>
            <a:ext cx="7995706" cy="3114777"/>
            <a:chOff x="0" y="0"/>
            <a:chExt cx="10660941" cy="41530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0660941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ANTIARRUGAS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0660941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∙Gel Crema con Liposomas de Vitamina E+Filtro Solar</a:t>
              </a: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Previene formacion de pliegues.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Alisa arrugas finas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Accion Antioxidante.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Combate radicales Libres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 y 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3274939"/>
            <a:ext cx="251366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Jovenes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127890" y="2287771"/>
            <a:ext cx="722621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RENOVATION SKIN 10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589596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REJUVENECEDOR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A.Glicólico 10% + Retinol + Vitamina E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Gel crema de tratamiento intensivo. Ayuda a prevenir el envejecimiento prematuro de la piel, provocando un suave micropeeling. 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Blanqueador de manchas.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Exfoliante.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 y nocturno.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264940" y="3129900"/>
            <a:ext cx="251366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Jovenes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144000" y="2671946"/>
            <a:ext cx="722621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C+H FACIAL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589596"/>
            <a:ext cx="8354171" cy="3550373"/>
            <a:chOff x="0" y="0"/>
            <a:chExt cx="11138894" cy="473383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SERUM ANTIAGE FACIAL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984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Vitamina C + A.HIALURONICO 1% + UREA 2,5% + ALOE VERA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Gel antiage hidro-nutritivo, anti-radicales libres, fortalecedor de fibras de colágeno.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Hidratación profundas para pieles seborreicas.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Estimulante epitelial, que otorga luminosidad y suavidad al rostro.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 y nocturno.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3274939"/>
            <a:ext cx="251366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Jovenes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144000" y="2671946"/>
            <a:ext cx="722621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EYES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5807393"/>
            <a:ext cx="8354171" cy="3114777"/>
            <a:chOff x="0" y="0"/>
            <a:chExt cx="11138894" cy="41530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GEL CONTORNO DE OJOS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3403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Uniesferas de Vitamina A + E + Aloe Vera.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Descongestiona y retonifica zona de contorno de ojos.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Atenuación de Ojeras.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Alisa pliegues y bolsas.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Presentación 15 y 30gr.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 y nocturno.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3274939"/>
            <a:ext cx="2513668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Jovenes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287771"/>
            <a:ext cx="6757691" cy="156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STEM CELLS PLUS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03052" y="5490130"/>
            <a:ext cx="8802321" cy="3985968"/>
            <a:chOff x="0" y="0"/>
            <a:chExt cx="11736427" cy="531462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736427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ANTIAGE CÉLULAS MADRES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736427" cy="4565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Malus Domestica PCT 3% + A.Hialuronico 2% + Hydromanil 1%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Gel crema que hidrata, protege y repone las células madres de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Ralentiza los efectos estéticos del envejecimiento cutáneo ayudando a prevenir la aparición de arrugas. 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Otorga longevidad a las células madres de la piel.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Ideal pieles mixtas o grasas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197567" y="3150271"/>
            <a:ext cx="2154611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Mixtas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050" t="0" r="16050" b="0"/>
          <a:stretch>
            <a:fillRect/>
          </a:stretch>
        </p:blipFill>
        <p:spPr>
          <a:xfrm flipH="false" flipV="false" rot="0">
            <a:off x="9625" y="0"/>
            <a:ext cx="69847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05129" y="2036689"/>
            <a:ext cx="7833422" cy="2590800"/>
            <a:chOff x="0" y="0"/>
            <a:chExt cx="6044307" cy="199907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044307" cy="1999074"/>
            </a:xfrm>
            <a:custGeom>
              <a:avLst/>
              <a:gdLst/>
              <a:ahLst/>
              <a:cxnLst/>
              <a:rect r="r" b="b" t="t" l="l"/>
              <a:pathLst>
                <a:path h="1999074" w="6044307">
                  <a:moveTo>
                    <a:pt x="6044307" y="279400"/>
                  </a:moveTo>
                  <a:lnTo>
                    <a:pt x="6044307" y="0"/>
                  </a:lnTo>
                  <a:lnTo>
                    <a:pt x="0" y="0"/>
                  </a:lnTo>
                  <a:lnTo>
                    <a:pt x="0" y="1999074"/>
                  </a:lnTo>
                  <a:lnTo>
                    <a:pt x="6044307" y="1999074"/>
                  </a:lnTo>
                  <a:lnTo>
                    <a:pt x="6044307" y="279400"/>
                  </a:lnTo>
                  <a:close/>
                  <a:moveTo>
                    <a:pt x="5965567" y="279400"/>
                  </a:moveTo>
                  <a:lnTo>
                    <a:pt x="5965567" y="1920334"/>
                  </a:lnTo>
                  <a:lnTo>
                    <a:pt x="78740" y="1920334"/>
                  </a:lnTo>
                  <a:lnTo>
                    <a:pt x="78740" y="78740"/>
                  </a:lnTo>
                  <a:lnTo>
                    <a:pt x="5965567" y="78740"/>
                  </a:lnTo>
                  <a:lnTo>
                    <a:pt x="5965567" y="27940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8603052" y="1827139"/>
            <a:ext cx="7751049" cy="2397005"/>
          </a:xfrm>
          <a:prstGeom prst="rect">
            <a:avLst/>
          </a:prstGeom>
          <a:solidFill>
            <a:srgbClr val="FF914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099731" y="2671946"/>
            <a:ext cx="6757691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800" i="false" spc="261">
                <a:solidFill>
                  <a:srgbClr val="FFFFFF"/>
                </a:solidFill>
                <a:latin typeface="Poppins Bold"/>
              </a:rPr>
              <a:t>STEM GRAPE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905129" y="6025191"/>
            <a:ext cx="8354171" cy="2679181"/>
            <a:chOff x="0" y="0"/>
            <a:chExt cx="11138894" cy="357224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1138894" cy="62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3"/>
                </a:lnSpc>
              </a:pPr>
              <a:r>
                <a:rPr lang="en-US" b="true" sz="2776" i="false" spc="408">
                  <a:solidFill>
                    <a:srgbClr val="FFBD59"/>
                  </a:solidFill>
                  <a:latin typeface="Poppins Medium"/>
                </a:rPr>
                <a:t>ANTIOXIDANTE FACIAL POTENCIADO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9350"/>
              <a:ext cx="11138894" cy="2822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RESVERATROL + VITAMINA E + VITAMINA C.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Antioxidante regulador de la opoptosis celular.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Estimulador del sistema inmune de las células. 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Ayuda a formar síntesis de colágeno.</a:t>
              </a:r>
            </a:p>
            <a:p>
              <a:pPr marL="323585" indent="-161793" lvl="1">
                <a:lnSpc>
                  <a:spcPts val="3449"/>
                </a:lnSpc>
                <a:buFont typeface="Arial"/>
                <a:buChar char="•"/>
              </a:pPr>
              <a:r>
                <a:rPr lang="en-US" b="false" sz="1959" i="false" spc="137">
                  <a:solidFill>
                    <a:srgbClr val="000000"/>
                  </a:solidFill>
                  <a:latin typeface="Poppins Light"/>
                </a:rPr>
                <a:t>Uso Diurno/Nocturno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3274939"/>
            <a:ext cx="2154611" cy="469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Pieles Mixtas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34520" t="29468" r="33349" b="0"/>
          <a:stretch>
            <a:fillRect/>
          </a:stretch>
        </p:blipFill>
        <p:spPr>
          <a:xfrm flipH="false" flipV="false" rot="0">
            <a:off x="15714532" y="8077988"/>
            <a:ext cx="2512357" cy="2095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DADjOQNNWnY</dc:identifier>
  <dcterms:modified xsi:type="dcterms:W3CDTF">2011-08-01T06:04:30Z</dcterms:modified>
  <cp:revision>1</cp:revision>
  <dc:title>by derm</dc:title>
</cp:coreProperties>
</file>