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449638" cy="3600450"/>
  <p:notesSz cx="6858000" cy="9144000"/>
  <p:defaultTextStyle>
    <a:defPPr>
      <a:defRPr lang="en-US"/>
    </a:defPPr>
    <a:lvl1pPr marL="0" algn="l" defTabSz="40279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1397" algn="l" defTabSz="40279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02793" algn="l" defTabSz="40279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04190" algn="l" defTabSz="40279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05586" algn="l" defTabSz="40279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06983" algn="l" defTabSz="40279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08380" algn="l" defTabSz="40279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09776" algn="l" defTabSz="40279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11173" algn="l" defTabSz="40279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372" y="-348"/>
      </p:cViewPr>
      <p:guideLst>
        <p:guide orient="horz" pos="1135"/>
        <p:guide pos="10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723" y="1118473"/>
            <a:ext cx="2932193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446" y="2040255"/>
            <a:ext cx="2414747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1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2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05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0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08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09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11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183" y="72509"/>
            <a:ext cx="305437" cy="15451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675" y="72509"/>
            <a:ext cx="860014" cy="15451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2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97" y="2313623"/>
            <a:ext cx="2932193" cy="715089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497" y="1526025"/>
            <a:ext cx="2932193" cy="787598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139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0279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0419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0558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0698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083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097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1117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8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76" y="422554"/>
            <a:ext cx="582725" cy="1195149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895" y="422554"/>
            <a:ext cx="582725" cy="1195149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83" y="144185"/>
            <a:ext cx="3104674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482" y="805934"/>
            <a:ext cx="1524189" cy="33587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1397" indent="0">
              <a:buNone/>
              <a:defRPr sz="900" b="1"/>
            </a:lvl2pPr>
            <a:lvl3pPr marL="402793" indent="0">
              <a:buNone/>
              <a:defRPr sz="800" b="1"/>
            </a:lvl3pPr>
            <a:lvl4pPr marL="604190" indent="0">
              <a:buNone/>
              <a:defRPr sz="700" b="1"/>
            </a:lvl4pPr>
            <a:lvl5pPr marL="805586" indent="0">
              <a:buNone/>
              <a:defRPr sz="700" b="1"/>
            </a:lvl5pPr>
            <a:lvl6pPr marL="1006983" indent="0">
              <a:buNone/>
              <a:defRPr sz="700" b="1"/>
            </a:lvl6pPr>
            <a:lvl7pPr marL="1208380" indent="0">
              <a:buNone/>
              <a:defRPr sz="700" b="1"/>
            </a:lvl7pPr>
            <a:lvl8pPr marL="1409776" indent="0">
              <a:buNone/>
              <a:defRPr sz="700" b="1"/>
            </a:lvl8pPr>
            <a:lvl9pPr marL="161117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482" y="1141810"/>
            <a:ext cx="1524189" cy="2074426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2369" y="805934"/>
            <a:ext cx="1524788" cy="335875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1397" indent="0">
              <a:buNone/>
              <a:defRPr sz="900" b="1"/>
            </a:lvl2pPr>
            <a:lvl3pPr marL="402793" indent="0">
              <a:buNone/>
              <a:defRPr sz="800" b="1"/>
            </a:lvl3pPr>
            <a:lvl4pPr marL="604190" indent="0">
              <a:buNone/>
              <a:defRPr sz="700" b="1"/>
            </a:lvl4pPr>
            <a:lvl5pPr marL="805586" indent="0">
              <a:buNone/>
              <a:defRPr sz="700" b="1"/>
            </a:lvl5pPr>
            <a:lvl6pPr marL="1006983" indent="0">
              <a:buNone/>
              <a:defRPr sz="700" b="1"/>
            </a:lvl6pPr>
            <a:lvl7pPr marL="1208380" indent="0">
              <a:buNone/>
              <a:defRPr sz="700" b="1"/>
            </a:lvl7pPr>
            <a:lvl8pPr marL="1409776" indent="0">
              <a:buNone/>
              <a:defRPr sz="700" b="1"/>
            </a:lvl8pPr>
            <a:lvl9pPr marL="161117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2369" y="1141810"/>
            <a:ext cx="1524788" cy="2074426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83" y="143352"/>
            <a:ext cx="1134907" cy="610076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713" y="143351"/>
            <a:ext cx="1928444" cy="307288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483" y="753428"/>
            <a:ext cx="1134907" cy="2462808"/>
          </a:xfrm>
        </p:spPr>
        <p:txBody>
          <a:bodyPr/>
          <a:lstStyle>
            <a:lvl1pPr marL="0" indent="0">
              <a:buNone/>
              <a:defRPr sz="600"/>
            </a:lvl1pPr>
            <a:lvl2pPr marL="201397" indent="0">
              <a:buNone/>
              <a:defRPr sz="500"/>
            </a:lvl2pPr>
            <a:lvl3pPr marL="402793" indent="0">
              <a:buNone/>
              <a:defRPr sz="400"/>
            </a:lvl3pPr>
            <a:lvl4pPr marL="604190" indent="0">
              <a:buNone/>
              <a:defRPr sz="400"/>
            </a:lvl4pPr>
            <a:lvl5pPr marL="805586" indent="0">
              <a:buNone/>
              <a:defRPr sz="400"/>
            </a:lvl5pPr>
            <a:lvl6pPr marL="1006983" indent="0">
              <a:buNone/>
              <a:defRPr sz="400"/>
            </a:lvl6pPr>
            <a:lvl7pPr marL="1208380" indent="0">
              <a:buNone/>
              <a:defRPr sz="400"/>
            </a:lvl7pPr>
            <a:lvl8pPr marL="1409776" indent="0">
              <a:buNone/>
              <a:defRPr sz="400"/>
            </a:lvl8pPr>
            <a:lvl9pPr marL="161117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53" y="2520315"/>
            <a:ext cx="2069783" cy="29753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6153" y="321707"/>
            <a:ext cx="2069783" cy="2160270"/>
          </a:xfrm>
        </p:spPr>
        <p:txBody>
          <a:bodyPr/>
          <a:lstStyle>
            <a:lvl1pPr marL="0" indent="0">
              <a:buNone/>
              <a:defRPr sz="1400"/>
            </a:lvl1pPr>
            <a:lvl2pPr marL="201397" indent="0">
              <a:buNone/>
              <a:defRPr sz="1200"/>
            </a:lvl2pPr>
            <a:lvl3pPr marL="402793" indent="0">
              <a:buNone/>
              <a:defRPr sz="1100"/>
            </a:lvl3pPr>
            <a:lvl4pPr marL="604190" indent="0">
              <a:buNone/>
              <a:defRPr sz="900"/>
            </a:lvl4pPr>
            <a:lvl5pPr marL="805586" indent="0">
              <a:buNone/>
              <a:defRPr sz="900"/>
            </a:lvl5pPr>
            <a:lvl6pPr marL="1006983" indent="0">
              <a:buNone/>
              <a:defRPr sz="900"/>
            </a:lvl6pPr>
            <a:lvl7pPr marL="1208380" indent="0">
              <a:buNone/>
              <a:defRPr sz="900"/>
            </a:lvl7pPr>
            <a:lvl8pPr marL="1409776" indent="0">
              <a:buNone/>
              <a:defRPr sz="900"/>
            </a:lvl8pPr>
            <a:lvl9pPr marL="1611173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153" y="2817853"/>
            <a:ext cx="2069783" cy="422552"/>
          </a:xfrm>
        </p:spPr>
        <p:txBody>
          <a:bodyPr/>
          <a:lstStyle>
            <a:lvl1pPr marL="0" indent="0">
              <a:buNone/>
              <a:defRPr sz="600"/>
            </a:lvl1pPr>
            <a:lvl2pPr marL="201397" indent="0">
              <a:buNone/>
              <a:defRPr sz="500"/>
            </a:lvl2pPr>
            <a:lvl3pPr marL="402793" indent="0">
              <a:buNone/>
              <a:defRPr sz="400"/>
            </a:lvl3pPr>
            <a:lvl4pPr marL="604190" indent="0">
              <a:buNone/>
              <a:defRPr sz="400"/>
            </a:lvl4pPr>
            <a:lvl5pPr marL="805586" indent="0">
              <a:buNone/>
              <a:defRPr sz="400"/>
            </a:lvl5pPr>
            <a:lvl6pPr marL="1006983" indent="0">
              <a:buNone/>
              <a:defRPr sz="400"/>
            </a:lvl6pPr>
            <a:lvl7pPr marL="1208380" indent="0">
              <a:buNone/>
              <a:defRPr sz="400"/>
            </a:lvl7pPr>
            <a:lvl8pPr marL="1409776" indent="0">
              <a:buNone/>
              <a:defRPr sz="400"/>
            </a:lvl8pPr>
            <a:lvl9pPr marL="161117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483" y="144185"/>
            <a:ext cx="3104674" cy="600075"/>
          </a:xfrm>
          <a:prstGeom prst="rect">
            <a:avLst/>
          </a:prstGeom>
        </p:spPr>
        <p:txBody>
          <a:bodyPr vert="horz" lIns="40279" tIns="20140" rIns="40279" bIns="201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483" y="840105"/>
            <a:ext cx="3104674" cy="2376131"/>
          </a:xfrm>
          <a:prstGeom prst="rect">
            <a:avLst/>
          </a:prstGeom>
        </p:spPr>
        <p:txBody>
          <a:bodyPr vert="horz" lIns="40279" tIns="20140" rIns="40279" bIns="201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2483" y="3337085"/>
            <a:ext cx="804916" cy="191690"/>
          </a:xfrm>
          <a:prstGeom prst="rect">
            <a:avLst/>
          </a:prstGeom>
        </p:spPr>
        <p:txBody>
          <a:bodyPr vert="horz" lIns="40279" tIns="20140" rIns="40279" bIns="2014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C649-D1BC-4CE5-94F5-B0391782EF0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8627" y="3337085"/>
            <a:ext cx="1092386" cy="191690"/>
          </a:xfrm>
          <a:prstGeom prst="rect">
            <a:avLst/>
          </a:prstGeom>
        </p:spPr>
        <p:txBody>
          <a:bodyPr vert="horz" lIns="40279" tIns="20140" rIns="40279" bIns="2014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72241" y="3337085"/>
            <a:ext cx="804916" cy="191690"/>
          </a:xfrm>
          <a:prstGeom prst="rect">
            <a:avLst/>
          </a:prstGeom>
        </p:spPr>
        <p:txBody>
          <a:bodyPr vert="horz" lIns="40279" tIns="20140" rIns="40279" bIns="2014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6C8B-09F7-4C38-AA91-B2B05CD3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2793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047" indent="-151047" algn="l" defTabSz="402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7269" indent="-125873" algn="l" defTabSz="402793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03492" indent="-100698" algn="l" defTabSz="402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04888" indent="-100698" algn="l" defTabSz="40279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6285" indent="-100698" algn="l" defTabSz="402793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07681" indent="-100698" algn="l" defTabSz="402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09078" indent="-100698" algn="l" defTabSz="402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10475" indent="-100698" algn="l" defTabSz="402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11871" indent="-100698" algn="l" defTabSz="402793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79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1397" algn="l" defTabSz="40279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2793" algn="l" defTabSz="40279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4190" algn="l" defTabSz="40279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05586" algn="l" defTabSz="40279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6983" algn="l" defTabSz="40279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8380" algn="l" defTabSz="40279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09776" algn="l" defTabSz="40279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11173" algn="l" defTabSz="402793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" y="0"/>
            <a:ext cx="3447704" cy="3600450"/>
          </a:xfrm>
          <a:prstGeom prst="rect">
            <a:avLst/>
          </a:prstGeom>
        </p:spPr>
      </p:pic>
      <p:sp>
        <p:nvSpPr>
          <p:cNvPr id="8" name="Oval 7"/>
          <p:cNvSpPr>
            <a:spLocks noChangeAspect="1"/>
          </p:cNvSpPr>
          <p:nvPr/>
        </p:nvSpPr>
        <p:spPr>
          <a:xfrm>
            <a:off x="2250182" y="1512193"/>
            <a:ext cx="36576" cy="365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4118" y="1312138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Fairbanks</a:t>
            </a:r>
            <a:endParaRPr 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6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Anna</cp:lastModifiedBy>
  <cp:revision>2</cp:revision>
  <dcterms:created xsi:type="dcterms:W3CDTF">2018-07-03T05:50:32Z</dcterms:created>
  <dcterms:modified xsi:type="dcterms:W3CDTF">2018-07-03T06:30:17Z</dcterms:modified>
</cp:coreProperties>
</file>