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669213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6" y="-584"/>
      </p:cViewPr>
      <p:guideLst>
        <p:guide orient="horz" pos="1134"/>
        <p:guide pos="2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93" y="1118473"/>
            <a:ext cx="6518832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384" y="2040255"/>
            <a:ext cx="5368449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254" y="160855"/>
            <a:ext cx="679045" cy="34354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455" y="160855"/>
            <a:ext cx="1911977" cy="34354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815" y="2313623"/>
            <a:ext cx="6518832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815" y="1526025"/>
            <a:ext cx="6518832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57" y="939284"/>
            <a:ext cx="1295511" cy="2656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787" y="939284"/>
            <a:ext cx="1295511" cy="2656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3" y="144185"/>
            <a:ext cx="6902292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461" y="805934"/>
            <a:ext cx="338856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461" y="1141810"/>
            <a:ext cx="338856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5856" y="805934"/>
            <a:ext cx="3389899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95856" y="1141810"/>
            <a:ext cx="3389899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3" y="143351"/>
            <a:ext cx="2523118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449" y="143352"/>
            <a:ext cx="4287304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463" y="753428"/>
            <a:ext cx="2523118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218" y="2520315"/>
            <a:ext cx="4601528" cy="297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3218" y="321707"/>
            <a:ext cx="4601528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3218" y="2817853"/>
            <a:ext cx="4601528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463" y="144185"/>
            <a:ext cx="6902292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463" y="840105"/>
            <a:ext cx="6902292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463" y="3337084"/>
            <a:ext cx="178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C3EC-B9AE-479D-AD1E-2B9ACD7F68BB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0316" y="3337084"/>
            <a:ext cx="24285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6271" y="3337084"/>
            <a:ext cx="178948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CB8AB-B38F-4204-B824-B77366FE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"/>
            <a:ext cx="4800000" cy="36000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8344" y="450425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1</cp:revision>
  <dcterms:created xsi:type="dcterms:W3CDTF">2018-07-03T06:11:02Z</dcterms:created>
  <dcterms:modified xsi:type="dcterms:W3CDTF">2018-07-03T06:12:09Z</dcterms:modified>
</cp:coreProperties>
</file>