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5885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64" y="-632"/>
      </p:cViewPr>
      <p:guideLst>
        <p:guide orient="horz" pos="1134"/>
        <p:guide pos="3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1118473"/>
            <a:ext cx="8150225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275" y="2040255"/>
            <a:ext cx="671195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4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591" y="75843"/>
            <a:ext cx="2262286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731" y="75843"/>
            <a:ext cx="6627052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4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25" y="2313623"/>
            <a:ext cx="8150225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425" y="1526025"/>
            <a:ext cx="8150225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731" y="440889"/>
            <a:ext cx="4444669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7209" y="440889"/>
            <a:ext cx="4444669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44185"/>
            <a:ext cx="8629650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805934"/>
            <a:ext cx="4236586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1141809"/>
            <a:ext cx="4236586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0825" y="805934"/>
            <a:ext cx="4238250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0825" y="1141809"/>
            <a:ext cx="4238250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1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8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143351"/>
            <a:ext cx="3154550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837" y="143352"/>
            <a:ext cx="5360238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753428"/>
            <a:ext cx="3154550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413" y="2520315"/>
            <a:ext cx="57531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9413" y="321707"/>
            <a:ext cx="57531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9413" y="2817852"/>
            <a:ext cx="57531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144185"/>
            <a:ext cx="862965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840105"/>
            <a:ext cx="862965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425" y="3337084"/>
            <a:ext cx="223731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51E9-3A91-4454-BE3D-142B2B189FE8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71" y="3337084"/>
            <a:ext cx="30363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758" y="3337084"/>
            <a:ext cx="223731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F369-488A-44A5-B791-9D826C06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61"/>
            <a:ext cx="4862239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60" y="0"/>
            <a:ext cx="4607634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Anna</cp:lastModifiedBy>
  <cp:revision>1</cp:revision>
  <dcterms:created xsi:type="dcterms:W3CDTF">2018-07-03T06:27:49Z</dcterms:created>
  <dcterms:modified xsi:type="dcterms:W3CDTF">2018-07-03T06:28:26Z</dcterms:modified>
</cp:coreProperties>
</file>