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8753475" cy="3041650"/>
  <p:notesSz cx="6858000" cy="9144000"/>
  <p:defaultTextStyle>
    <a:defPPr>
      <a:defRPr lang="en-US"/>
    </a:defPPr>
    <a:lvl1pPr marL="0" algn="l" defTabSz="6721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6088" algn="l" defTabSz="6721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2175" algn="l" defTabSz="6721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08263" algn="l" defTabSz="6721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44351" algn="l" defTabSz="6721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80439" algn="l" defTabSz="6721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16526" algn="l" defTabSz="6721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52614" algn="l" defTabSz="6721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88702" algn="l" defTabSz="67217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60" y="-764"/>
      </p:cViewPr>
      <p:guideLst>
        <p:guide orient="horz" pos="958"/>
        <p:guide pos="27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511" y="944883"/>
            <a:ext cx="7440454" cy="6519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022" y="1723602"/>
            <a:ext cx="6127433" cy="7773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6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8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0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1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88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80C-6EC0-4099-B7EB-980EE8C97A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25EC-D127-4FBE-B637-9C12E459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80C-6EC0-4099-B7EB-980EE8C97A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25EC-D127-4FBE-B637-9C12E459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6269" y="121808"/>
            <a:ext cx="1969532" cy="25952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7674" y="121808"/>
            <a:ext cx="5762704" cy="25952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80C-6EC0-4099-B7EB-980EE8C97A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25EC-D127-4FBE-B637-9C12E459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9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80C-6EC0-4099-B7EB-980EE8C97A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25EC-D127-4FBE-B637-9C12E459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64" y="1954541"/>
            <a:ext cx="7440454" cy="6041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464" y="1289182"/>
            <a:ext cx="7440454" cy="66536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608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21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0826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443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8043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165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526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887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80C-6EC0-4099-B7EB-980EE8C97A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25EC-D127-4FBE-B637-9C12E459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674" y="709719"/>
            <a:ext cx="3866118" cy="200734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9683" y="709719"/>
            <a:ext cx="3866118" cy="200734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80C-6EC0-4099-B7EB-980EE8C97A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25EC-D127-4FBE-B637-9C12E459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674" y="680851"/>
            <a:ext cx="3867638" cy="28374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088" indent="0">
              <a:buNone/>
              <a:defRPr sz="1500" b="1"/>
            </a:lvl2pPr>
            <a:lvl3pPr marL="672175" indent="0">
              <a:buNone/>
              <a:defRPr sz="1300" b="1"/>
            </a:lvl3pPr>
            <a:lvl4pPr marL="1008263" indent="0">
              <a:buNone/>
              <a:defRPr sz="1200" b="1"/>
            </a:lvl4pPr>
            <a:lvl5pPr marL="1344351" indent="0">
              <a:buNone/>
              <a:defRPr sz="1200" b="1"/>
            </a:lvl5pPr>
            <a:lvl6pPr marL="1680439" indent="0">
              <a:buNone/>
              <a:defRPr sz="1200" b="1"/>
            </a:lvl6pPr>
            <a:lvl7pPr marL="2016526" indent="0">
              <a:buNone/>
              <a:defRPr sz="1200" b="1"/>
            </a:lvl7pPr>
            <a:lvl8pPr marL="2352614" indent="0">
              <a:buNone/>
              <a:defRPr sz="1200" b="1"/>
            </a:lvl8pPr>
            <a:lvl9pPr marL="268870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674" y="964598"/>
            <a:ext cx="3867638" cy="175246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644" y="680851"/>
            <a:ext cx="3869158" cy="28374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088" indent="0">
              <a:buNone/>
              <a:defRPr sz="1500" b="1"/>
            </a:lvl2pPr>
            <a:lvl3pPr marL="672175" indent="0">
              <a:buNone/>
              <a:defRPr sz="1300" b="1"/>
            </a:lvl3pPr>
            <a:lvl4pPr marL="1008263" indent="0">
              <a:buNone/>
              <a:defRPr sz="1200" b="1"/>
            </a:lvl4pPr>
            <a:lvl5pPr marL="1344351" indent="0">
              <a:buNone/>
              <a:defRPr sz="1200" b="1"/>
            </a:lvl5pPr>
            <a:lvl6pPr marL="1680439" indent="0">
              <a:buNone/>
              <a:defRPr sz="1200" b="1"/>
            </a:lvl6pPr>
            <a:lvl7pPr marL="2016526" indent="0">
              <a:buNone/>
              <a:defRPr sz="1200" b="1"/>
            </a:lvl7pPr>
            <a:lvl8pPr marL="2352614" indent="0">
              <a:buNone/>
              <a:defRPr sz="1200" b="1"/>
            </a:lvl8pPr>
            <a:lvl9pPr marL="268870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6644" y="964598"/>
            <a:ext cx="3869158" cy="175246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80C-6EC0-4099-B7EB-980EE8C97A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25EC-D127-4FBE-B637-9C12E459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1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80C-6EC0-4099-B7EB-980EE8C97A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25EC-D127-4FBE-B637-9C12E459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80C-6EC0-4099-B7EB-980EE8C97A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25EC-D127-4FBE-B637-9C12E459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75" y="121104"/>
            <a:ext cx="2879833" cy="51539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2365" y="121103"/>
            <a:ext cx="4893436" cy="259596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675" y="636494"/>
            <a:ext cx="2879833" cy="2080573"/>
          </a:xfrm>
        </p:spPr>
        <p:txBody>
          <a:bodyPr/>
          <a:lstStyle>
            <a:lvl1pPr marL="0" indent="0">
              <a:buNone/>
              <a:defRPr sz="1000"/>
            </a:lvl1pPr>
            <a:lvl2pPr marL="336088" indent="0">
              <a:buNone/>
              <a:defRPr sz="900"/>
            </a:lvl2pPr>
            <a:lvl3pPr marL="672175" indent="0">
              <a:buNone/>
              <a:defRPr sz="700"/>
            </a:lvl3pPr>
            <a:lvl4pPr marL="1008263" indent="0">
              <a:buNone/>
              <a:defRPr sz="700"/>
            </a:lvl4pPr>
            <a:lvl5pPr marL="1344351" indent="0">
              <a:buNone/>
              <a:defRPr sz="700"/>
            </a:lvl5pPr>
            <a:lvl6pPr marL="1680439" indent="0">
              <a:buNone/>
              <a:defRPr sz="700"/>
            </a:lvl6pPr>
            <a:lvl7pPr marL="2016526" indent="0">
              <a:buNone/>
              <a:defRPr sz="700"/>
            </a:lvl7pPr>
            <a:lvl8pPr marL="2352614" indent="0">
              <a:buNone/>
              <a:defRPr sz="700"/>
            </a:lvl8pPr>
            <a:lvl9pPr marL="268870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80C-6EC0-4099-B7EB-980EE8C97A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25EC-D127-4FBE-B637-9C12E459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4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743" y="2129155"/>
            <a:ext cx="5252085" cy="25135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5743" y="271777"/>
            <a:ext cx="5252085" cy="1824990"/>
          </a:xfrm>
        </p:spPr>
        <p:txBody>
          <a:bodyPr/>
          <a:lstStyle>
            <a:lvl1pPr marL="0" indent="0">
              <a:buNone/>
              <a:defRPr sz="2400"/>
            </a:lvl1pPr>
            <a:lvl2pPr marL="336088" indent="0">
              <a:buNone/>
              <a:defRPr sz="2100"/>
            </a:lvl2pPr>
            <a:lvl3pPr marL="672175" indent="0">
              <a:buNone/>
              <a:defRPr sz="1800"/>
            </a:lvl3pPr>
            <a:lvl4pPr marL="1008263" indent="0">
              <a:buNone/>
              <a:defRPr sz="1500"/>
            </a:lvl4pPr>
            <a:lvl5pPr marL="1344351" indent="0">
              <a:buNone/>
              <a:defRPr sz="1500"/>
            </a:lvl5pPr>
            <a:lvl6pPr marL="1680439" indent="0">
              <a:buNone/>
              <a:defRPr sz="1500"/>
            </a:lvl6pPr>
            <a:lvl7pPr marL="2016526" indent="0">
              <a:buNone/>
              <a:defRPr sz="1500"/>
            </a:lvl7pPr>
            <a:lvl8pPr marL="2352614" indent="0">
              <a:buNone/>
              <a:defRPr sz="1500"/>
            </a:lvl8pPr>
            <a:lvl9pPr marL="268870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5743" y="2380514"/>
            <a:ext cx="5252085" cy="356971"/>
          </a:xfrm>
        </p:spPr>
        <p:txBody>
          <a:bodyPr/>
          <a:lstStyle>
            <a:lvl1pPr marL="0" indent="0">
              <a:buNone/>
              <a:defRPr sz="1000"/>
            </a:lvl1pPr>
            <a:lvl2pPr marL="336088" indent="0">
              <a:buNone/>
              <a:defRPr sz="900"/>
            </a:lvl2pPr>
            <a:lvl3pPr marL="672175" indent="0">
              <a:buNone/>
              <a:defRPr sz="700"/>
            </a:lvl3pPr>
            <a:lvl4pPr marL="1008263" indent="0">
              <a:buNone/>
              <a:defRPr sz="700"/>
            </a:lvl4pPr>
            <a:lvl5pPr marL="1344351" indent="0">
              <a:buNone/>
              <a:defRPr sz="700"/>
            </a:lvl5pPr>
            <a:lvl6pPr marL="1680439" indent="0">
              <a:buNone/>
              <a:defRPr sz="700"/>
            </a:lvl6pPr>
            <a:lvl7pPr marL="2016526" indent="0">
              <a:buNone/>
              <a:defRPr sz="700"/>
            </a:lvl7pPr>
            <a:lvl8pPr marL="2352614" indent="0">
              <a:buNone/>
              <a:defRPr sz="700"/>
            </a:lvl8pPr>
            <a:lvl9pPr marL="268870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880C-6EC0-4099-B7EB-980EE8C97A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25EC-D127-4FBE-B637-9C12E459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7674" y="121807"/>
            <a:ext cx="7878128" cy="506942"/>
          </a:xfrm>
          <a:prstGeom prst="rect">
            <a:avLst/>
          </a:prstGeom>
        </p:spPr>
        <p:txBody>
          <a:bodyPr vert="horz" lIns="67218" tIns="33609" rIns="67218" bIns="336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674" y="709719"/>
            <a:ext cx="7878128" cy="2007349"/>
          </a:xfrm>
          <a:prstGeom prst="rect">
            <a:avLst/>
          </a:prstGeom>
        </p:spPr>
        <p:txBody>
          <a:bodyPr vert="horz" lIns="67218" tIns="33609" rIns="67218" bIns="336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7674" y="2819160"/>
            <a:ext cx="2042478" cy="161939"/>
          </a:xfrm>
          <a:prstGeom prst="rect">
            <a:avLst/>
          </a:prstGeom>
        </p:spPr>
        <p:txBody>
          <a:bodyPr vert="horz" lIns="67218" tIns="33609" rIns="67218" bIns="3360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880C-6EC0-4099-B7EB-980EE8C97A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0771" y="2819160"/>
            <a:ext cx="2771934" cy="161939"/>
          </a:xfrm>
          <a:prstGeom prst="rect">
            <a:avLst/>
          </a:prstGeom>
        </p:spPr>
        <p:txBody>
          <a:bodyPr vert="horz" lIns="67218" tIns="33609" rIns="67218" bIns="3360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3324" y="2819160"/>
            <a:ext cx="2042478" cy="161939"/>
          </a:xfrm>
          <a:prstGeom prst="rect">
            <a:avLst/>
          </a:prstGeom>
        </p:spPr>
        <p:txBody>
          <a:bodyPr vert="horz" lIns="67218" tIns="33609" rIns="67218" bIns="3360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25EC-D127-4FBE-B637-9C12E459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2175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66" indent="-252066" algn="l" defTabSz="672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6143" indent="-210055" algn="l" defTabSz="6721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0219" indent="-168044" algn="l" defTabSz="672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6307" indent="-168044" algn="l" defTabSz="67217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395" indent="-168044" algn="l" defTabSz="672175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2" indent="-168044" algn="l" defTabSz="672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84570" indent="-168044" algn="l" defTabSz="672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658" indent="-168044" algn="l" defTabSz="672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56746" indent="-168044" algn="l" defTabSz="672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088" algn="l" defTabSz="672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2175" algn="l" defTabSz="672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263" algn="l" defTabSz="672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351" algn="l" defTabSz="672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0439" algn="l" defTabSz="672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16526" algn="l" defTabSz="672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2614" algn="l" defTabSz="672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88702" algn="l" defTabSz="672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4487399" y="-480"/>
            <a:ext cx="4267200" cy="3042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5"/>
          <a:stretch/>
        </p:blipFill>
        <p:spPr>
          <a:xfrm>
            <a:off x="0" y="0"/>
            <a:ext cx="4267200" cy="3041649"/>
          </a:xfrm>
          <a:prstGeom prst="rect">
            <a:avLst/>
          </a:prstGeom>
        </p:spPr>
      </p:pic>
      <p:pic>
        <p:nvPicPr>
          <p:cNvPr id="7" name="Grafik 2"/>
          <p:cNvPicPr preferRelativeResize="0"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62" y="2744961"/>
            <a:ext cx="203291" cy="2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1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Anna</cp:lastModifiedBy>
  <cp:revision>1</cp:revision>
  <dcterms:created xsi:type="dcterms:W3CDTF">2018-06-26T05:16:05Z</dcterms:created>
  <dcterms:modified xsi:type="dcterms:W3CDTF">2018-06-26T05:20:18Z</dcterms:modified>
</cp:coreProperties>
</file>