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1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1pPr>
    <a:lvl2pPr marL="0" marR="0" indent="2286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1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2pPr>
    <a:lvl3pPr marL="0" marR="0" indent="4572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1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3pPr>
    <a:lvl4pPr marL="0" marR="0" indent="6858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1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4pPr>
    <a:lvl5pPr marL="0" marR="0" indent="9144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1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5pPr>
    <a:lvl6pPr marL="0" marR="0" indent="11430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1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6pPr>
    <a:lvl7pPr marL="0" marR="0" indent="13716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1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7pPr>
    <a:lvl8pPr marL="0" marR="0" indent="16002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1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8pPr>
    <a:lvl9pPr marL="0" marR="0" indent="18288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1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Iowan Old Style"/>
          <a:ea typeface="Iowan Old Style"/>
          <a:cs typeface="Iowan Old Styl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prstDash val="solid"/>
              <a:miter lim="400000"/>
            </a:ln>
          </a:top>
          <a:bottom>
            <a:ln w="12700" cap="flat">
              <a:solidFill>
                <a:srgbClr val="5C5C5C"/>
              </a:solidFill>
              <a:prstDash val="solid"/>
              <a:miter lim="400000"/>
            </a:ln>
          </a:bottom>
          <a:insideH>
            <a:ln w="12700" cap="flat">
              <a:solidFill>
                <a:srgbClr val="5C5C5C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BCBCB">
              <a:alpha val="25000"/>
            </a:srgbClr>
          </a:solidFill>
        </a:fill>
      </a:tcStyle>
    </a:band2H>
    <a:firstCol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prstDash val="solid"/>
              <a:miter lim="400000"/>
            </a:ln>
          </a:top>
          <a:bottom>
            <a:ln w="12700" cap="flat">
              <a:solidFill>
                <a:srgbClr val="5C5C5C"/>
              </a:solidFill>
              <a:prstDash val="solid"/>
              <a:miter lim="400000"/>
            </a:ln>
          </a:bottom>
          <a:insideH>
            <a:ln w="12700" cap="flat">
              <a:solidFill>
                <a:srgbClr val="5C5C5C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>
              <a:alpha val="36000"/>
            </a:srgbClr>
          </a:solidFill>
        </a:fill>
      </a:tcStyle>
    </a:firstCol>
    <a:lastRow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5C5C5C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solidFill>
                <a:srgbClr val="EBEBE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-522454"/>
              <a:satOff val="1153"/>
              <a:lumOff val="13444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Iowan Old Style"/>
          <a:ea typeface="Iowan Old Style"/>
          <a:cs typeface="Iowan Old Style"/>
        </a:font>
        <a:schemeClr val="accent2">
          <a:satOff val="-3676"/>
          <a:lumOff val="-12171"/>
        </a:schemeClr>
      </a:tcTxStyle>
      <a:tcStyle>
        <a:tcBdr>
          <a:left>
            <a:ln w="12700" cap="flat">
              <a:solidFill>
                <a:srgbClr val="808251"/>
              </a:solidFill>
              <a:prstDash val="solid"/>
              <a:miter lim="400000"/>
            </a:ln>
          </a:left>
          <a:right>
            <a:ln w="12700" cap="flat">
              <a:solidFill>
                <a:srgbClr val="808251"/>
              </a:solidFill>
              <a:prstDash val="solid"/>
              <a:miter lim="400000"/>
            </a:ln>
          </a:right>
          <a:top>
            <a:ln w="12700" cap="flat">
              <a:solidFill>
                <a:srgbClr val="808251"/>
              </a:solidFill>
              <a:prstDash val="solid"/>
              <a:miter lim="400000"/>
            </a:ln>
          </a:top>
          <a:bottom>
            <a:ln w="12700" cap="flat">
              <a:solidFill>
                <a:srgbClr val="808251"/>
              </a:solidFill>
              <a:prstDash val="solid"/>
              <a:miter lim="400000"/>
            </a:ln>
          </a:bottom>
          <a:insideH>
            <a:ln w="12700" cap="flat">
              <a:solidFill>
                <a:srgbClr val="808251"/>
              </a:solidFill>
              <a:prstDash val="solid"/>
              <a:miter lim="400000"/>
            </a:ln>
          </a:insideH>
          <a:insideV>
            <a:ln w="12700" cap="flat">
              <a:solidFill>
                <a:srgbClr val="808251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8A861">
              <a:alpha val="27000"/>
            </a:srgbClr>
          </a:solidFill>
        </a:fill>
      </a:tcStyle>
    </a:band2H>
    <a:firstCol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solidFill>
                <a:srgbClr val="808251"/>
              </a:solidFill>
              <a:prstDash val="solid"/>
              <a:miter lim="400000"/>
            </a:ln>
          </a:left>
          <a:right>
            <a:ln w="12700" cap="flat">
              <a:solidFill>
                <a:srgbClr val="808251"/>
              </a:solidFill>
              <a:prstDash val="solid"/>
              <a:miter lim="400000"/>
            </a:ln>
          </a:right>
          <a:top>
            <a:ln w="12700" cap="flat">
              <a:solidFill>
                <a:srgbClr val="808251"/>
              </a:solidFill>
              <a:prstDash val="solid"/>
              <a:miter lim="400000"/>
            </a:ln>
          </a:top>
          <a:bottom>
            <a:ln w="12700" cap="flat">
              <a:solidFill>
                <a:srgbClr val="808251"/>
              </a:solidFill>
              <a:prstDash val="solid"/>
              <a:miter lim="400000"/>
            </a:ln>
          </a:bottom>
          <a:insideH>
            <a:ln w="12700" cap="flat">
              <a:solidFill>
                <a:srgbClr val="808251"/>
              </a:solidFill>
              <a:prstDash val="solid"/>
              <a:miter lim="400000"/>
            </a:ln>
          </a:insideH>
          <a:insideV>
            <a:ln w="12700" cap="flat">
              <a:solidFill>
                <a:srgbClr val="808251"/>
              </a:solidFill>
              <a:prstDash val="solid"/>
              <a:miter lim="400000"/>
            </a:ln>
          </a:insideV>
        </a:tcBdr>
        <a:fill>
          <a:solidFill>
            <a:srgbClr val="8F9541">
              <a:alpha val="75000"/>
            </a:srgbClr>
          </a:solidFill>
        </a:fill>
      </a:tcStyle>
    </a:firstCol>
    <a:lastRow>
      <a:tcTxStyle b="off" i="off">
        <a:font>
          <a:latin typeface="DIN Alternate"/>
          <a:ea typeface="DIN Alternate"/>
          <a:cs typeface="DIN Alternate"/>
        </a:font>
        <a:schemeClr val="accent2">
          <a:satOff val="-3676"/>
          <a:lumOff val="-12171"/>
        </a:schemeClr>
      </a:tcTxStyle>
      <a:tcStyle>
        <a:tcBdr>
          <a:left>
            <a:ln w="12700" cap="flat">
              <a:solidFill>
                <a:srgbClr val="808251"/>
              </a:solidFill>
              <a:prstDash val="solid"/>
              <a:miter lim="400000"/>
            </a:ln>
          </a:left>
          <a:right>
            <a:ln w="12700" cap="flat">
              <a:solidFill>
                <a:srgbClr val="808251"/>
              </a:solidFill>
              <a:prstDash val="solid"/>
              <a:miter lim="400000"/>
            </a:ln>
          </a:right>
          <a:top>
            <a:ln w="50800" cap="flat">
              <a:solidFill>
                <a:srgbClr val="808251"/>
              </a:solidFill>
              <a:prstDash val="solid"/>
              <a:miter lim="400000"/>
            </a:ln>
          </a:top>
          <a:bottom>
            <a:ln w="12700" cap="flat">
              <a:solidFill>
                <a:srgbClr val="808251"/>
              </a:solidFill>
              <a:prstDash val="solid"/>
              <a:miter lim="400000"/>
            </a:ln>
          </a:bottom>
          <a:insideH>
            <a:ln w="12700" cap="flat">
              <a:solidFill>
                <a:srgbClr val="808251"/>
              </a:solidFill>
              <a:prstDash val="solid"/>
              <a:miter lim="400000"/>
            </a:ln>
          </a:insideH>
          <a:insideV>
            <a:ln w="12700" cap="flat">
              <a:solidFill>
                <a:srgbClr val="808251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solidFill>
                <a:srgbClr val="808251"/>
              </a:solidFill>
              <a:prstDash val="solid"/>
              <a:miter lim="400000"/>
            </a:ln>
          </a:left>
          <a:right>
            <a:ln w="12700" cap="flat">
              <a:solidFill>
                <a:srgbClr val="808251"/>
              </a:solidFill>
              <a:prstDash val="solid"/>
              <a:miter lim="400000"/>
            </a:ln>
          </a:right>
          <a:top>
            <a:ln w="12700" cap="flat">
              <a:solidFill>
                <a:srgbClr val="808251"/>
              </a:solidFill>
              <a:prstDash val="solid"/>
              <a:miter lim="400000"/>
            </a:ln>
          </a:top>
          <a:bottom>
            <a:ln w="12700" cap="flat">
              <a:solidFill>
                <a:srgbClr val="808251"/>
              </a:solidFill>
              <a:prstDash val="solid"/>
              <a:miter lim="400000"/>
            </a:ln>
          </a:bottom>
          <a:insideH>
            <a:ln w="12700" cap="flat">
              <a:solidFill>
                <a:srgbClr val="808251"/>
              </a:solidFill>
              <a:prstDash val="solid"/>
              <a:miter lim="400000"/>
            </a:ln>
          </a:insideH>
          <a:insideV>
            <a:ln w="12700" cap="flat">
              <a:solidFill>
                <a:srgbClr val="808251"/>
              </a:solidFill>
              <a:prstDash val="solid"/>
              <a:miter lim="400000"/>
            </a:ln>
          </a:insideV>
        </a:tcBdr>
        <a:fill>
          <a:solidFill>
            <a:srgbClr val="8F9541">
              <a:alpha val="75000"/>
            </a:srgb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Iowan Old Style"/>
          <a:ea typeface="Iowan Old Style"/>
          <a:cs typeface="Iowan Old Styl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DEF"/>
              </a:solidFill>
              <a:prstDash val="solid"/>
              <a:miter lim="400000"/>
            </a:ln>
          </a:top>
          <a:bottom>
            <a:ln w="12700" cap="flat">
              <a:solidFill>
                <a:srgbClr val="FFFDEF"/>
              </a:solidFill>
              <a:prstDash val="solid"/>
              <a:miter lim="400000"/>
            </a:ln>
          </a:bottom>
          <a:insideH>
            <a:ln w="12700" cap="flat">
              <a:solidFill>
                <a:srgbClr val="FFFDE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8A861">
              <a:alpha val="27000"/>
            </a:srgbClr>
          </a:solidFill>
        </a:fill>
      </a:tcStyle>
    </a:band2H>
    <a:firstCol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solidFill>
                <a:srgbClr val="FFFDEF"/>
              </a:solidFill>
              <a:prstDash val="solid"/>
              <a:miter lim="400000"/>
            </a:ln>
          </a:left>
          <a:right>
            <a:ln w="12700" cap="flat">
              <a:solidFill>
                <a:srgbClr val="FFFDEF"/>
              </a:solidFill>
              <a:prstDash val="solid"/>
              <a:miter lim="400000"/>
            </a:ln>
          </a:right>
          <a:top>
            <a:ln w="12700" cap="flat">
              <a:solidFill>
                <a:srgbClr val="FFFDEF"/>
              </a:solidFill>
              <a:prstDash val="solid"/>
              <a:miter lim="400000"/>
            </a:ln>
          </a:top>
          <a:bottom>
            <a:ln w="12700" cap="flat">
              <a:solidFill>
                <a:srgbClr val="FFFDEF"/>
              </a:solidFill>
              <a:prstDash val="solid"/>
              <a:miter lim="400000"/>
            </a:ln>
          </a:bottom>
          <a:insideH>
            <a:ln w="12700" cap="flat">
              <a:solidFill>
                <a:srgbClr val="FFFDE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DEF"/>
              </a:solidFill>
              <a:prstDash val="solid"/>
              <a:miter lim="400000"/>
            </a:ln>
          </a:top>
          <a:bottom>
            <a:ln w="12700" cap="flat">
              <a:solidFill>
                <a:srgbClr val="FFFDEF"/>
              </a:solidFill>
              <a:prstDash val="solid"/>
              <a:miter lim="400000"/>
            </a:ln>
          </a:bottom>
          <a:insideH>
            <a:ln w="12700" cap="flat">
              <a:solidFill>
                <a:srgbClr val="FFFDE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DEF"/>
              </a:solidFill>
              <a:prstDash val="solid"/>
              <a:miter lim="400000"/>
            </a:ln>
          </a:top>
          <a:bottom>
            <a:ln w="12700" cap="flat">
              <a:solidFill>
                <a:srgbClr val="FFFDEF"/>
              </a:solidFill>
              <a:prstDash val="solid"/>
              <a:miter lim="400000"/>
            </a:ln>
          </a:bottom>
          <a:insideH>
            <a:ln w="12700" cap="flat">
              <a:solidFill>
                <a:srgbClr val="FFFDE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>
          <a:latin typeface="Iowan Old Style"/>
          <a:ea typeface="Iowan Old Style"/>
          <a:cs typeface="Iowan Old Styl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top>
          <a:bottom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bottom>
          <a:insideH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BCBCB">
              <a:alpha val="36000"/>
            </a:srgbClr>
          </a:solidFill>
        </a:fill>
      </a:tcStyle>
    </a:band2H>
    <a:firstCol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right>
          <a:top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top>
          <a:bottom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bottom>
          <a:insideH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bottom>
          <a:insideH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33BA23B1-9221-436E-865A-0063620EA4FD}" styleName="">
    <a:tblBg/>
    <a:wholeTbl>
      <a:tcTxStyle b="off" i="off">
        <a:font>
          <a:latin typeface="Iowan Old Style"/>
          <a:ea typeface="Iowan Old Style"/>
          <a:cs typeface="Iowan Old Styl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>
              <a:alpha val="25000"/>
            </a:srgbClr>
          </a:solidFill>
        </a:fill>
      </a:tcStyle>
    </a:wholeTbl>
    <a:band2H>
      <a:tcTxStyle b="def" i="def"/>
      <a:tcStyle>
        <a:tcBdr/>
        <a:fill>
          <a:solidFill>
            <a:srgbClr val="AEAEAE">
              <a:alpha val="25000"/>
            </a:srgbClr>
          </a:solidFill>
        </a:fill>
      </a:tcStyle>
    </a:band2H>
    <a:firstCol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797B80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>
              <a:alpha val="25000"/>
            </a:srgbClr>
          </a:solidFill>
        </a:fill>
      </a:tcStyle>
    </a:firstCol>
    <a:la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1504B">
              <a:alpha val="80000"/>
            </a:srgbClr>
          </a:solidFill>
        </a:fill>
      </a:tcStyle>
    </a:lastRow>
    <a:fir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1504B">
              <a:alpha val="80000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Iowan Old Style"/>
          <a:ea typeface="Iowan Old Style"/>
          <a:cs typeface="Iowan Old Styl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C5C5C"/>
              </a:solidFill>
              <a:prstDash val="solid"/>
              <a:miter lim="400000"/>
            </a:ln>
          </a:right>
          <a:top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C5C5C"/>
              </a:solidFill>
              <a:prstDash val="solid"/>
              <a:miter lim="400000"/>
            </a:ln>
          </a:bottom>
          <a:insideH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6" name="Shape 12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re et sous-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Ligne"/>
          <p:cNvSpPr/>
          <p:nvPr>
            <p:ph type="body" sz="quarter" idx="13"/>
          </p:nvPr>
        </p:nvSpPr>
        <p:spPr>
          <a:xfrm>
            <a:off x="571500" y="5588000"/>
            <a:ext cx="11875780" cy="3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2" name="Texte du titre"/>
          <p:cNvSpPr txBox="1"/>
          <p:nvPr>
            <p:ph type="title"/>
          </p:nvPr>
        </p:nvSpPr>
        <p:spPr>
          <a:xfrm>
            <a:off x="571500" y="571500"/>
            <a:ext cx="11861800" cy="5181600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80000"/>
              </a:lnSpc>
              <a:spcBef>
                <a:spcPts val="0"/>
              </a:spcBef>
              <a:defRPr sz="12100">
                <a:solidFill>
                  <a:srgbClr val="5C5C5C"/>
                </a:solidFill>
              </a:defRPr>
            </a:lvl1pPr>
          </a:lstStyle>
          <a:p>
            <a:pPr/>
            <a:r>
              <a:t>Texte du titre</a:t>
            </a:r>
          </a:p>
        </p:txBody>
      </p:sp>
      <p:sp>
        <p:nvSpPr>
          <p:cNvPr id="13" name="Texte niveau 1…"/>
          <p:cNvSpPr txBox="1"/>
          <p:nvPr>
            <p:ph type="body" sz="half" idx="1"/>
          </p:nvPr>
        </p:nvSpPr>
        <p:spPr>
          <a:xfrm>
            <a:off x="571500" y="5676900"/>
            <a:ext cx="11861800" cy="326390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1pPr>
            <a:lvl2pPr marL="0" indent="22860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2pPr>
            <a:lvl3pPr marL="0" indent="45720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3pPr>
            <a:lvl4pPr marL="0" indent="68580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4pPr>
            <a:lvl5pPr marL="0" indent="91440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14" name="Numéro de diapositive"/>
          <p:cNvSpPr txBox="1"/>
          <p:nvPr>
            <p:ph type="sldNum" sz="quarter" idx="2"/>
          </p:nvPr>
        </p:nvSpPr>
        <p:spPr>
          <a:xfrm>
            <a:off x="12088552" y="9189156"/>
            <a:ext cx="309365" cy="3429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«"/>
          <p:cNvSpPr txBox="1"/>
          <p:nvPr/>
        </p:nvSpPr>
        <p:spPr>
          <a:xfrm>
            <a:off x="508000" y="1771650"/>
            <a:ext cx="2281238" cy="317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1" i="0" spc="0" sz="21000">
                <a:solidFill>
                  <a:srgbClr val="E4E4E4"/>
                </a:solidFill>
                <a:latin typeface="Baskerville"/>
                <a:ea typeface="Baskerville"/>
                <a:cs typeface="Baskerville"/>
                <a:sym typeface="Baskerville"/>
              </a:defRPr>
            </a:lvl1pPr>
          </a:lstStyle>
          <a:p>
            <a:pPr/>
            <a:r>
              <a:t>« </a:t>
            </a:r>
          </a:p>
        </p:txBody>
      </p:sp>
      <p:sp>
        <p:nvSpPr>
          <p:cNvPr id="102" name="Saisissez une citation ici."/>
          <p:cNvSpPr txBox="1"/>
          <p:nvPr>
            <p:ph type="body" sz="quarter" idx="13"/>
          </p:nvPr>
        </p:nvSpPr>
        <p:spPr>
          <a:xfrm>
            <a:off x="1943100" y="3870536"/>
            <a:ext cx="10490200" cy="9398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spcBef>
                <a:spcPts val="1600"/>
              </a:spcBef>
              <a:buSzTx/>
              <a:buFontTx/>
              <a:buNone/>
              <a:defRPr sz="4800">
                <a:solidFill>
                  <a:srgbClr val="747676"/>
                </a:solidFill>
              </a:defRPr>
            </a:lvl1pPr>
          </a:lstStyle>
          <a:p>
            <a:pPr/>
            <a:r>
              <a:t>Saisissez une citation ici.</a:t>
            </a:r>
          </a:p>
        </p:txBody>
      </p:sp>
      <p:sp>
        <p:nvSpPr>
          <p:cNvPr id="103" name="-Gilles Allain"/>
          <p:cNvSpPr txBox="1"/>
          <p:nvPr>
            <p:ph type="body" sz="quarter" idx="14"/>
          </p:nvPr>
        </p:nvSpPr>
        <p:spPr>
          <a:xfrm>
            <a:off x="1943100" y="7772400"/>
            <a:ext cx="10490200" cy="939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70000"/>
              </a:lnSpc>
              <a:spcBef>
                <a:spcPts val="1600"/>
              </a:spcBef>
              <a:buSzTx/>
              <a:buFontTx/>
              <a:buNone/>
              <a:defRPr i="1" sz="4800">
                <a:solidFill>
                  <a:srgbClr val="6B6D6D"/>
                </a:solidFill>
              </a:defRPr>
            </a:lvl1pPr>
          </a:lstStyle>
          <a:p>
            <a:pPr/>
            <a:r>
              <a:t>-Gilles Allain</a:t>
            </a:r>
          </a:p>
        </p:txBody>
      </p:sp>
      <p:sp>
        <p:nvSpPr>
          <p:cNvPr id="104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BCBC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Rectangle"/>
          <p:cNvSpPr/>
          <p:nvPr>
            <p:ph type="body" sz="half" idx="14"/>
          </p:nvPr>
        </p:nvSpPr>
        <p:spPr>
          <a:xfrm>
            <a:off x="0" y="5422900"/>
            <a:ext cx="13004800" cy="3606800"/>
          </a:xfrm>
          <a:prstGeom prst="rect">
            <a:avLst/>
          </a:prstGeom>
          <a:solidFill>
            <a:srgbClr val="FFFFFF"/>
          </a:solidFill>
        </p:spPr>
        <p:txBody>
          <a:bodyPr anchor="ctr">
            <a:noAutofit/>
          </a:bodyPr>
          <a:lstStyle/>
          <a:p>
            <a:pPr marL="0" indent="0" algn="ctr">
              <a:spcBef>
                <a:spcPts val="0"/>
              </a:spcBef>
              <a:buSzTx/>
              <a:buFontTx/>
              <a:buNone/>
              <a:defRPr sz="2400">
                <a:latin typeface="DIN Alternate"/>
                <a:ea typeface="DIN Alternate"/>
                <a:cs typeface="DIN Alternate"/>
                <a:sym typeface="DIN Alternate"/>
              </a:defRPr>
            </a:pPr>
          </a:p>
        </p:txBody>
      </p:sp>
      <p:sp>
        <p:nvSpPr>
          <p:cNvPr id="23" name="Ligne"/>
          <p:cNvSpPr/>
          <p:nvPr>
            <p:ph type="body" sz="quarter" idx="15"/>
          </p:nvPr>
        </p:nvSpPr>
        <p:spPr>
          <a:xfrm flipV="1">
            <a:off x="571500" y="7619996"/>
            <a:ext cx="11874500" cy="4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Texte du titre"/>
          <p:cNvSpPr txBox="1"/>
          <p:nvPr>
            <p:ph type="title"/>
          </p:nvPr>
        </p:nvSpPr>
        <p:spPr>
          <a:xfrm>
            <a:off x="571500" y="5562600"/>
            <a:ext cx="11861800" cy="2209800"/>
          </a:xfrm>
          <a:prstGeom prst="rect">
            <a:avLst/>
          </a:prstGeom>
        </p:spPr>
        <p:txBody>
          <a:bodyPr anchor="b"/>
          <a:lstStyle>
            <a:lvl1pPr algn="r">
              <a:lnSpc>
                <a:spcPct val="80000"/>
              </a:lnSpc>
              <a:spcBef>
                <a:spcPts val="0"/>
              </a:spcBef>
              <a:defRPr sz="12100">
                <a:solidFill>
                  <a:srgbClr val="5C5C5C"/>
                </a:solidFill>
              </a:defRPr>
            </a:lvl1pPr>
          </a:lstStyle>
          <a:p>
            <a:pPr/>
            <a:r>
              <a:t>Texte du titre</a:t>
            </a:r>
          </a:p>
        </p:txBody>
      </p:sp>
      <p:sp>
        <p:nvSpPr>
          <p:cNvPr id="25" name="Texte niveau 1…"/>
          <p:cNvSpPr txBox="1"/>
          <p:nvPr>
            <p:ph type="body" sz="quarter" idx="1"/>
          </p:nvPr>
        </p:nvSpPr>
        <p:spPr>
          <a:xfrm>
            <a:off x="571500" y="7670800"/>
            <a:ext cx="11861800" cy="1231900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1pPr>
            <a:lvl2pPr marL="0" indent="22860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2pPr>
            <a:lvl3pPr marL="0" indent="45720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3pPr>
            <a:lvl4pPr marL="0" indent="68580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4pPr>
            <a:lvl5pPr marL="0" indent="91440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26" name="Numéro de diapositive"/>
          <p:cNvSpPr txBox="1"/>
          <p:nvPr>
            <p:ph type="sldNum" sz="quarter" idx="2"/>
          </p:nvPr>
        </p:nvSpPr>
        <p:spPr>
          <a:xfrm>
            <a:off x="12092513" y="9194800"/>
            <a:ext cx="309365" cy="342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BCBC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- Centr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e du titre"/>
          <p:cNvSpPr txBox="1"/>
          <p:nvPr>
            <p:ph type="title"/>
          </p:nvPr>
        </p:nvSpPr>
        <p:spPr>
          <a:xfrm>
            <a:off x="571500" y="571500"/>
            <a:ext cx="11861800" cy="5181600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80000"/>
              </a:lnSpc>
              <a:spcBef>
                <a:spcPts val="0"/>
              </a:spcBef>
              <a:defRPr sz="12100">
                <a:solidFill>
                  <a:srgbClr val="5C5C5C"/>
                </a:solidFill>
              </a:defRPr>
            </a:lvl1pPr>
          </a:lstStyle>
          <a:p>
            <a:pPr/>
            <a:r>
              <a:t>Texte du titre</a:t>
            </a:r>
          </a:p>
        </p:txBody>
      </p:sp>
      <p:sp>
        <p:nvSpPr>
          <p:cNvPr id="34" name="Numéro de diapositive"/>
          <p:cNvSpPr txBox="1"/>
          <p:nvPr>
            <p:ph type="sldNum" sz="quarter" idx="2"/>
          </p:nvPr>
        </p:nvSpPr>
        <p:spPr>
          <a:xfrm>
            <a:off x="12083465" y="9189156"/>
            <a:ext cx="309365" cy="3429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Image"/>
          <p:cNvSpPr/>
          <p:nvPr>
            <p:ph type="pic" idx="13"/>
          </p:nvPr>
        </p:nvSpPr>
        <p:spPr>
          <a:xfrm>
            <a:off x="7531100" y="0"/>
            <a:ext cx="54737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42" name="Ligne"/>
          <p:cNvSpPr/>
          <p:nvPr>
            <p:ph type="body" sz="quarter" idx="14"/>
          </p:nvPr>
        </p:nvSpPr>
        <p:spPr>
          <a:xfrm flipV="1">
            <a:off x="571500" y="7619998"/>
            <a:ext cx="6451600" cy="3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3" name="Texte du titre"/>
          <p:cNvSpPr txBox="1"/>
          <p:nvPr>
            <p:ph type="title"/>
          </p:nvPr>
        </p:nvSpPr>
        <p:spPr>
          <a:xfrm>
            <a:off x="571500" y="571500"/>
            <a:ext cx="6451600" cy="7213600"/>
          </a:xfrm>
          <a:prstGeom prst="rect">
            <a:avLst/>
          </a:prstGeom>
        </p:spPr>
        <p:txBody>
          <a:bodyPr anchor="b"/>
          <a:lstStyle>
            <a:lvl1pPr algn="r">
              <a:lnSpc>
                <a:spcPct val="80000"/>
              </a:lnSpc>
              <a:spcBef>
                <a:spcPts val="0"/>
              </a:spcBef>
              <a:defRPr sz="12100">
                <a:solidFill>
                  <a:srgbClr val="5C5C5C"/>
                </a:solidFill>
              </a:defRPr>
            </a:lvl1pPr>
          </a:lstStyle>
          <a:p>
            <a:pPr/>
            <a:r>
              <a:t>Texte du titre</a:t>
            </a:r>
          </a:p>
        </p:txBody>
      </p:sp>
      <p:sp>
        <p:nvSpPr>
          <p:cNvPr id="44" name="Texte niveau 1…"/>
          <p:cNvSpPr txBox="1"/>
          <p:nvPr>
            <p:ph type="body" sz="quarter" idx="1"/>
          </p:nvPr>
        </p:nvSpPr>
        <p:spPr>
          <a:xfrm>
            <a:off x="571500" y="7670800"/>
            <a:ext cx="6451600" cy="1358900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1pPr>
            <a:lvl2pPr marL="0" indent="22860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2pPr>
            <a:lvl3pPr marL="0" indent="45720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3pPr>
            <a:lvl4pPr marL="0" indent="68580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4pPr>
            <a:lvl5pPr marL="0" indent="91440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45" name="Numéro de diapositive"/>
          <p:cNvSpPr txBox="1"/>
          <p:nvPr>
            <p:ph type="sldNum" sz="quarter" idx="2"/>
          </p:nvPr>
        </p:nvSpPr>
        <p:spPr>
          <a:xfrm>
            <a:off x="12092513" y="9194800"/>
            <a:ext cx="309365" cy="342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BCBC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- Ha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Ligne"/>
          <p:cNvSpPr/>
          <p:nvPr>
            <p:ph type="body" sz="quarter" idx="13"/>
          </p:nvPr>
        </p:nvSpPr>
        <p:spPr>
          <a:xfrm>
            <a:off x="571500" y="1574800"/>
            <a:ext cx="11861800" cy="0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3" name="Texte du tit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54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et 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Ligne"/>
          <p:cNvSpPr/>
          <p:nvPr>
            <p:ph type="body" sz="quarter" idx="13"/>
          </p:nvPr>
        </p:nvSpPr>
        <p:spPr>
          <a:xfrm>
            <a:off x="571500" y="1574800"/>
            <a:ext cx="11861800" cy="0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2" name="Texte du tit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63" name="Texte niveau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64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, puces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Image"/>
          <p:cNvSpPr/>
          <p:nvPr>
            <p:ph type="pic" idx="13"/>
          </p:nvPr>
        </p:nvSpPr>
        <p:spPr>
          <a:xfrm>
            <a:off x="0" y="0"/>
            <a:ext cx="64389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72" name="Ligne"/>
          <p:cNvSpPr/>
          <p:nvPr>
            <p:ph type="body" sz="quarter" idx="14"/>
          </p:nvPr>
        </p:nvSpPr>
        <p:spPr>
          <a:xfrm>
            <a:off x="7023100" y="1574800"/>
            <a:ext cx="5397500" cy="0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3" name="Texte du titre"/>
          <p:cNvSpPr txBox="1"/>
          <p:nvPr>
            <p:ph type="title"/>
          </p:nvPr>
        </p:nvSpPr>
        <p:spPr>
          <a:xfrm>
            <a:off x="7023100" y="723900"/>
            <a:ext cx="5397500" cy="723900"/>
          </a:xfrm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74" name="Texte niveau 1…"/>
          <p:cNvSpPr txBox="1"/>
          <p:nvPr>
            <p:ph type="body" sz="half" idx="1"/>
          </p:nvPr>
        </p:nvSpPr>
        <p:spPr>
          <a:xfrm>
            <a:off x="7023100" y="1803400"/>
            <a:ext cx="5397500" cy="7226300"/>
          </a:xfrm>
          <a:prstGeom prst="rect">
            <a:avLst/>
          </a:prstGeom>
        </p:spPr>
        <p:txBody>
          <a:bodyPr/>
          <a:lstStyle>
            <a:lvl1pPr marL="406400" indent="-406400">
              <a:defRPr sz="2800"/>
            </a:lvl1pPr>
            <a:lvl2pPr marL="812800" indent="-406400">
              <a:defRPr sz="2800"/>
            </a:lvl2pPr>
            <a:lvl3pPr marL="1219200" indent="-406400">
              <a:defRPr sz="2800"/>
            </a:lvl3pPr>
            <a:lvl4pPr marL="1625600" indent="-406400">
              <a:defRPr sz="2800"/>
            </a:lvl4pPr>
            <a:lvl5pPr marL="2032000" indent="-406400">
              <a:defRPr sz="28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75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e niveau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83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3 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Image"/>
          <p:cNvSpPr/>
          <p:nvPr>
            <p:ph type="pic" idx="13"/>
          </p:nvPr>
        </p:nvSpPr>
        <p:spPr>
          <a:xfrm>
            <a:off x="571500" y="571500"/>
            <a:ext cx="7429500" cy="7315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1" name="Image"/>
          <p:cNvSpPr/>
          <p:nvPr>
            <p:ph type="pic" sz="quarter" idx="14"/>
          </p:nvPr>
        </p:nvSpPr>
        <p:spPr>
          <a:xfrm>
            <a:off x="8128000" y="571500"/>
            <a:ext cx="4305300" cy="359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2" name="Image"/>
          <p:cNvSpPr/>
          <p:nvPr>
            <p:ph type="pic" sz="quarter" idx="15"/>
          </p:nvPr>
        </p:nvSpPr>
        <p:spPr>
          <a:xfrm>
            <a:off x="8128000" y="4292600"/>
            <a:ext cx="4305300" cy="359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Texte niveau 1…"/>
          <p:cNvSpPr txBox="1"/>
          <p:nvPr>
            <p:ph type="body" sz="quarter" idx="1"/>
          </p:nvPr>
        </p:nvSpPr>
        <p:spPr>
          <a:xfrm>
            <a:off x="571500" y="8051800"/>
            <a:ext cx="11861800" cy="13335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400"/>
              </a:spcBef>
              <a:buSzTx/>
              <a:buFontTx/>
              <a:buNone/>
              <a:defRPr i="1" spc="28" sz="2800"/>
            </a:lvl1pPr>
            <a:lvl2pPr marL="0" indent="228600">
              <a:spcBef>
                <a:spcPts val="1400"/>
              </a:spcBef>
              <a:buSzTx/>
              <a:buFontTx/>
              <a:buNone/>
              <a:defRPr i="1" spc="28" sz="2800"/>
            </a:lvl2pPr>
            <a:lvl3pPr marL="0" indent="457200">
              <a:spcBef>
                <a:spcPts val="1400"/>
              </a:spcBef>
              <a:buSzTx/>
              <a:buFontTx/>
              <a:buNone/>
              <a:defRPr i="1" spc="28" sz="2800"/>
            </a:lvl3pPr>
            <a:lvl4pPr marL="0" indent="685800">
              <a:spcBef>
                <a:spcPts val="1400"/>
              </a:spcBef>
              <a:buSzTx/>
              <a:buFontTx/>
              <a:buNone/>
              <a:defRPr i="1" spc="28" sz="2800"/>
            </a:lvl4pPr>
            <a:lvl5pPr marL="0" indent="914400">
              <a:spcBef>
                <a:spcPts val="1400"/>
              </a:spcBef>
              <a:buSzTx/>
              <a:buFontTx/>
              <a:buNone/>
              <a:defRPr i="1" spc="28" sz="28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94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e du titre"/>
          <p:cNvSpPr txBox="1"/>
          <p:nvPr>
            <p:ph type="title"/>
          </p:nvPr>
        </p:nvSpPr>
        <p:spPr>
          <a:xfrm>
            <a:off x="571500" y="723900"/>
            <a:ext cx="118618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Texte du titre</a:t>
            </a:r>
          </a:p>
        </p:txBody>
      </p:sp>
      <p:sp>
        <p:nvSpPr>
          <p:cNvPr id="3" name="Numéro de diapositive"/>
          <p:cNvSpPr txBox="1"/>
          <p:nvPr>
            <p:ph type="sldNum" sz="quarter" idx="2"/>
          </p:nvPr>
        </p:nvSpPr>
        <p:spPr>
          <a:xfrm>
            <a:off x="12081047" y="9194800"/>
            <a:ext cx="309365" cy="342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spcBef>
                <a:spcPts val="0"/>
              </a:spcBef>
              <a:defRPr i="0" spc="0" sz="1600">
                <a:solidFill>
                  <a:srgbClr val="747676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" name="Texte niveau 1…"/>
          <p:cNvSpPr txBox="1"/>
          <p:nvPr>
            <p:ph type="body" idx="1"/>
          </p:nvPr>
        </p:nvSpPr>
        <p:spPr>
          <a:xfrm>
            <a:off x="571500" y="1803400"/>
            <a:ext cx="11861800" cy="7226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0096FF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2286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0096FF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4572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0096FF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6858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0096FF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9144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0096FF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11430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0096FF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13716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0096FF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16002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0096FF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18288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0096FF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699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1pPr>
      <a:lvl2pPr marL="9398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2pPr>
      <a:lvl3pPr marL="14097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3pPr>
      <a:lvl4pPr marL="18796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4pPr>
      <a:lvl5pPr marL="23495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5pPr>
      <a:lvl6pPr marL="28194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6pPr>
      <a:lvl7pPr marL="32893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7pPr>
      <a:lvl8pPr marL="37592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8pPr>
      <a:lvl9pPr marL="42291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9pPr>
    </p:bodyStyle>
    <p:otherStyle>
      <a:lvl1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Ligne"/>
          <p:cNvSpPr/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29" name="Pyreds…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lvl="1" algn="ctr">
              <a:lnSpc>
                <a:spcPct val="80000"/>
              </a:lnSpc>
              <a:spcBef>
                <a:spcPts val="0"/>
              </a:spcBef>
              <a:defRPr sz="12100">
                <a:solidFill>
                  <a:srgbClr val="5C5C5C"/>
                </a:solidFill>
              </a:defRPr>
            </a:pPr>
            <a:r>
              <a:t>Pyreds</a:t>
            </a:r>
          </a:p>
          <a:p>
            <a:pPr lvl="1" algn="ctr">
              <a:lnSpc>
                <a:spcPct val="80000"/>
              </a:lnSpc>
              <a:spcBef>
                <a:spcPts val="0"/>
              </a:spcBef>
              <a:defRPr sz="12100">
                <a:solidFill>
                  <a:srgbClr val="5C5C5C"/>
                </a:solidFill>
              </a:defRPr>
            </a:pPr>
            <a:r>
              <a:rPr sz="6400"/>
              <a:t>interactive command-line interpreter</a:t>
            </a:r>
            <a:r>
              <a:t> </a:t>
            </a:r>
          </a:p>
        </p:txBody>
      </p:sp>
      <p:sp>
        <p:nvSpPr>
          <p:cNvPr id="130" name="Jean-Pierre Miceli"/>
          <p:cNvSpPr txBox="1"/>
          <p:nvPr>
            <p:ph type="subTitle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Jean-Pierre Miceli</a:t>
            </a:r>
          </a:p>
        </p:txBody>
      </p:sp>
      <p:sp>
        <p:nvSpPr>
          <p:cNvPr id="131" name="Numéro de diapositive"/>
          <p:cNvSpPr txBox="1"/>
          <p:nvPr>
            <p:ph type="sldNum" sz="quarter" idx="2"/>
          </p:nvPr>
        </p:nvSpPr>
        <p:spPr>
          <a:xfrm>
            <a:off x="12186084" y="9189156"/>
            <a:ext cx="211833" cy="342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omponent Cre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Component</a:t>
            </a:r>
            <a:r>
              <a:t> Creation</a:t>
            </a:r>
          </a:p>
        </p:txBody>
      </p:sp>
      <p:sp>
        <p:nvSpPr>
          <p:cNvPr id="170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Ligne"/>
          <p:cNvSpPr/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73" name="Components cre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spcBef>
                <a:spcPts val="2100"/>
              </a:spcBef>
              <a:defRPr sz="4836"/>
            </a:lvl1pPr>
          </a:lstStyle>
          <a:p>
            <a:pPr/>
            <a:r>
              <a:t>Components creation</a:t>
            </a:r>
          </a:p>
        </p:txBody>
      </p:sp>
      <p:sp>
        <p:nvSpPr>
          <p:cNvPr id="174" name="Full Python code !…"/>
          <p:cNvSpPr txBox="1"/>
          <p:nvPr>
            <p:ph type="body" idx="1"/>
          </p:nvPr>
        </p:nvSpPr>
        <p:spPr>
          <a:xfrm>
            <a:off x="571500" y="1803400"/>
            <a:ext cx="11861800" cy="7332018"/>
          </a:xfrm>
          <a:prstGeom prst="rect">
            <a:avLst/>
          </a:prstGeom>
        </p:spPr>
        <p:txBody>
          <a:bodyPr/>
          <a:lstStyle/>
          <a:p>
            <a:pPr/>
            <a:r>
              <a:t>Full Python code !</a:t>
            </a:r>
          </a:p>
          <a:p>
            <a:pPr/>
            <a:r>
              <a:t>Component: class which inherits form py</a:t>
            </a:r>
            <a:r>
              <a:rPr i="1"/>
              <a:t>reds.Module </a:t>
            </a:r>
          </a:p>
          <a:p>
            <a:pPr/>
            <a:r>
              <a:t>Commands: class which inherits form </a:t>
            </a:r>
            <a:r>
              <a:rPr i="1"/>
              <a:t>pyreds.Command</a:t>
            </a:r>
            <a:endParaRPr i="1"/>
          </a:p>
          <a:p>
            <a:pPr/>
            <a:r>
              <a:t>Use of a small set of keyword to implement wanted features</a:t>
            </a:r>
          </a:p>
          <a:p>
            <a:pPr lvl="1">
              <a:buChar char="•"/>
            </a:pPr>
            <a:r>
              <a:t>Function: method called </a:t>
            </a:r>
            <a:r>
              <a:rPr i="1"/>
              <a:t>_function(), _input </a:t>
            </a:r>
            <a:r>
              <a:t>lists</a:t>
            </a:r>
          </a:p>
          <a:p>
            <a:pPr/>
            <a:r>
              <a:t>Usage: simple instantiation of the commands</a:t>
            </a:r>
          </a:p>
        </p:txBody>
      </p:sp>
      <p:sp>
        <p:nvSpPr>
          <p:cNvPr id="175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Ligne"/>
          <p:cNvSpPr/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4" name="Agend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spcBef>
                <a:spcPts val="2100"/>
              </a:spcBef>
              <a:defRPr sz="4836"/>
            </a:lvl1pPr>
          </a:lstStyle>
          <a:p>
            <a:pPr/>
            <a:r>
              <a:t>Agenda</a:t>
            </a:r>
          </a:p>
        </p:txBody>
      </p:sp>
      <p:sp>
        <p:nvSpPr>
          <p:cNvPr id="135" name="Pyreds overview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Pyreds overview</a:t>
            </a:r>
          </a:p>
          <a:p>
            <a:pPr lvl="1">
              <a:buChar char="•"/>
            </a:pPr>
            <a:r>
              <a:t>What is pyreds</a:t>
            </a:r>
          </a:p>
          <a:p>
            <a:pPr lvl="1">
              <a:buChar char="•"/>
            </a:pPr>
            <a:r>
              <a:t>What is NOT pyreds</a:t>
            </a:r>
          </a:p>
          <a:p>
            <a:pPr/>
            <a:r>
              <a:t>pyreds features </a:t>
            </a:r>
          </a:p>
          <a:p>
            <a:pPr/>
            <a:r>
              <a:t>pyreds </a:t>
            </a:r>
            <a:r>
              <a:rPr i="1"/>
              <a:t>Module</a:t>
            </a:r>
            <a:r>
              <a:t> creation</a:t>
            </a:r>
          </a:p>
        </p:txBody>
      </p:sp>
      <p:sp>
        <p:nvSpPr>
          <p:cNvPr id="136" name="Numéro de diapositive"/>
          <p:cNvSpPr txBox="1"/>
          <p:nvPr>
            <p:ph type="sldNum" sz="quarter" idx="2"/>
          </p:nvPr>
        </p:nvSpPr>
        <p:spPr>
          <a:xfrm>
            <a:off x="12178579" y="9194800"/>
            <a:ext cx="211833" cy="3429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yreds overvie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pyreds overview</a:t>
            </a:r>
          </a:p>
        </p:txBody>
      </p:sp>
      <p:sp>
        <p:nvSpPr>
          <p:cNvPr id="139" name="Numéro de diapositive"/>
          <p:cNvSpPr txBox="1"/>
          <p:nvPr>
            <p:ph type="sldNum" sz="quarter" idx="2"/>
          </p:nvPr>
        </p:nvSpPr>
        <p:spPr>
          <a:xfrm>
            <a:off x="12180997" y="9189156"/>
            <a:ext cx="211833" cy="342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Ligne"/>
          <p:cNvSpPr/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2" name="What is PYRED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spcBef>
                <a:spcPts val="2100"/>
              </a:spcBef>
              <a:defRPr sz="4836"/>
            </a:lvl1pPr>
          </a:lstStyle>
          <a:p>
            <a:pPr/>
            <a:r>
              <a:t>What is PYREDS</a:t>
            </a:r>
          </a:p>
        </p:txBody>
      </p:sp>
      <p:sp>
        <p:nvSpPr>
          <p:cNvPr id="143" name="Pyreds in an interactive command-line interprete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Pyreds in an </a:t>
            </a:r>
            <a:r>
              <a:rPr b="1"/>
              <a:t>interactive command-line interpreter</a:t>
            </a:r>
          </a:p>
          <a:p>
            <a:pPr lvl="1">
              <a:buChar char="•"/>
            </a:pPr>
            <a:r>
              <a:t>Simplifies and accelerates activities such as debug and testing</a:t>
            </a:r>
          </a:p>
          <a:p>
            <a:pPr/>
            <a:r>
              <a:t>pyreds is </a:t>
            </a:r>
            <a:r>
              <a:rPr b="1"/>
              <a:t>Generic</a:t>
            </a:r>
            <a:r>
              <a:t> - project-agnostic - tool</a:t>
            </a:r>
          </a:p>
          <a:p>
            <a:pPr lvl="1">
              <a:buChar char="•"/>
            </a:pPr>
            <a:r>
              <a:t>It is fully extendable though plugs-in, called </a:t>
            </a:r>
            <a:r>
              <a:rPr i="1"/>
              <a:t>Modules</a:t>
            </a:r>
            <a:r>
              <a:t> </a:t>
            </a:r>
          </a:p>
        </p:txBody>
      </p:sp>
      <p:sp>
        <p:nvSpPr>
          <p:cNvPr id="144" name="Numéro de diapositive"/>
          <p:cNvSpPr txBox="1"/>
          <p:nvPr>
            <p:ph type="sldNum" sz="quarter" idx="2"/>
          </p:nvPr>
        </p:nvSpPr>
        <p:spPr>
          <a:xfrm>
            <a:off x="12178579" y="9194800"/>
            <a:ext cx="211833" cy="3429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Ligne"/>
          <p:cNvSpPr/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7" name="What is not PYRED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spcBef>
                <a:spcPts val="2100"/>
              </a:spcBef>
              <a:defRPr sz="4836"/>
            </a:lvl1pPr>
          </a:lstStyle>
          <a:p>
            <a:pPr/>
            <a:r>
              <a:t>What is not PYREDS</a:t>
            </a:r>
          </a:p>
        </p:txBody>
      </p:sp>
      <p:sp>
        <p:nvSpPr>
          <p:cNvPr id="148" name="It is NOT specific to a projec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It is NOT specific to a project</a:t>
            </a:r>
          </a:p>
          <a:p>
            <a:pPr lvl="1">
              <a:buChar char="•"/>
            </a:pPr>
            <a:r>
              <a:t>It is meant to be reused across projects </a:t>
            </a:r>
          </a:p>
          <a:p>
            <a:pPr lvl="1">
              <a:buChar char="•"/>
            </a:pPr>
          </a:p>
          <a:p>
            <a:pPr/>
            <a:r>
              <a:t>It does not solve a specific engineering task</a:t>
            </a:r>
          </a:p>
          <a:p>
            <a:pPr lvl="1">
              <a:buChar char="•"/>
            </a:pPr>
            <a:r>
              <a:t>It enables implementing </a:t>
            </a:r>
            <a:r>
              <a:rPr i="1"/>
              <a:t>Modules</a:t>
            </a:r>
            <a:r>
              <a:t> for specific tasks</a:t>
            </a:r>
          </a:p>
          <a:p>
            <a:pPr lvl="1">
              <a:buChar char="•"/>
            </a:pPr>
            <a:r>
              <a:t>It enables using such </a:t>
            </a:r>
            <a:r>
              <a:rPr i="1"/>
              <a:t>Modules</a:t>
            </a:r>
            <a:r>
              <a:t> efficiently</a:t>
            </a:r>
          </a:p>
        </p:txBody>
      </p:sp>
      <p:sp>
        <p:nvSpPr>
          <p:cNvPr id="149" name="Numéro de diapositive"/>
          <p:cNvSpPr txBox="1"/>
          <p:nvPr>
            <p:ph type="sldNum" sz="quarter" idx="2"/>
          </p:nvPr>
        </p:nvSpPr>
        <p:spPr>
          <a:xfrm>
            <a:off x="12178579" y="9194800"/>
            <a:ext cx="211833" cy="3429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YREDS featur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PYREDS features</a:t>
            </a:r>
          </a:p>
        </p:txBody>
      </p:sp>
      <p:sp>
        <p:nvSpPr>
          <p:cNvPr id="152" name="Numéro de diapositive"/>
          <p:cNvSpPr txBox="1"/>
          <p:nvPr>
            <p:ph type="sldNum" sz="quarter" idx="2"/>
          </p:nvPr>
        </p:nvSpPr>
        <p:spPr>
          <a:xfrm>
            <a:off x="12180997" y="9189156"/>
            <a:ext cx="211833" cy="342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Ligne"/>
          <p:cNvSpPr/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55" name="Featur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spcBef>
                <a:spcPts val="2100"/>
              </a:spcBef>
              <a:defRPr sz="4836"/>
            </a:lvl1pPr>
          </a:lstStyle>
          <a:p>
            <a:pPr/>
            <a:r>
              <a:t>Features</a:t>
            </a:r>
          </a:p>
        </p:txBody>
      </p:sp>
      <p:sp>
        <p:nvSpPr>
          <p:cNvPr id="156" name="Scripting suppor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b="1"/>
              <a:t>Scripting</a:t>
            </a:r>
            <a:r>
              <a:t> support </a:t>
            </a:r>
          </a:p>
          <a:p>
            <a:pPr/>
            <a:r>
              <a:t>Full support for a modern and easy-to-use programming language, </a:t>
            </a:r>
            <a:r>
              <a:rPr b="1"/>
              <a:t>Python</a:t>
            </a:r>
          </a:p>
          <a:p>
            <a:pPr/>
            <a:r>
              <a:rPr b="1"/>
              <a:t>Tab completion</a:t>
            </a:r>
            <a:r>
              <a:t> and </a:t>
            </a:r>
            <a:r>
              <a:rPr b="1"/>
              <a:t>command history</a:t>
            </a:r>
            <a:r>
              <a:t> support to ease interactive sessions</a:t>
            </a:r>
          </a:p>
          <a:p>
            <a:pPr/>
            <a:r>
              <a:t>For </a:t>
            </a:r>
            <a:r>
              <a:rPr i="1"/>
              <a:t>Modules</a:t>
            </a:r>
            <a:r>
              <a:t> (plug-in) developers</a:t>
            </a:r>
          </a:p>
          <a:p>
            <a:pPr lvl="1">
              <a:buChar char="•"/>
            </a:pPr>
            <a:r>
              <a:t>Simple interface for </a:t>
            </a:r>
            <a:r>
              <a:rPr i="1"/>
              <a:t>Modules</a:t>
            </a:r>
            <a:r>
              <a:t> creation</a:t>
            </a:r>
          </a:p>
          <a:p>
            <a:pPr lvl="1">
              <a:buChar char="•"/>
            </a:pPr>
            <a:r>
              <a:t>Access to full power of Python !</a:t>
            </a:r>
          </a:p>
        </p:txBody>
      </p:sp>
      <p:sp>
        <p:nvSpPr>
          <p:cNvPr id="157" name="Numéro de diapositive"/>
          <p:cNvSpPr txBox="1"/>
          <p:nvPr>
            <p:ph type="sldNum" sz="quarter" idx="2"/>
          </p:nvPr>
        </p:nvSpPr>
        <p:spPr>
          <a:xfrm>
            <a:off x="12178579" y="9194800"/>
            <a:ext cx="211833" cy="3429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Ligne"/>
          <p:cNvSpPr/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60" name="Pyreds Features (2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spcBef>
                <a:spcPts val="2100"/>
              </a:spcBef>
              <a:defRPr sz="4836"/>
            </a:lvl1pPr>
          </a:lstStyle>
          <a:p>
            <a:pPr/>
            <a:r>
              <a:t>Pyreds Features (2)</a:t>
            </a:r>
          </a:p>
        </p:txBody>
      </p:sp>
      <p:sp>
        <p:nvSpPr>
          <p:cNvPr id="161" name="Documentation enabled within component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Documentation enabled within components </a:t>
            </a:r>
          </a:p>
          <a:p>
            <a:pPr/>
            <a:r>
              <a:t>Multi-platforms (thanks to Python)</a:t>
            </a:r>
          </a:p>
          <a:p>
            <a:pPr lvl="1">
              <a:buChar char="•"/>
            </a:pPr>
            <a:r>
              <a:t>N.B: </a:t>
            </a:r>
            <a:r>
              <a:rPr i="1"/>
              <a:t>Modules</a:t>
            </a:r>
            <a:r>
              <a:t> may not be multi-platforms</a:t>
            </a:r>
          </a:p>
        </p:txBody>
      </p:sp>
      <p:sp>
        <p:nvSpPr>
          <p:cNvPr id="162" name="Numéro de diapositive"/>
          <p:cNvSpPr txBox="1"/>
          <p:nvPr>
            <p:ph type="sldNum" sz="quarter" idx="2"/>
          </p:nvPr>
        </p:nvSpPr>
        <p:spPr>
          <a:xfrm>
            <a:off x="12178579" y="9194800"/>
            <a:ext cx="211833" cy="3429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Ligne"/>
          <p:cNvSpPr/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65" name="Supported command typ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spcBef>
                <a:spcPts val="2100"/>
              </a:spcBef>
              <a:defRPr sz="4836"/>
            </a:lvl1pPr>
          </a:lstStyle>
          <a:p>
            <a:pPr/>
            <a:r>
              <a:t>Supported command types</a:t>
            </a:r>
          </a:p>
        </p:txBody>
      </p:sp>
      <p:sp>
        <p:nvSpPr>
          <p:cNvPr id="166" name="Sub-command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Sub-commands</a:t>
            </a:r>
          </a:p>
          <a:p>
            <a:pPr lvl="4" marL="0" indent="914400">
              <a:buSzTx/>
              <a:buFont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demo.subCommand</a:t>
            </a:r>
          </a:p>
          <a:p>
            <a:pPr/>
            <a:r>
              <a:t>Indexed commands (not implemented yet)</a:t>
            </a:r>
          </a:p>
          <a:p>
            <a:pPr lvl="4" marL="0" indent="914400">
              <a:buSzTx/>
              <a:buFont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demo.indexdCommand[‘index’]</a:t>
            </a:r>
          </a:p>
          <a:p>
            <a:pPr/>
            <a:r>
              <a:t>Functions</a:t>
            </a:r>
          </a:p>
          <a:p>
            <a:pPr lvl="4" marL="0" indent="914400">
              <a:buSzTx/>
              <a:buFont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demo.function(‘param1’, ‘param2’)</a:t>
            </a:r>
          </a:p>
          <a:p>
            <a:pPr/>
            <a:r>
              <a:t>Possible to mix them</a:t>
            </a:r>
          </a:p>
          <a:p>
            <a:pPr lvl="4" marL="0" indent="914400">
              <a:buSzTx/>
              <a:buFont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demo.subCmd.idxCmd[idx].otherSubCmd.func(‘param’)</a:t>
            </a:r>
          </a:p>
          <a:p>
            <a:pPr/>
            <a:r>
              <a:t>Function is the end of a command (nothing after a function)</a:t>
            </a:r>
          </a:p>
        </p:txBody>
      </p:sp>
      <p:sp>
        <p:nvSpPr>
          <p:cNvPr id="167" name="Numéro de diapositive"/>
          <p:cNvSpPr txBox="1"/>
          <p:nvPr>
            <p:ph type="sldNum" sz="quarter" idx="2"/>
          </p:nvPr>
        </p:nvSpPr>
        <p:spPr>
          <a:xfrm>
            <a:off x="12178579" y="9194800"/>
            <a:ext cx="211833" cy="3429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9">
  <a:themeElements>
    <a:clrScheme name="New_Template9">
      <a:dk1>
        <a:srgbClr val="5C5C5C"/>
      </a:dk1>
      <a:lt1>
        <a:srgbClr val="FFFFFF"/>
      </a:lt1>
      <a:dk2>
        <a:srgbClr val="5C5C5C"/>
      </a:dk2>
      <a:lt2>
        <a:srgbClr val="CBCBCB"/>
      </a:lt2>
      <a:accent1>
        <a:srgbClr val="80989C"/>
      </a:accent1>
      <a:accent2>
        <a:srgbClr val="A8AB65"/>
      </a:accent2>
      <a:accent3>
        <a:srgbClr val="CBAC69"/>
      </a:accent3>
      <a:accent4>
        <a:srgbClr val="CF7330"/>
      </a:accent4>
      <a:accent5>
        <a:srgbClr val="B44C34"/>
      </a:accent5>
      <a:accent6>
        <a:srgbClr val="8C869B"/>
      </a:accent6>
      <a:hlink>
        <a:srgbClr val="0000FF"/>
      </a:hlink>
      <a:folHlink>
        <a:srgbClr val="FF00FF"/>
      </a:folHlink>
    </a:clrScheme>
    <a:fontScheme name="New_Template9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-522454"/>
            <a:satOff val="1153"/>
            <a:lumOff val="13444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DIN Alternate"/>
            <a:ea typeface="DIN Alternate"/>
            <a:cs typeface="DIN Alternate"/>
            <a:sym typeface="DIN Alternat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747676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1400"/>
          </a:spcBef>
          <a:spcAft>
            <a:spcPts val="0"/>
          </a:spcAft>
          <a:buClrTx/>
          <a:buSzTx/>
          <a:buFontTx/>
          <a:buNone/>
          <a:tabLst/>
          <a:defRPr b="0" baseline="0" cap="none" i="1" spc="28" strike="noStrike" sz="2800" u="none" kumimoji="0" normalizeH="0">
            <a:ln>
              <a:noFill/>
            </a:ln>
            <a:solidFill>
              <a:srgbClr val="5C5C5C"/>
            </a:solidFill>
            <a:effectLst/>
            <a:uFillTx/>
            <a:latin typeface="Iowan Old Style"/>
            <a:ea typeface="Iowan Old Style"/>
            <a:cs typeface="Iowan Old Style"/>
            <a:sym typeface="Iowan Old Sty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9">
  <a:themeElements>
    <a:clrScheme name="New_Template9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80989C"/>
      </a:accent1>
      <a:accent2>
        <a:srgbClr val="A8AB65"/>
      </a:accent2>
      <a:accent3>
        <a:srgbClr val="CBAC69"/>
      </a:accent3>
      <a:accent4>
        <a:srgbClr val="CF7330"/>
      </a:accent4>
      <a:accent5>
        <a:srgbClr val="B44C34"/>
      </a:accent5>
      <a:accent6>
        <a:srgbClr val="8C869B"/>
      </a:accent6>
      <a:hlink>
        <a:srgbClr val="0000FF"/>
      </a:hlink>
      <a:folHlink>
        <a:srgbClr val="FF00FF"/>
      </a:folHlink>
    </a:clrScheme>
    <a:fontScheme name="New_Template9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-522454"/>
            <a:satOff val="1153"/>
            <a:lumOff val="13444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DIN Alternate"/>
            <a:ea typeface="DIN Alternate"/>
            <a:cs typeface="DIN Alternate"/>
            <a:sym typeface="DIN Alternat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747676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1400"/>
          </a:spcBef>
          <a:spcAft>
            <a:spcPts val="0"/>
          </a:spcAft>
          <a:buClrTx/>
          <a:buSzTx/>
          <a:buFontTx/>
          <a:buNone/>
          <a:tabLst/>
          <a:defRPr b="0" baseline="0" cap="none" i="1" spc="28" strike="noStrike" sz="2800" u="none" kumimoji="0" normalizeH="0">
            <a:ln>
              <a:noFill/>
            </a:ln>
            <a:solidFill>
              <a:srgbClr val="5C5C5C"/>
            </a:solidFill>
            <a:effectLst/>
            <a:uFillTx/>
            <a:latin typeface="Iowan Old Style"/>
            <a:ea typeface="Iowan Old Style"/>
            <a:cs typeface="Iowan Old Style"/>
            <a:sym typeface="Iowan Old Sty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