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83" d="100"/>
          <a:sy n="83" d="100"/>
        </p:scale>
        <p:origin x="4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yi An" userId="db3fd649bffa3bdd" providerId="LiveId" clId="{9EE73A42-4086-4016-929B-00EFE735798F}"/>
    <pc:docChg chg="custSel addSld modSld">
      <pc:chgData name="Qiaoyi An" userId="db3fd649bffa3bdd" providerId="LiveId" clId="{9EE73A42-4086-4016-929B-00EFE735798F}" dt="2020-07-16T00:56:18.235" v="818" actId="20577"/>
      <pc:docMkLst>
        <pc:docMk/>
      </pc:docMkLst>
      <pc:sldChg chg="modSp mod">
        <pc:chgData name="Qiaoyi An" userId="db3fd649bffa3bdd" providerId="LiveId" clId="{9EE73A42-4086-4016-929B-00EFE735798F}" dt="2020-07-16T00:53:21.883" v="702" actId="27636"/>
        <pc:sldMkLst>
          <pc:docMk/>
          <pc:sldMk cId="3835028551" sldId="257"/>
        </pc:sldMkLst>
        <pc:spChg chg="mod">
          <ac:chgData name="Qiaoyi An" userId="db3fd649bffa3bdd" providerId="LiveId" clId="{9EE73A42-4086-4016-929B-00EFE735798F}" dt="2020-07-16T00:52:43.760" v="637" actId="20577"/>
          <ac:spMkLst>
            <pc:docMk/>
            <pc:sldMk cId="3835028551" sldId="257"/>
            <ac:spMk id="2" creationId="{E62AA2C2-55DB-4EA5-82DC-0B5ECF6A7597}"/>
          </ac:spMkLst>
        </pc:spChg>
        <pc:spChg chg="mod">
          <ac:chgData name="Qiaoyi An" userId="db3fd649bffa3bdd" providerId="LiveId" clId="{9EE73A42-4086-4016-929B-00EFE735798F}" dt="2020-07-16T00:53:21.883" v="702" actId="27636"/>
          <ac:spMkLst>
            <pc:docMk/>
            <pc:sldMk cId="3835028551" sldId="257"/>
            <ac:spMk id="3" creationId="{B80BDE6C-2A60-44F0-B72E-B450DC2879FB}"/>
          </ac:spMkLst>
        </pc:spChg>
      </pc:sldChg>
      <pc:sldChg chg="modSp mod">
        <pc:chgData name="Qiaoyi An" userId="db3fd649bffa3bdd" providerId="LiveId" clId="{9EE73A42-4086-4016-929B-00EFE735798F}" dt="2020-07-16T00:56:18.235" v="818" actId="20577"/>
        <pc:sldMkLst>
          <pc:docMk/>
          <pc:sldMk cId="2851348129" sldId="260"/>
        </pc:sldMkLst>
        <pc:spChg chg="mod">
          <ac:chgData name="Qiaoyi An" userId="db3fd649bffa3bdd" providerId="LiveId" clId="{9EE73A42-4086-4016-929B-00EFE735798F}" dt="2020-07-16T00:56:18.235" v="818" actId="20577"/>
          <ac:spMkLst>
            <pc:docMk/>
            <pc:sldMk cId="2851348129" sldId="260"/>
            <ac:spMk id="3" creationId="{40652FE8-F073-45BF-A2CF-6F538940DBD9}"/>
          </ac:spMkLst>
        </pc:spChg>
        <pc:picChg chg="mod">
          <ac:chgData name="Qiaoyi An" userId="db3fd649bffa3bdd" providerId="LiveId" clId="{9EE73A42-4086-4016-929B-00EFE735798F}" dt="2020-07-16T00:56:03.152" v="803" actId="14100"/>
          <ac:picMkLst>
            <pc:docMk/>
            <pc:sldMk cId="2851348129" sldId="260"/>
            <ac:picMk id="4" creationId="{0DBF6FD4-7248-4925-B97E-11867A8AFDB4}"/>
          </ac:picMkLst>
        </pc:picChg>
      </pc:sldChg>
      <pc:sldChg chg="modSp mod">
        <pc:chgData name="Qiaoyi An" userId="db3fd649bffa3bdd" providerId="LiveId" clId="{9EE73A42-4086-4016-929B-00EFE735798F}" dt="2020-07-16T00:41:58.317" v="96"/>
        <pc:sldMkLst>
          <pc:docMk/>
          <pc:sldMk cId="2730334803" sldId="261"/>
        </pc:sldMkLst>
        <pc:spChg chg="mod">
          <ac:chgData name="Qiaoyi An" userId="db3fd649bffa3bdd" providerId="LiveId" clId="{9EE73A42-4086-4016-929B-00EFE735798F}" dt="2020-07-16T00:41:58.317" v="96"/>
          <ac:spMkLst>
            <pc:docMk/>
            <pc:sldMk cId="2730334803" sldId="261"/>
            <ac:spMk id="3" creationId="{40652FE8-F073-45BF-A2CF-6F538940DBD9}"/>
          </ac:spMkLst>
        </pc:spChg>
      </pc:sldChg>
      <pc:sldChg chg="addSp delSp modSp add mod">
        <pc:chgData name="Qiaoyi An" userId="db3fd649bffa3bdd" providerId="LiveId" clId="{9EE73A42-4086-4016-929B-00EFE735798F}" dt="2020-07-16T00:51:59.800" v="630" actId="20577"/>
        <pc:sldMkLst>
          <pc:docMk/>
          <pc:sldMk cId="518191375" sldId="262"/>
        </pc:sldMkLst>
        <pc:spChg chg="mod">
          <ac:chgData name="Qiaoyi An" userId="db3fd649bffa3bdd" providerId="LiveId" clId="{9EE73A42-4086-4016-929B-00EFE735798F}" dt="2020-07-16T00:45:30.525" v="106" actId="20577"/>
          <ac:spMkLst>
            <pc:docMk/>
            <pc:sldMk cId="518191375" sldId="262"/>
            <ac:spMk id="2" creationId="{1504EB18-CBDE-443B-B696-9B8FE4906B1B}"/>
          </ac:spMkLst>
        </pc:spChg>
        <pc:spChg chg="mod">
          <ac:chgData name="Qiaoyi An" userId="db3fd649bffa3bdd" providerId="LiveId" clId="{9EE73A42-4086-4016-929B-00EFE735798F}" dt="2020-07-16T00:51:59.800" v="630" actId="20577"/>
          <ac:spMkLst>
            <pc:docMk/>
            <pc:sldMk cId="518191375" sldId="262"/>
            <ac:spMk id="3" creationId="{40652FE8-F073-45BF-A2CF-6F538940DBD9}"/>
          </ac:spMkLst>
        </pc:spChg>
        <pc:picChg chg="del">
          <ac:chgData name="Qiaoyi An" userId="db3fd649bffa3bdd" providerId="LiveId" clId="{9EE73A42-4086-4016-929B-00EFE735798F}" dt="2020-07-16T00:46:55.752" v="222" actId="478"/>
          <ac:picMkLst>
            <pc:docMk/>
            <pc:sldMk cId="518191375" sldId="262"/>
            <ac:picMk id="4" creationId="{0DBF6FD4-7248-4925-B97E-11867A8AFDB4}"/>
          </ac:picMkLst>
        </pc:picChg>
        <pc:picChg chg="add del mod">
          <ac:chgData name="Qiaoyi An" userId="db3fd649bffa3bdd" providerId="LiveId" clId="{9EE73A42-4086-4016-929B-00EFE735798F}" dt="2020-07-16T00:47:56.814" v="235" actId="478"/>
          <ac:picMkLst>
            <pc:docMk/>
            <pc:sldMk cId="518191375" sldId="262"/>
            <ac:picMk id="6" creationId="{E24130BF-0643-486D-9C1E-974A2B2A2E77}"/>
          </ac:picMkLst>
        </pc:picChg>
        <pc:picChg chg="add del mod">
          <ac:chgData name="Qiaoyi An" userId="db3fd649bffa3bdd" providerId="LiveId" clId="{9EE73A42-4086-4016-929B-00EFE735798F}" dt="2020-07-16T00:47:55.503" v="234" actId="478"/>
          <ac:picMkLst>
            <pc:docMk/>
            <pc:sldMk cId="518191375" sldId="262"/>
            <ac:picMk id="8" creationId="{9C8608E9-53CB-472D-9F5E-369AECDB9DE9}"/>
          </ac:picMkLst>
        </pc:picChg>
        <pc:picChg chg="add del mod">
          <ac:chgData name="Qiaoyi An" userId="db3fd649bffa3bdd" providerId="LiveId" clId="{9EE73A42-4086-4016-929B-00EFE735798F}" dt="2020-07-16T00:47:53.628" v="233" actId="478"/>
          <ac:picMkLst>
            <pc:docMk/>
            <pc:sldMk cId="518191375" sldId="262"/>
            <ac:picMk id="10" creationId="{479BF121-569F-4334-8A65-1273E1BDEC36}"/>
          </ac:picMkLst>
        </pc:picChg>
        <pc:picChg chg="add mod">
          <ac:chgData name="Qiaoyi An" userId="db3fd649bffa3bdd" providerId="LiveId" clId="{9EE73A42-4086-4016-929B-00EFE735798F}" dt="2020-07-16T00:49:50.218" v="307" actId="14100"/>
          <ac:picMkLst>
            <pc:docMk/>
            <pc:sldMk cId="518191375" sldId="262"/>
            <ac:picMk id="12" creationId="{5190F04E-57CA-44F7-A1D0-A44F1CA5B5BC}"/>
          </ac:picMkLst>
        </pc:picChg>
        <pc:picChg chg="add mod">
          <ac:chgData name="Qiaoyi An" userId="db3fd649bffa3bdd" providerId="LiveId" clId="{9EE73A42-4086-4016-929B-00EFE735798F}" dt="2020-07-16T00:49:56.689" v="309" actId="1076"/>
          <ac:picMkLst>
            <pc:docMk/>
            <pc:sldMk cId="518191375" sldId="262"/>
            <ac:picMk id="14" creationId="{8AB7DB07-4E33-49C2-9340-D134155F098A}"/>
          </ac:picMkLst>
        </pc:picChg>
        <pc:picChg chg="add mod">
          <ac:chgData name="Qiaoyi An" userId="db3fd649bffa3bdd" providerId="LiveId" clId="{9EE73A42-4086-4016-929B-00EFE735798F}" dt="2020-07-16T00:50:22.865" v="313" actId="14100"/>
          <ac:picMkLst>
            <pc:docMk/>
            <pc:sldMk cId="518191375" sldId="262"/>
            <ac:picMk id="16" creationId="{D8FBC881-5DC5-4873-8D6E-08A575E5AA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66C-1191-4795-87DC-0D1BC069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BC9BF-4E80-4C26-99C7-4C24AFBA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8CAD-207E-4EED-B393-C9F74CB8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E9B4-B769-4CB7-9257-9578A87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1762-ED59-40B3-9793-C5CC0B8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44E7-694F-4179-8107-D2CA5EC3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2923-554D-48F6-92B6-D73EE118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2E20-70C9-4046-8E18-7642976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60F9-51AC-46E9-805D-620B554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1160-E379-4D12-84CC-F14518C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7BAC-0F60-46E9-8956-3C320741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C348E-FA70-416F-B606-A77786E8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CA73-FC58-49DB-9306-E6232FE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1840-8CDF-44F4-80B9-08BCE1F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54F1-6B3B-4A2D-BA68-7DF9CF64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2B43-3439-4287-8BB1-AEA89693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14C4-6A95-4D95-A40A-7265E112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1128-D28B-462F-804F-A8F6D04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B61-0ABA-457B-9DF1-26ED2E3F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B58E-379E-4DD5-8FA6-FB39C6C6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BB2E-9BD0-4650-A727-FDD7457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8596-F914-46F2-9958-723E2BE5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CFAF-A945-4E29-9469-7DCDB0EB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6CBA-DB98-4183-B9FC-6AA4BAEF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7354-5262-4750-9D01-DAC89A6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E519-1C5A-41EA-832C-4257F70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D0AA-5C18-4518-B11F-08036BBE1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FBFC-FB4F-4041-B1D0-80A6F3F6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C6B2-C3C3-410D-B5D4-5A0F6B50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6AC5-3464-4B45-869B-6122270F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BA7F-44BF-4C0B-A65B-D0DB4052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6744-9F01-40B0-8D08-66831B17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F8324-C1EE-4FA9-99F4-0E4A2C02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54767-A650-4055-BE41-75AE2522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EE0A4-BA8F-4991-89A0-5A431AD4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A8955-A863-4F46-AB42-32AECC93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9AC6D-3236-4A4C-A283-437D97CC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9237-BDDA-49C7-880C-8FBF052A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63C2D-EC74-4CEC-8953-EF6798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DB5E-AF6D-417B-8A5B-FC15EB8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6F1E-7E48-4DC0-83DF-89206DE5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9FB12-9F16-4D2C-A315-5A1E9C61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AAA6-3FA1-4673-A5B9-2D9DFF79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430E5-3597-4A31-BA44-9F982C8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0DFBA-C465-44B0-A3F5-0AB206A9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729A-4E17-43B3-828C-3C6FB69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78DC-8AAC-4859-B316-ADC872CA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44D2-DBDB-4850-99B5-8EB6FBE0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A785-8DE3-475B-BBD7-C04153A7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0910-45E7-4845-9C9C-7196376B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1375-2232-4AD5-A110-816609C4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BAF9-D8B8-4CBA-A8A2-0F8DEC6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7116-222D-4048-8D4A-F24FE411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E2516-C691-4107-81F5-B873980E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A90FA-1A80-4180-A318-AE7B7104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FFED-CDB7-483F-9EB4-2B060F73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6A3C3-C970-4AB2-AD4A-1B0B6747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F982-27A1-4861-BC48-9417D889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3CD77-924F-42E8-A69B-702BB09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3421-AA6C-4923-845D-C0EC40A1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497D-0966-48A0-8E15-20F569740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AAF7-836F-4A08-A214-1FF230FA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2D70-C99B-4D1D-8913-5D4B1872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4939D1-90C9-48AA-95F7-09F803CB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788"/>
            <a:ext cx="12192000" cy="307234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39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35995-09DF-4735-B633-EE6E195E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692" y="398205"/>
            <a:ext cx="9913374" cy="1451079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找</a:t>
            </a:r>
            <a:r>
              <a:rPr lang="en-US" sz="7200" b="1" dirty="0"/>
              <a:t>Deal</a:t>
            </a:r>
            <a:r>
              <a:rPr lang="en-US" altLang="zh-CN" sz="7200" b="1" dirty="0"/>
              <a:t>-</a:t>
            </a:r>
            <a:r>
              <a:rPr lang="en-US" sz="7200" b="1" dirty="0"/>
              <a:t>3</a:t>
            </a:r>
            <a:r>
              <a:rPr lang="zh-CN" altLang="en-US" sz="7200" b="1" dirty="0"/>
              <a:t>期</a:t>
            </a:r>
            <a:r>
              <a:rPr lang="en-US" altLang="zh-CN" sz="7200" b="1" dirty="0"/>
              <a:t>-2</a:t>
            </a:r>
            <a:r>
              <a:rPr lang="zh-CN" altLang="en-US" sz="7200" b="1" dirty="0"/>
              <a:t>组 </a:t>
            </a:r>
            <a:r>
              <a:rPr lang="en-US" altLang="zh-CN" sz="7200" b="1" dirty="0"/>
              <a:t>WK1 HW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FDF8E-C407-4F1F-A160-0223AB2E7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AB024-FA06-49E7-AE1F-2C4DEC85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833"/>
            <a:ext cx="12192000" cy="6144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AA2C2-55DB-4EA5-82DC-0B5ECF6A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DE6C-2A60-44F0-B72E-B450DC28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51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在广袤的中西部， 总有许多的机会在等着我们。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我组成员分布在</a:t>
            </a:r>
            <a:r>
              <a:rPr lang="en-US" altLang="zh-CN" dirty="0"/>
              <a:t>OH</a:t>
            </a:r>
            <a:r>
              <a:rPr lang="zh-CN" altLang="en-US" dirty="0"/>
              <a:t>，</a:t>
            </a:r>
            <a:r>
              <a:rPr lang="en-US" altLang="zh-CN" dirty="0"/>
              <a:t>TX</a:t>
            </a:r>
            <a:r>
              <a:rPr lang="zh-CN" altLang="en-US" dirty="0"/>
              <a:t>，</a:t>
            </a:r>
            <a:r>
              <a:rPr lang="en-US" altLang="zh-CN" dirty="0"/>
              <a:t> MO</a:t>
            </a:r>
            <a:r>
              <a:rPr lang="zh-CN" altLang="en-US" dirty="0"/>
              <a:t>，</a:t>
            </a:r>
            <a:r>
              <a:rPr lang="en-US" altLang="zh-CN" dirty="0"/>
              <a:t>GA</a:t>
            </a:r>
            <a:r>
              <a:rPr lang="zh-CN" altLang="en-US" dirty="0"/>
              <a:t>，</a:t>
            </a:r>
            <a:r>
              <a:rPr lang="en-US" altLang="zh-CN" dirty="0"/>
              <a:t>IL</a:t>
            </a:r>
            <a:r>
              <a:rPr lang="zh-CN" altLang="en-US" dirty="0"/>
              <a:t>，</a:t>
            </a:r>
            <a:r>
              <a:rPr lang="en-US" altLang="zh-CN" dirty="0"/>
              <a:t>AL</a:t>
            </a:r>
            <a:r>
              <a:rPr lang="zh-CN" altLang="en-US" dirty="0"/>
              <a:t>等多地且有自己的追求。所以我们选择以</a:t>
            </a:r>
            <a:r>
              <a:rPr lang="en-US" altLang="zh-CN" dirty="0"/>
              <a:t>strategy</a:t>
            </a:r>
            <a:r>
              <a:rPr lang="zh-CN" altLang="en-US" dirty="0"/>
              <a:t>分为以下两类各自提交作业：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600" dirty="0"/>
              <a:t>Buy &amp; Hold</a:t>
            </a:r>
            <a:endParaRPr lang="en-US" sz="3600" dirty="0"/>
          </a:p>
          <a:p>
            <a:r>
              <a:rPr lang="en-US" sz="3600" dirty="0"/>
              <a:t>Flip</a:t>
            </a:r>
          </a:p>
        </p:txBody>
      </p:sp>
    </p:spTree>
    <p:extLst>
      <p:ext uri="{BB962C8B-B14F-4D97-AF65-F5344CB8AC3E}">
        <p14:creationId xmlns:p14="http://schemas.microsoft.com/office/powerpoint/2010/main" val="38350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#1 – </a:t>
            </a:r>
            <a:r>
              <a:rPr lang="zh-CN" altLang="en-US" sz="4400" b="1" dirty="0"/>
              <a:t>乔依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545770"/>
            <a:ext cx="8994476" cy="446396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Location: </a:t>
            </a:r>
          </a:p>
          <a:p>
            <a:pPr marL="0" indent="0">
              <a:buNone/>
            </a:pPr>
            <a:r>
              <a:rPr lang="en-US" dirty="0"/>
              <a:t>     Cities near Dayton,</a:t>
            </a:r>
            <a:r>
              <a:rPr lang="en-US" altLang="zh-CN" dirty="0"/>
              <a:t> OH (Kettering, Riversides, Fairborn, Huber </a:t>
            </a:r>
            <a:r>
              <a:rPr lang="en-US" altLang="zh-CN" dirty="0" err="1"/>
              <a:t>Hts</a:t>
            </a:r>
            <a:r>
              <a:rPr lang="en-US" altLang="zh-CN" dirty="0"/>
              <a:t>)</a:t>
            </a:r>
          </a:p>
          <a:p>
            <a:r>
              <a:rPr lang="en-US" dirty="0"/>
              <a:t>Criteria:  Multi-family, 2+ units</a:t>
            </a:r>
          </a:p>
          <a:p>
            <a:r>
              <a:rPr lang="en-US" dirty="0"/>
              <a:t>Reasons:</a:t>
            </a:r>
          </a:p>
          <a:p>
            <a:pPr marL="0" indent="0">
              <a:buNone/>
            </a:pPr>
            <a:r>
              <a:rPr lang="en-US" sz="2700" dirty="0"/>
              <a:t>  1) High quality tents source: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/>
              <a:t>    There are air force base </a:t>
            </a:r>
            <a:r>
              <a:rPr lang="en-US" altLang="zh-CN" sz="2700" dirty="0"/>
              <a:t>(30K hiring), university of Dayton (party school) and several companies including healthcare institutes. Amazon seems is creating a logistic center there.</a:t>
            </a:r>
          </a:p>
          <a:p>
            <a:pPr marL="0" indent="0">
              <a:buNone/>
            </a:pPr>
            <a:r>
              <a:rPr lang="en-US" altLang="zh-CN" sz="2700" dirty="0"/>
              <a:t>  2) Unit rental price – 850+ (2BR1BA); 450+ (1BR1BA).</a:t>
            </a:r>
          </a:p>
          <a:p>
            <a:pPr marL="0" indent="0">
              <a:buNone/>
            </a:pPr>
            <a:r>
              <a:rPr lang="en-US" altLang="zh-CN" sz="2700" dirty="0"/>
              <a:t>  3) To achieve 1%+ rule, the purchase price should not be higher than 200K.</a:t>
            </a:r>
          </a:p>
          <a:p>
            <a:pPr marL="0" indent="0">
              <a:buNone/>
            </a:pPr>
            <a:r>
              <a:rPr lang="en-US" altLang="zh-CN" sz="2700" dirty="0"/>
              <a:t>  4) Left side is the basic analysis for a two unit multi-families.</a:t>
            </a:r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其实</a:t>
            </a:r>
            <a:r>
              <a:rPr lang="en-US" altLang="zh-CN" sz="2700" dirty="0"/>
              <a:t>Dayton</a:t>
            </a:r>
            <a:r>
              <a:rPr lang="zh-CN" altLang="en-US" sz="2700" dirty="0"/>
              <a:t>附近比较好的</a:t>
            </a:r>
            <a:r>
              <a:rPr lang="en-US" altLang="zh-CN" sz="2700" dirty="0"/>
              <a:t>city</a:t>
            </a:r>
            <a:r>
              <a:rPr lang="zh-CN" altLang="en-US" sz="2700" dirty="0"/>
              <a:t>也有</a:t>
            </a:r>
            <a:r>
              <a:rPr lang="en-US" altLang="zh-CN" sz="2700" dirty="0"/>
              <a:t>flip</a:t>
            </a:r>
            <a:r>
              <a:rPr lang="zh-CN" altLang="en-US" sz="2700" dirty="0"/>
              <a:t>或者</a:t>
            </a:r>
            <a:r>
              <a:rPr lang="en-US" altLang="zh-CN" sz="2700" dirty="0"/>
              <a:t>BRRR</a:t>
            </a:r>
            <a:r>
              <a:rPr lang="zh-CN" altLang="en-US" sz="2700" dirty="0"/>
              <a:t>的潜质。 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很多潜在租户</a:t>
            </a:r>
            <a:r>
              <a:rPr lang="en-US" altLang="zh-CN" sz="2700" dirty="0"/>
              <a:t>/</a:t>
            </a:r>
            <a:r>
              <a:rPr lang="zh-CN" altLang="en-US" sz="2700" dirty="0"/>
              <a:t>买家是年轻的</a:t>
            </a:r>
            <a:r>
              <a:rPr lang="en-US" altLang="zh-CN" sz="2700" dirty="0"/>
              <a:t>couple, </a:t>
            </a:r>
            <a:r>
              <a:rPr lang="zh-CN" altLang="en-US" sz="2700" dirty="0"/>
              <a:t>经济实力有限。这对于作为新手的我们是一个好消息。 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可以从小房子的改造开始， 提供给租户</a:t>
            </a:r>
            <a:r>
              <a:rPr lang="en-US" altLang="zh-CN" sz="2700" dirty="0"/>
              <a:t>/</a:t>
            </a:r>
            <a:r>
              <a:rPr lang="zh-CN" altLang="en-US" sz="2700" dirty="0"/>
              <a:t>买家更现代的环境来创造更好的现金流。 再过渡到，增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加房子的功能和观感已取得更丰厚的回报率。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3C888-9078-49AA-BDC9-3E78C550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57" y="245727"/>
            <a:ext cx="2956410" cy="1646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FE3E-68C0-42C1-82AD-4E880AE3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18" y="0"/>
            <a:ext cx="2760482" cy="6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#2 – Hui Kang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5595257" cy="4631192"/>
          </a:xfrm>
        </p:spPr>
        <p:txBody>
          <a:bodyPr>
            <a:normAutofit/>
          </a:bodyPr>
          <a:lstStyle/>
          <a:p>
            <a:r>
              <a:rPr lang="en-US" dirty="0"/>
              <a:t>Location: Celina, TX (</a:t>
            </a:r>
            <a:r>
              <a:rPr lang="en-US" dirty="0" err="1"/>
              <a:t>nearDallas</a:t>
            </a:r>
            <a:r>
              <a:rPr lang="en-US" dirty="0"/>
              <a:t>)</a:t>
            </a:r>
          </a:p>
          <a:p>
            <a:r>
              <a:rPr lang="en-US" dirty="0"/>
              <a:t>Criteria:</a:t>
            </a:r>
          </a:p>
          <a:p>
            <a:pPr marL="0" indent="0">
              <a:buNone/>
            </a:pPr>
            <a:r>
              <a:rPr lang="en-US" dirty="0"/>
              <a:t>   &lt; 350K, 3-4BR, 2+BA, Newer than 2013, Prosper ISD</a:t>
            </a:r>
          </a:p>
          <a:p>
            <a:r>
              <a:rPr lang="en-US" dirty="0"/>
              <a:t>Reason: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next to booming city with more reasonable price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Part of the city zone to prestigious school district (Prosper ISD)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Relatively rent/price ratio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27CF2-8760-4F87-8E9E-678DD181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77" y="1471952"/>
            <a:ext cx="525243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#3 – Lily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9927566" cy="21808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Location: </a:t>
            </a:r>
            <a:r>
              <a:rPr lang="en-US" altLang="zh-CN" dirty="0"/>
              <a:t>multiple cities in </a:t>
            </a:r>
            <a:r>
              <a:rPr lang="en-US" dirty="0"/>
              <a:t>GA (L</a:t>
            </a:r>
            <a:r>
              <a:rPr lang="en-US" altLang="zh-CN" dirty="0"/>
              <a:t>awrenceville, Norcross, Stone Mountain)</a:t>
            </a:r>
            <a:endParaRPr lang="en-US" dirty="0"/>
          </a:p>
          <a:p>
            <a:r>
              <a:rPr lang="en-US" dirty="0"/>
              <a:t>Criteria: </a:t>
            </a:r>
          </a:p>
          <a:p>
            <a:pPr marL="0" indent="0">
              <a:buNone/>
            </a:pPr>
            <a:r>
              <a:rPr lang="en-US" dirty="0"/>
              <a:t>   3</a:t>
            </a:r>
            <a:r>
              <a:rPr lang="en-US" altLang="zh-CN" dirty="0"/>
              <a:t>+ BR, 2BA, </a:t>
            </a:r>
            <a:r>
              <a:rPr lang="en-US" dirty="0"/>
              <a:t>&gt;1250sft</a:t>
            </a:r>
          </a:p>
          <a:p>
            <a:r>
              <a:rPr lang="en-US" dirty="0"/>
              <a:t>Reason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虽然租售比不高， 但是胜在租客客流稳定（以蓝领居多），租金价位合适，交通方便，空房率较低，能够保障正现金流。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F6FD4-7248-4925-B97E-11867A8A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85" y="4054415"/>
            <a:ext cx="6992641" cy="24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#4 – Bo Xuan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5738446" cy="4095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Location: College Station, TX </a:t>
            </a:r>
          </a:p>
          <a:p>
            <a:r>
              <a:rPr lang="en-US" dirty="0"/>
              <a:t>Criteria: </a:t>
            </a:r>
          </a:p>
          <a:p>
            <a:pPr marL="0" indent="0">
              <a:buNone/>
            </a:pPr>
            <a:r>
              <a:rPr lang="en-US" dirty="0"/>
              <a:t>   Duplex (relatively newer) with current rent ranging from 2K to 2.5K</a:t>
            </a:r>
          </a:p>
          <a:p>
            <a:r>
              <a:rPr lang="en-US" dirty="0"/>
              <a:t>Reason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1) College Station is where Texas A&amp;T is located so students rental can be the niche.</a:t>
            </a:r>
          </a:p>
          <a:p>
            <a:pPr marL="0" indent="0">
              <a:buNone/>
            </a:pPr>
            <a:r>
              <a:rPr lang="en-US" dirty="0"/>
              <a:t>  2) With a newer house, the maintenance cost is lower and the quality of tenants could be higher.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90F04E-57CA-44F7-A1D0-A44F1CA5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00" y="322054"/>
            <a:ext cx="2135922" cy="2255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B7DB07-4E33-49C2-9340-D134155F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300" y="2638561"/>
            <a:ext cx="2493786" cy="1323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FBC881-5DC5-4873-8D6E-08A575E5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018" y="4220308"/>
            <a:ext cx="2199609" cy="22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Flip #1 – Victor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232571" cy="2558493"/>
          </a:xfrm>
        </p:spPr>
        <p:txBody>
          <a:bodyPr/>
          <a:lstStyle/>
          <a:p>
            <a:r>
              <a:rPr lang="en-US" dirty="0"/>
              <a:t>Location: Various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Irving (near Dallas)</a:t>
            </a:r>
          </a:p>
          <a:p>
            <a:pPr marL="457200" lvl="1" indent="0">
              <a:buNone/>
            </a:pPr>
            <a:r>
              <a:rPr lang="en-US" dirty="0"/>
              <a:t>3+BR, 2+BA, &gt;1250sqft, price&lt;200K</a:t>
            </a:r>
          </a:p>
          <a:p>
            <a:pPr lvl="1"/>
            <a:r>
              <a:rPr lang="en-US" dirty="0"/>
              <a:t>Aurora (near Chicago)</a:t>
            </a:r>
          </a:p>
          <a:p>
            <a:pPr marL="457200" lvl="1" indent="0">
              <a:buNone/>
            </a:pPr>
            <a:r>
              <a:rPr lang="en-US" dirty="0"/>
              <a:t>3+BR, 2+BA, &gt;1250sqft, price&lt;200K, &lt;20yr old, w/ basement &amp; garage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5126B-42AB-4A93-8AB6-B3F330EE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4024889"/>
            <a:ext cx="6460335" cy="20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614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找Deal-3期-2组 WK1 HW</vt:lpstr>
      <vt:lpstr>PowerPoint Presentation</vt:lpstr>
      <vt:lpstr>Buy &amp; Hold #1 – 乔依</vt:lpstr>
      <vt:lpstr>Buy &amp; Hold #2 – Hui Kang</vt:lpstr>
      <vt:lpstr>Buy &amp; Hold #3 – Lily</vt:lpstr>
      <vt:lpstr>Buy &amp; Hold #4 – Bo Xuan</vt:lpstr>
      <vt:lpstr>Flip #1 – Victor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找Deal-3期-2组 WK1 HW</dc:title>
  <dc:creator>Qiaoyi An</dc:creator>
  <cp:lastModifiedBy>Qiaoyi An</cp:lastModifiedBy>
  <cp:revision>13</cp:revision>
  <dcterms:created xsi:type="dcterms:W3CDTF">2020-07-15T22:50:57Z</dcterms:created>
  <dcterms:modified xsi:type="dcterms:W3CDTF">2020-07-16T00:56:23Z</dcterms:modified>
</cp:coreProperties>
</file>