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C9328F-9F75-4B93-B253-2B39FFC4C8F8}" v="1" dt="2021-08-16T00:04:00.2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ggie (Haiyan)" userId="0997363d-10ee-4b09-af0a-850912ac6bb6" providerId="ADAL" clId="{35C9328F-9F75-4B93-B253-2B39FFC4C8F8}"/>
    <pc:docChg chg="custSel addSld delSld modSld">
      <pc:chgData name="Maggie (Haiyan)" userId="0997363d-10ee-4b09-af0a-850912ac6bb6" providerId="ADAL" clId="{35C9328F-9F75-4B93-B253-2B39FFC4C8F8}" dt="2021-08-16T00:05:57.878" v="2147" actId="20577"/>
      <pc:docMkLst>
        <pc:docMk/>
      </pc:docMkLst>
      <pc:sldChg chg="new del">
        <pc:chgData name="Maggie (Haiyan)" userId="0997363d-10ee-4b09-af0a-850912ac6bb6" providerId="ADAL" clId="{35C9328F-9F75-4B93-B253-2B39FFC4C8F8}" dt="2021-08-15T20:53:56.511" v="2" actId="2696"/>
        <pc:sldMkLst>
          <pc:docMk/>
          <pc:sldMk cId="606897313" sldId="256"/>
        </pc:sldMkLst>
      </pc:sldChg>
      <pc:sldChg chg="modSp new mod">
        <pc:chgData name="Maggie (Haiyan)" userId="0997363d-10ee-4b09-af0a-850912ac6bb6" providerId="ADAL" clId="{35C9328F-9F75-4B93-B253-2B39FFC4C8F8}" dt="2021-08-16T00:05:57.878" v="2147" actId="20577"/>
        <pc:sldMkLst>
          <pc:docMk/>
          <pc:sldMk cId="1295475764" sldId="257"/>
        </pc:sldMkLst>
        <pc:spChg chg="mod">
          <ac:chgData name="Maggie (Haiyan)" userId="0997363d-10ee-4b09-af0a-850912ac6bb6" providerId="ADAL" clId="{35C9328F-9F75-4B93-B253-2B39FFC4C8F8}" dt="2021-08-15T21:22:09.619" v="908" actId="20577"/>
          <ac:spMkLst>
            <pc:docMk/>
            <pc:sldMk cId="1295475764" sldId="257"/>
            <ac:spMk id="2" creationId="{2333C329-E14B-4B65-8C34-AF6C44E35A49}"/>
          </ac:spMkLst>
        </pc:spChg>
        <pc:spChg chg="mod">
          <ac:chgData name="Maggie (Haiyan)" userId="0997363d-10ee-4b09-af0a-850912ac6bb6" providerId="ADAL" clId="{35C9328F-9F75-4B93-B253-2B39FFC4C8F8}" dt="2021-08-16T00:05:57.878" v="2147" actId="20577"/>
          <ac:spMkLst>
            <pc:docMk/>
            <pc:sldMk cId="1295475764" sldId="257"/>
            <ac:spMk id="3" creationId="{93DCAB47-8DFA-4868-9051-E0EE0E9C8C9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87DF3-8731-4CC3-959C-4FDCC87883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3BF346-62D2-415C-A4B2-68C4384407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650021-FB85-446D-B37B-19575798601C}"/>
              </a:ext>
            </a:extLst>
          </p:cNvPr>
          <p:cNvSpPr>
            <a:spLocks noGrp="1"/>
          </p:cNvSpPr>
          <p:nvPr>
            <p:ph type="dt" sz="half" idx="10"/>
          </p:nvPr>
        </p:nvSpPr>
        <p:spPr/>
        <p:txBody>
          <a:bodyPr/>
          <a:lstStyle/>
          <a:p>
            <a:fld id="{BAE10713-2595-4A3F-8E22-BA7FB438ECB3}" type="datetimeFigureOut">
              <a:rPr lang="en-US" smtClean="0"/>
              <a:t>8/15/2021</a:t>
            </a:fld>
            <a:endParaRPr lang="en-US"/>
          </a:p>
        </p:txBody>
      </p:sp>
      <p:sp>
        <p:nvSpPr>
          <p:cNvPr id="5" name="Footer Placeholder 4">
            <a:extLst>
              <a:ext uri="{FF2B5EF4-FFF2-40B4-BE49-F238E27FC236}">
                <a16:creationId xmlns:a16="http://schemas.microsoft.com/office/drawing/2014/main" id="{3DB11920-3FCA-4067-85F0-BB8FA69985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65E6C6-C54E-43FF-A1A8-2E358DDD6C96}"/>
              </a:ext>
            </a:extLst>
          </p:cNvPr>
          <p:cNvSpPr>
            <a:spLocks noGrp="1"/>
          </p:cNvSpPr>
          <p:nvPr>
            <p:ph type="sldNum" sz="quarter" idx="12"/>
          </p:nvPr>
        </p:nvSpPr>
        <p:spPr/>
        <p:txBody>
          <a:bodyPr/>
          <a:lstStyle/>
          <a:p>
            <a:fld id="{5B8A06D6-2D18-4586-8D82-1C9E73ED9F65}" type="slidenum">
              <a:rPr lang="en-US" smtClean="0"/>
              <a:t>‹#›</a:t>
            </a:fld>
            <a:endParaRPr lang="en-US"/>
          </a:p>
        </p:txBody>
      </p:sp>
    </p:spTree>
    <p:extLst>
      <p:ext uri="{BB962C8B-B14F-4D97-AF65-F5344CB8AC3E}">
        <p14:creationId xmlns:p14="http://schemas.microsoft.com/office/powerpoint/2010/main" val="2092667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C2F01-D0CA-4C85-B1E7-EC67ADA08A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448326-E2C2-4699-B664-F9C5C7201E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C928D4-541A-41CE-A873-B0AA7C4898DE}"/>
              </a:ext>
            </a:extLst>
          </p:cNvPr>
          <p:cNvSpPr>
            <a:spLocks noGrp="1"/>
          </p:cNvSpPr>
          <p:nvPr>
            <p:ph type="dt" sz="half" idx="10"/>
          </p:nvPr>
        </p:nvSpPr>
        <p:spPr/>
        <p:txBody>
          <a:bodyPr/>
          <a:lstStyle/>
          <a:p>
            <a:fld id="{BAE10713-2595-4A3F-8E22-BA7FB438ECB3}" type="datetimeFigureOut">
              <a:rPr lang="en-US" smtClean="0"/>
              <a:t>8/15/2021</a:t>
            </a:fld>
            <a:endParaRPr lang="en-US"/>
          </a:p>
        </p:txBody>
      </p:sp>
      <p:sp>
        <p:nvSpPr>
          <p:cNvPr id="5" name="Footer Placeholder 4">
            <a:extLst>
              <a:ext uri="{FF2B5EF4-FFF2-40B4-BE49-F238E27FC236}">
                <a16:creationId xmlns:a16="http://schemas.microsoft.com/office/drawing/2014/main" id="{B2F072B4-AE21-4DBD-838B-97F582B5F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2828BE-46F9-4DCD-B2AF-598F182F08B6}"/>
              </a:ext>
            </a:extLst>
          </p:cNvPr>
          <p:cNvSpPr>
            <a:spLocks noGrp="1"/>
          </p:cNvSpPr>
          <p:nvPr>
            <p:ph type="sldNum" sz="quarter" idx="12"/>
          </p:nvPr>
        </p:nvSpPr>
        <p:spPr/>
        <p:txBody>
          <a:bodyPr/>
          <a:lstStyle/>
          <a:p>
            <a:fld id="{5B8A06D6-2D18-4586-8D82-1C9E73ED9F65}" type="slidenum">
              <a:rPr lang="en-US" smtClean="0"/>
              <a:t>‹#›</a:t>
            </a:fld>
            <a:endParaRPr lang="en-US"/>
          </a:p>
        </p:txBody>
      </p:sp>
    </p:spTree>
    <p:extLst>
      <p:ext uri="{BB962C8B-B14F-4D97-AF65-F5344CB8AC3E}">
        <p14:creationId xmlns:p14="http://schemas.microsoft.com/office/powerpoint/2010/main" val="3040692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FCE0F1-FD9D-4E45-A8B7-CD364CC362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89CF01-ED80-4C82-AB7E-535CC4E1DC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863697-4A1D-4003-B801-CD39C837547C}"/>
              </a:ext>
            </a:extLst>
          </p:cNvPr>
          <p:cNvSpPr>
            <a:spLocks noGrp="1"/>
          </p:cNvSpPr>
          <p:nvPr>
            <p:ph type="dt" sz="half" idx="10"/>
          </p:nvPr>
        </p:nvSpPr>
        <p:spPr/>
        <p:txBody>
          <a:bodyPr/>
          <a:lstStyle/>
          <a:p>
            <a:fld id="{BAE10713-2595-4A3F-8E22-BA7FB438ECB3}" type="datetimeFigureOut">
              <a:rPr lang="en-US" smtClean="0"/>
              <a:t>8/15/2021</a:t>
            </a:fld>
            <a:endParaRPr lang="en-US"/>
          </a:p>
        </p:txBody>
      </p:sp>
      <p:sp>
        <p:nvSpPr>
          <p:cNvPr id="5" name="Footer Placeholder 4">
            <a:extLst>
              <a:ext uri="{FF2B5EF4-FFF2-40B4-BE49-F238E27FC236}">
                <a16:creationId xmlns:a16="http://schemas.microsoft.com/office/drawing/2014/main" id="{B2367779-53A7-486E-B989-6A9FCC2791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A4FCE-5886-47BA-B7C6-C4612D42C158}"/>
              </a:ext>
            </a:extLst>
          </p:cNvPr>
          <p:cNvSpPr>
            <a:spLocks noGrp="1"/>
          </p:cNvSpPr>
          <p:nvPr>
            <p:ph type="sldNum" sz="quarter" idx="12"/>
          </p:nvPr>
        </p:nvSpPr>
        <p:spPr/>
        <p:txBody>
          <a:bodyPr/>
          <a:lstStyle/>
          <a:p>
            <a:fld id="{5B8A06D6-2D18-4586-8D82-1C9E73ED9F65}" type="slidenum">
              <a:rPr lang="en-US" smtClean="0"/>
              <a:t>‹#›</a:t>
            </a:fld>
            <a:endParaRPr lang="en-US"/>
          </a:p>
        </p:txBody>
      </p:sp>
    </p:spTree>
    <p:extLst>
      <p:ext uri="{BB962C8B-B14F-4D97-AF65-F5344CB8AC3E}">
        <p14:creationId xmlns:p14="http://schemas.microsoft.com/office/powerpoint/2010/main" val="2388151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6FAA6-C8CB-47C8-A994-4680AC2C91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59EC86-34B0-4F0F-97A3-CAF9F88B4D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B74FBD-324E-4D9E-BBB7-99B4EA3110E1}"/>
              </a:ext>
            </a:extLst>
          </p:cNvPr>
          <p:cNvSpPr>
            <a:spLocks noGrp="1"/>
          </p:cNvSpPr>
          <p:nvPr>
            <p:ph type="dt" sz="half" idx="10"/>
          </p:nvPr>
        </p:nvSpPr>
        <p:spPr/>
        <p:txBody>
          <a:bodyPr/>
          <a:lstStyle/>
          <a:p>
            <a:fld id="{BAE10713-2595-4A3F-8E22-BA7FB438ECB3}" type="datetimeFigureOut">
              <a:rPr lang="en-US" smtClean="0"/>
              <a:t>8/15/2021</a:t>
            </a:fld>
            <a:endParaRPr lang="en-US"/>
          </a:p>
        </p:txBody>
      </p:sp>
      <p:sp>
        <p:nvSpPr>
          <p:cNvPr id="5" name="Footer Placeholder 4">
            <a:extLst>
              <a:ext uri="{FF2B5EF4-FFF2-40B4-BE49-F238E27FC236}">
                <a16:creationId xmlns:a16="http://schemas.microsoft.com/office/drawing/2014/main" id="{872D6305-3701-46E9-B666-C273549113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7D163F-0895-4FCF-ACF8-172ECA8668C1}"/>
              </a:ext>
            </a:extLst>
          </p:cNvPr>
          <p:cNvSpPr>
            <a:spLocks noGrp="1"/>
          </p:cNvSpPr>
          <p:nvPr>
            <p:ph type="sldNum" sz="quarter" idx="12"/>
          </p:nvPr>
        </p:nvSpPr>
        <p:spPr/>
        <p:txBody>
          <a:bodyPr/>
          <a:lstStyle/>
          <a:p>
            <a:fld id="{5B8A06D6-2D18-4586-8D82-1C9E73ED9F65}" type="slidenum">
              <a:rPr lang="en-US" smtClean="0"/>
              <a:t>‹#›</a:t>
            </a:fld>
            <a:endParaRPr lang="en-US"/>
          </a:p>
        </p:txBody>
      </p:sp>
    </p:spTree>
    <p:extLst>
      <p:ext uri="{BB962C8B-B14F-4D97-AF65-F5344CB8AC3E}">
        <p14:creationId xmlns:p14="http://schemas.microsoft.com/office/powerpoint/2010/main" val="3911145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3C568-5EB9-4BE0-BA95-B6DDD9446C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7956B7-467E-4369-9CC5-636D26F0FD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3CE1C9-CBFA-48A9-A8C8-8327FC8B07BE}"/>
              </a:ext>
            </a:extLst>
          </p:cNvPr>
          <p:cNvSpPr>
            <a:spLocks noGrp="1"/>
          </p:cNvSpPr>
          <p:nvPr>
            <p:ph type="dt" sz="half" idx="10"/>
          </p:nvPr>
        </p:nvSpPr>
        <p:spPr/>
        <p:txBody>
          <a:bodyPr/>
          <a:lstStyle/>
          <a:p>
            <a:fld id="{BAE10713-2595-4A3F-8E22-BA7FB438ECB3}" type="datetimeFigureOut">
              <a:rPr lang="en-US" smtClean="0"/>
              <a:t>8/15/2021</a:t>
            </a:fld>
            <a:endParaRPr lang="en-US"/>
          </a:p>
        </p:txBody>
      </p:sp>
      <p:sp>
        <p:nvSpPr>
          <p:cNvPr id="5" name="Footer Placeholder 4">
            <a:extLst>
              <a:ext uri="{FF2B5EF4-FFF2-40B4-BE49-F238E27FC236}">
                <a16:creationId xmlns:a16="http://schemas.microsoft.com/office/drawing/2014/main" id="{E1A4C119-F5CD-423D-81FD-D5AD992B0A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341E0-D660-47AD-B485-ED7093F1A049}"/>
              </a:ext>
            </a:extLst>
          </p:cNvPr>
          <p:cNvSpPr>
            <a:spLocks noGrp="1"/>
          </p:cNvSpPr>
          <p:nvPr>
            <p:ph type="sldNum" sz="quarter" idx="12"/>
          </p:nvPr>
        </p:nvSpPr>
        <p:spPr/>
        <p:txBody>
          <a:bodyPr/>
          <a:lstStyle/>
          <a:p>
            <a:fld id="{5B8A06D6-2D18-4586-8D82-1C9E73ED9F65}" type="slidenum">
              <a:rPr lang="en-US" smtClean="0"/>
              <a:t>‹#›</a:t>
            </a:fld>
            <a:endParaRPr lang="en-US"/>
          </a:p>
        </p:txBody>
      </p:sp>
    </p:spTree>
    <p:extLst>
      <p:ext uri="{BB962C8B-B14F-4D97-AF65-F5344CB8AC3E}">
        <p14:creationId xmlns:p14="http://schemas.microsoft.com/office/powerpoint/2010/main" val="86621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4CEDA-6E3C-4ECF-AA88-10A51A0DAE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864A96-B2C4-41AA-9396-8D2E278861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F95DD9-53B0-427C-B649-89B9EB0A94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70036F-DF47-44C8-8EF4-A9DAC0A4F72B}"/>
              </a:ext>
            </a:extLst>
          </p:cNvPr>
          <p:cNvSpPr>
            <a:spLocks noGrp="1"/>
          </p:cNvSpPr>
          <p:nvPr>
            <p:ph type="dt" sz="half" idx="10"/>
          </p:nvPr>
        </p:nvSpPr>
        <p:spPr/>
        <p:txBody>
          <a:bodyPr/>
          <a:lstStyle/>
          <a:p>
            <a:fld id="{BAE10713-2595-4A3F-8E22-BA7FB438ECB3}" type="datetimeFigureOut">
              <a:rPr lang="en-US" smtClean="0"/>
              <a:t>8/15/2021</a:t>
            </a:fld>
            <a:endParaRPr lang="en-US"/>
          </a:p>
        </p:txBody>
      </p:sp>
      <p:sp>
        <p:nvSpPr>
          <p:cNvPr id="6" name="Footer Placeholder 5">
            <a:extLst>
              <a:ext uri="{FF2B5EF4-FFF2-40B4-BE49-F238E27FC236}">
                <a16:creationId xmlns:a16="http://schemas.microsoft.com/office/drawing/2014/main" id="{3644387D-CF06-4BD6-ACE8-D21CEB917D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71C246-D9CA-4820-9CC8-26060FE7BAFB}"/>
              </a:ext>
            </a:extLst>
          </p:cNvPr>
          <p:cNvSpPr>
            <a:spLocks noGrp="1"/>
          </p:cNvSpPr>
          <p:nvPr>
            <p:ph type="sldNum" sz="quarter" idx="12"/>
          </p:nvPr>
        </p:nvSpPr>
        <p:spPr/>
        <p:txBody>
          <a:bodyPr/>
          <a:lstStyle/>
          <a:p>
            <a:fld id="{5B8A06D6-2D18-4586-8D82-1C9E73ED9F65}" type="slidenum">
              <a:rPr lang="en-US" smtClean="0"/>
              <a:t>‹#›</a:t>
            </a:fld>
            <a:endParaRPr lang="en-US"/>
          </a:p>
        </p:txBody>
      </p:sp>
    </p:spTree>
    <p:extLst>
      <p:ext uri="{BB962C8B-B14F-4D97-AF65-F5344CB8AC3E}">
        <p14:creationId xmlns:p14="http://schemas.microsoft.com/office/powerpoint/2010/main" val="1322414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9364E-86AC-4822-A545-2FC0961702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522A4D-F35E-4BC6-A084-48E3DB2497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07E091-824C-4459-9234-BB1515CB2A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3119A7-2ACC-4040-BACB-FB6F84351D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77A576-08B1-4C17-BE6B-89FB0A18E6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1152AA-E98B-4618-BF25-B675D0121CB3}"/>
              </a:ext>
            </a:extLst>
          </p:cNvPr>
          <p:cNvSpPr>
            <a:spLocks noGrp="1"/>
          </p:cNvSpPr>
          <p:nvPr>
            <p:ph type="dt" sz="half" idx="10"/>
          </p:nvPr>
        </p:nvSpPr>
        <p:spPr/>
        <p:txBody>
          <a:bodyPr/>
          <a:lstStyle/>
          <a:p>
            <a:fld id="{BAE10713-2595-4A3F-8E22-BA7FB438ECB3}" type="datetimeFigureOut">
              <a:rPr lang="en-US" smtClean="0"/>
              <a:t>8/15/2021</a:t>
            </a:fld>
            <a:endParaRPr lang="en-US"/>
          </a:p>
        </p:txBody>
      </p:sp>
      <p:sp>
        <p:nvSpPr>
          <p:cNvPr id="8" name="Footer Placeholder 7">
            <a:extLst>
              <a:ext uri="{FF2B5EF4-FFF2-40B4-BE49-F238E27FC236}">
                <a16:creationId xmlns:a16="http://schemas.microsoft.com/office/drawing/2014/main" id="{9CE26FE7-E9C2-45C1-ADF7-CED3E2063D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5427A3-6BEB-41FB-A276-6B2B509F50E7}"/>
              </a:ext>
            </a:extLst>
          </p:cNvPr>
          <p:cNvSpPr>
            <a:spLocks noGrp="1"/>
          </p:cNvSpPr>
          <p:nvPr>
            <p:ph type="sldNum" sz="quarter" idx="12"/>
          </p:nvPr>
        </p:nvSpPr>
        <p:spPr/>
        <p:txBody>
          <a:bodyPr/>
          <a:lstStyle/>
          <a:p>
            <a:fld id="{5B8A06D6-2D18-4586-8D82-1C9E73ED9F65}" type="slidenum">
              <a:rPr lang="en-US" smtClean="0"/>
              <a:t>‹#›</a:t>
            </a:fld>
            <a:endParaRPr lang="en-US"/>
          </a:p>
        </p:txBody>
      </p:sp>
    </p:spTree>
    <p:extLst>
      <p:ext uri="{BB962C8B-B14F-4D97-AF65-F5344CB8AC3E}">
        <p14:creationId xmlns:p14="http://schemas.microsoft.com/office/powerpoint/2010/main" val="858178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7AB0C-8EC4-4DAD-83B5-03057C5AEC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35B3B1-CE7D-4D30-9480-71A8A0C5D313}"/>
              </a:ext>
            </a:extLst>
          </p:cNvPr>
          <p:cNvSpPr>
            <a:spLocks noGrp="1"/>
          </p:cNvSpPr>
          <p:nvPr>
            <p:ph type="dt" sz="half" idx="10"/>
          </p:nvPr>
        </p:nvSpPr>
        <p:spPr/>
        <p:txBody>
          <a:bodyPr/>
          <a:lstStyle/>
          <a:p>
            <a:fld id="{BAE10713-2595-4A3F-8E22-BA7FB438ECB3}" type="datetimeFigureOut">
              <a:rPr lang="en-US" smtClean="0"/>
              <a:t>8/15/2021</a:t>
            </a:fld>
            <a:endParaRPr lang="en-US"/>
          </a:p>
        </p:txBody>
      </p:sp>
      <p:sp>
        <p:nvSpPr>
          <p:cNvPr id="4" name="Footer Placeholder 3">
            <a:extLst>
              <a:ext uri="{FF2B5EF4-FFF2-40B4-BE49-F238E27FC236}">
                <a16:creationId xmlns:a16="http://schemas.microsoft.com/office/drawing/2014/main" id="{BE3D616F-CD20-47CC-B8D9-E22AD895F7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EDE6A1-C492-44C1-9B09-71B1CA9AE81B}"/>
              </a:ext>
            </a:extLst>
          </p:cNvPr>
          <p:cNvSpPr>
            <a:spLocks noGrp="1"/>
          </p:cNvSpPr>
          <p:nvPr>
            <p:ph type="sldNum" sz="quarter" idx="12"/>
          </p:nvPr>
        </p:nvSpPr>
        <p:spPr/>
        <p:txBody>
          <a:bodyPr/>
          <a:lstStyle/>
          <a:p>
            <a:fld id="{5B8A06D6-2D18-4586-8D82-1C9E73ED9F65}" type="slidenum">
              <a:rPr lang="en-US" smtClean="0"/>
              <a:t>‹#›</a:t>
            </a:fld>
            <a:endParaRPr lang="en-US"/>
          </a:p>
        </p:txBody>
      </p:sp>
    </p:spTree>
    <p:extLst>
      <p:ext uri="{BB962C8B-B14F-4D97-AF65-F5344CB8AC3E}">
        <p14:creationId xmlns:p14="http://schemas.microsoft.com/office/powerpoint/2010/main" val="2328759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9EBE99-119D-478F-91B5-AD1ACBEEDDB0}"/>
              </a:ext>
            </a:extLst>
          </p:cNvPr>
          <p:cNvSpPr>
            <a:spLocks noGrp="1"/>
          </p:cNvSpPr>
          <p:nvPr>
            <p:ph type="dt" sz="half" idx="10"/>
          </p:nvPr>
        </p:nvSpPr>
        <p:spPr/>
        <p:txBody>
          <a:bodyPr/>
          <a:lstStyle/>
          <a:p>
            <a:fld id="{BAE10713-2595-4A3F-8E22-BA7FB438ECB3}" type="datetimeFigureOut">
              <a:rPr lang="en-US" smtClean="0"/>
              <a:t>8/15/2021</a:t>
            </a:fld>
            <a:endParaRPr lang="en-US"/>
          </a:p>
        </p:txBody>
      </p:sp>
      <p:sp>
        <p:nvSpPr>
          <p:cNvPr id="3" name="Footer Placeholder 2">
            <a:extLst>
              <a:ext uri="{FF2B5EF4-FFF2-40B4-BE49-F238E27FC236}">
                <a16:creationId xmlns:a16="http://schemas.microsoft.com/office/drawing/2014/main" id="{3EDBA2D1-0105-403A-A9CD-FFF147D9C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8EEF7C-B07C-4E94-A275-CCFED2D23F24}"/>
              </a:ext>
            </a:extLst>
          </p:cNvPr>
          <p:cNvSpPr>
            <a:spLocks noGrp="1"/>
          </p:cNvSpPr>
          <p:nvPr>
            <p:ph type="sldNum" sz="quarter" idx="12"/>
          </p:nvPr>
        </p:nvSpPr>
        <p:spPr/>
        <p:txBody>
          <a:bodyPr/>
          <a:lstStyle/>
          <a:p>
            <a:fld id="{5B8A06D6-2D18-4586-8D82-1C9E73ED9F65}" type="slidenum">
              <a:rPr lang="en-US" smtClean="0"/>
              <a:t>‹#›</a:t>
            </a:fld>
            <a:endParaRPr lang="en-US"/>
          </a:p>
        </p:txBody>
      </p:sp>
    </p:spTree>
    <p:extLst>
      <p:ext uri="{BB962C8B-B14F-4D97-AF65-F5344CB8AC3E}">
        <p14:creationId xmlns:p14="http://schemas.microsoft.com/office/powerpoint/2010/main" val="1211014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6F11B-30C7-48BF-99FD-C58795B8ED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CAC9A0-476D-4F44-824C-E79EB63191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E54926-365D-4BF6-9FDA-2C55BB284C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50D412-AB70-4465-9DAE-C367A95A2F2F}"/>
              </a:ext>
            </a:extLst>
          </p:cNvPr>
          <p:cNvSpPr>
            <a:spLocks noGrp="1"/>
          </p:cNvSpPr>
          <p:nvPr>
            <p:ph type="dt" sz="half" idx="10"/>
          </p:nvPr>
        </p:nvSpPr>
        <p:spPr/>
        <p:txBody>
          <a:bodyPr/>
          <a:lstStyle/>
          <a:p>
            <a:fld id="{BAE10713-2595-4A3F-8E22-BA7FB438ECB3}" type="datetimeFigureOut">
              <a:rPr lang="en-US" smtClean="0"/>
              <a:t>8/15/2021</a:t>
            </a:fld>
            <a:endParaRPr lang="en-US"/>
          </a:p>
        </p:txBody>
      </p:sp>
      <p:sp>
        <p:nvSpPr>
          <p:cNvPr id="6" name="Footer Placeholder 5">
            <a:extLst>
              <a:ext uri="{FF2B5EF4-FFF2-40B4-BE49-F238E27FC236}">
                <a16:creationId xmlns:a16="http://schemas.microsoft.com/office/drawing/2014/main" id="{1B6156B1-CDCC-48F9-987A-E09A6AD42E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85FE0C-FF97-43AB-A5F6-110FCE9F1B70}"/>
              </a:ext>
            </a:extLst>
          </p:cNvPr>
          <p:cNvSpPr>
            <a:spLocks noGrp="1"/>
          </p:cNvSpPr>
          <p:nvPr>
            <p:ph type="sldNum" sz="quarter" idx="12"/>
          </p:nvPr>
        </p:nvSpPr>
        <p:spPr/>
        <p:txBody>
          <a:bodyPr/>
          <a:lstStyle/>
          <a:p>
            <a:fld id="{5B8A06D6-2D18-4586-8D82-1C9E73ED9F65}" type="slidenum">
              <a:rPr lang="en-US" smtClean="0"/>
              <a:t>‹#›</a:t>
            </a:fld>
            <a:endParaRPr lang="en-US"/>
          </a:p>
        </p:txBody>
      </p:sp>
    </p:spTree>
    <p:extLst>
      <p:ext uri="{BB962C8B-B14F-4D97-AF65-F5344CB8AC3E}">
        <p14:creationId xmlns:p14="http://schemas.microsoft.com/office/powerpoint/2010/main" val="1680660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E437-6B35-4912-9A15-F5BE3B74EB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E7CD6F-B8EE-4780-A325-B9B778C065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475BE3-F579-4CB5-9EC9-3A29A280D5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E996D2-9661-4577-BAED-DAB8B8083A8E}"/>
              </a:ext>
            </a:extLst>
          </p:cNvPr>
          <p:cNvSpPr>
            <a:spLocks noGrp="1"/>
          </p:cNvSpPr>
          <p:nvPr>
            <p:ph type="dt" sz="half" idx="10"/>
          </p:nvPr>
        </p:nvSpPr>
        <p:spPr/>
        <p:txBody>
          <a:bodyPr/>
          <a:lstStyle/>
          <a:p>
            <a:fld id="{BAE10713-2595-4A3F-8E22-BA7FB438ECB3}" type="datetimeFigureOut">
              <a:rPr lang="en-US" smtClean="0"/>
              <a:t>8/15/2021</a:t>
            </a:fld>
            <a:endParaRPr lang="en-US"/>
          </a:p>
        </p:txBody>
      </p:sp>
      <p:sp>
        <p:nvSpPr>
          <p:cNvPr id="6" name="Footer Placeholder 5">
            <a:extLst>
              <a:ext uri="{FF2B5EF4-FFF2-40B4-BE49-F238E27FC236}">
                <a16:creationId xmlns:a16="http://schemas.microsoft.com/office/drawing/2014/main" id="{A95D9DC4-B769-48B3-BF0C-1B69655C16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91AEC0-86EE-43EC-BD4C-A270FF9B1BEF}"/>
              </a:ext>
            </a:extLst>
          </p:cNvPr>
          <p:cNvSpPr>
            <a:spLocks noGrp="1"/>
          </p:cNvSpPr>
          <p:nvPr>
            <p:ph type="sldNum" sz="quarter" idx="12"/>
          </p:nvPr>
        </p:nvSpPr>
        <p:spPr/>
        <p:txBody>
          <a:bodyPr/>
          <a:lstStyle/>
          <a:p>
            <a:fld id="{5B8A06D6-2D18-4586-8D82-1C9E73ED9F65}" type="slidenum">
              <a:rPr lang="en-US" smtClean="0"/>
              <a:t>‹#›</a:t>
            </a:fld>
            <a:endParaRPr lang="en-US"/>
          </a:p>
        </p:txBody>
      </p:sp>
    </p:spTree>
    <p:extLst>
      <p:ext uri="{BB962C8B-B14F-4D97-AF65-F5344CB8AC3E}">
        <p14:creationId xmlns:p14="http://schemas.microsoft.com/office/powerpoint/2010/main" val="490214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0FB35A-75D2-4AFD-A8EE-2D35A90051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C43BE5-C107-4C12-B0A8-F3721F8DB2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92DBCC-5F22-4612-88B2-804CD91335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E10713-2595-4A3F-8E22-BA7FB438ECB3}" type="datetimeFigureOut">
              <a:rPr lang="en-US" smtClean="0"/>
              <a:t>8/15/2021</a:t>
            </a:fld>
            <a:endParaRPr lang="en-US"/>
          </a:p>
        </p:txBody>
      </p:sp>
      <p:sp>
        <p:nvSpPr>
          <p:cNvPr id="5" name="Footer Placeholder 4">
            <a:extLst>
              <a:ext uri="{FF2B5EF4-FFF2-40B4-BE49-F238E27FC236}">
                <a16:creationId xmlns:a16="http://schemas.microsoft.com/office/drawing/2014/main" id="{D160374D-6BD9-4740-9915-2E8CCB06E7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814E18-32A9-4DCD-B3A3-DB60974A4D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8A06D6-2D18-4586-8D82-1C9E73ED9F65}" type="slidenum">
              <a:rPr lang="en-US" smtClean="0"/>
              <a:t>‹#›</a:t>
            </a:fld>
            <a:endParaRPr lang="en-US"/>
          </a:p>
        </p:txBody>
      </p:sp>
    </p:spTree>
    <p:extLst>
      <p:ext uri="{BB962C8B-B14F-4D97-AF65-F5344CB8AC3E}">
        <p14:creationId xmlns:p14="http://schemas.microsoft.com/office/powerpoint/2010/main" val="1803112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C329-E14B-4B65-8C34-AF6C44E35A49}"/>
              </a:ext>
            </a:extLst>
          </p:cNvPr>
          <p:cNvSpPr>
            <a:spLocks noGrp="1"/>
          </p:cNvSpPr>
          <p:nvPr>
            <p:ph type="title"/>
          </p:nvPr>
        </p:nvSpPr>
        <p:spPr>
          <a:xfrm>
            <a:off x="838200" y="247561"/>
            <a:ext cx="11244943" cy="614588"/>
          </a:xfrm>
        </p:spPr>
        <p:txBody>
          <a:bodyPr>
            <a:normAutofit/>
          </a:bodyPr>
          <a:lstStyle/>
          <a:p>
            <a:r>
              <a:rPr lang="en-US" sz="2400" b="1" dirty="0"/>
              <a:t>Septic Tank, Failed Drain Field, cause and cost                             </a:t>
            </a:r>
            <a:r>
              <a:rPr lang="en-US" sz="2400" dirty="0"/>
              <a:t>Eastern coast, Haiyan </a:t>
            </a:r>
          </a:p>
        </p:txBody>
      </p:sp>
      <p:sp>
        <p:nvSpPr>
          <p:cNvPr id="3" name="Content Placeholder 2">
            <a:extLst>
              <a:ext uri="{FF2B5EF4-FFF2-40B4-BE49-F238E27FC236}">
                <a16:creationId xmlns:a16="http://schemas.microsoft.com/office/drawing/2014/main" id="{93DCAB47-8DFA-4868-9051-E0EE0E9C8C9E}"/>
              </a:ext>
            </a:extLst>
          </p:cNvPr>
          <p:cNvSpPr>
            <a:spLocks noGrp="1"/>
          </p:cNvSpPr>
          <p:nvPr>
            <p:ph idx="1"/>
          </p:nvPr>
        </p:nvSpPr>
        <p:spPr>
          <a:xfrm>
            <a:off x="838200" y="1227909"/>
            <a:ext cx="11244942" cy="5306056"/>
          </a:xfrm>
        </p:spPr>
        <p:txBody>
          <a:bodyPr>
            <a:normAutofit fontScale="77500" lnSpcReduction="20000"/>
          </a:bodyPr>
          <a:lstStyle/>
          <a:p>
            <a:pPr marL="0" indent="0">
              <a:buNone/>
            </a:pPr>
            <a:r>
              <a:rPr lang="en-US" sz="2400" b="1" dirty="0"/>
              <a:t>Topic 1</a:t>
            </a:r>
            <a:r>
              <a:rPr lang="en-US" sz="2400" dirty="0"/>
              <a:t>. Septic tank pumping frequency and cost:</a:t>
            </a:r>
          </a:p>
          <a:p>
            <a:pPr marL="0" indent="0">
              <a:buNone/>
            </a:pPr>
            <a:r>
              <a:rPr lang="en-US" sz="1600" dirty="0"/>
              <a:t>It depends on tank size and daily usage. Modern/larger tanks can go over 8 years; older/smaller tanks should be done 2-3 years with inspections every 1 to 3 years. On average it is recommended 3-5 years. For example, a 1000 gallon septic tank used by 2 people, should be pumped every 5.9 years; or every year by 8 people. </a:t>
            </a:r>
          </a:p>
          <a:p>
            <a:pPr marL="0" indent="0">
              <a:buNone/>
            </a:pPr>
            <a:r>
              <a:rPr lang="en-US" sz="1600" dirty="0"/>
              <a:t>Cost 400$ national average. Cost average is 0.30 $/gallon. </a:t>
            </a:r>
          </a:p>
          <a:p>
            <a:pPr marL="0" indent="0">
              <a:buNone/>
            </a:pPr>
            <a:r>
              <a:rPr lang="en-US" sz="2400" b="1" dirty="0"/>
              <a:t>Topic 2</a:t>
            </a:r>
            <a:r>
              <a:rPr lang="en-US" sz="2400" dirty="0"/>
              <a:t>. How to keep septic system healthy (daily paying attention)</a:t>
            </a:r>
          </a:p>
          <a:p>
            <a:pPr marL="0" indent="0">
              <a:buNone/>
            </a:pPr>
            <a:r>
              <a:rPr lang="en-US" sz="1600" dirty="0"/>
              <a:t>Bleach and ammonia-based cleaners can be harmful to the good bacteria in the septic tank. But baking soda and vinegar will not kill the healthy bacteria. Maintain healthy bacterial balance in septic tank and drain field system </a:t>
            </a:r>
          </a:p>
          <a:p>
            <a:pPr marL="0" indent="0">
              <a:buNone/>
            </a:pPr>
            <a:r>
              <a:rPr lang="en-US" sz="2400" b="1" dirty="0"/>
              <a:t>Topic 3</a:t>
            </a:r>
            <a:r>
              <a:rPr lang="en-US" sz="2400" dirty="0"/>
              <a:t>. failed drain filed, cause and cost </a:t>
            </a:r>
          </a:p>
          <a:p>
            <a:pPr marL="457200" indent="-457200">
              <a:buFont typeface="+mj-lt"/>
              <a:buAutoNum type="arabicPeriod"/>
            </a:pPr>
            <a:r>
              <a:rPr lang="en-US" sz="2100" dirty="0"/>
              <a:t>Surrounding soil becoming clogged, too much </a:t>
            </a:r>
            <a:r>
              <a:rPr lang="en-US" sz="2100" dirty="0" err="1"/>
              <a:t>biomat</a:t>
            </a:r>
            <a:r>
              <a:rPr lang="en-US" sz="2100" dirty="0"/>
              <a:t> formed; </a:t>
            </a:r>
          </a:p>
          <a:p>
            <a:pPr marL="457200" indent="-457200">
              <a:buFont typeface="+mj-lt"/>
              <a:buAutoNum type="arabicPeriod"/>
            </a:pPr>
            <a:r>
              <a:rPr lang="en-US" sz="2100" dirty="0"/>
              <a:t>drain piping inside becoming clogged; </a:t>
            </a:r>
          </a:p>
          <a:p>
            <a:pPr marL="457200" indent="-457200">
              <a:buFont typeface="+mj-lt"/>
              <a:buAutoNum type="arabicPeriod"/>
            </a:pPr>
            <a:r>
              <a:rPr lang="en-US" sz="2100" dirty="0"/>
              <a:t>Blocked pipes holes such as tree roots; </a:t>
            </a:r>
          </a:p>
          <a:p>
            <a:pPr marL="457200" indent="-457200">
              <a:buFont typeface="+mj-lt"/>
              <a:buAutoNum type="arabicPeriod"/>
            </a:pPr>
            <a:r>
              <a:rPr lang="en-US" sz="2100" dirty="0"/>
              <a:t>Pipes crushed and soil compacted by heave items such as vehicles, horses, or permanent structures. </a:t>
            </a:r>
          </a:p>
          <a:p>
            <a:pPr marL="457200" indent="-457200">
              <a:buFont typeface="+mj-lt"/>
              <a:buAutoNum type="arabicPeriod"/>
            </a:pPr>
            <a:r>
              <a:rPr lang="en-US" sz="2100" dirty="0"/>
              <a:t>higher than normal usage such as dripping faucet, running toilet, heavy rain;  </a:t>
            </a:r>
          </a:p>
          <a:p>
            <a:pPr marL="0" indent="0">
              <a:buNone/>
            </a:pPr>
            <a:r>
              <a:rPr lang="en-US" sz="2100" b="1" dirty="0"/>
              <a:t>How to avoid </a:t>
            </a:r>
            <a:r>
              <a:rPr lang="en-US" sz="2100" dirty="0"/>
              <a:t>overgrowing </a:t>
            </a:r>
            <a:r>
              <a:rPr lang="en-US" sz="2100" dirty="0" err="1"/>
              <a:t>biomat</a:t>
            </a:r>
            <a:r>
              <a:rPr lang="en-US" sz="2100" dirty="0"/>
              <a:t>: </a:t>
            </a:r>
          </a:p>
          <a:p>
            <a:pPr marL="0" indent="0">
              <a:buNone/>
            </a:pPr>
            <a:r>
              <a:rPr lang="en-US" sz="2100" dirty="0"/>
              <a:t>1. always pump your septic tank routinely; 2. use some biological additives to boost the growth of healthy bacteria in septic tank system or introduce more air to promote aerobic bacteria; 3. avoid hydraulic overload; 4. installing septic tank filter system to reduce suspended solids from going into the drain filed. </a:t>
            </a:r>
          </a:p>
          <a:p>
            <a:pPr marL="0" indent="0">
              <a:buNone/>
            </a:pPr>
            <a:r>
              <a:rPr lang="en-US" sz="2400" b="1" dirty="0"/>
              <a:t>Cost</a:t>
            </a:r>
            <a:r>
              <a:rPr lang="en-US" sz="2400" b="1"/>
              <a:t>: </a:t>
            </a:r>
            <a:r>
              <a:rPr lang="en-US" sz="2400"/>
              <a:t>Septic system repair cost $650-2900, major repairs can be &gt;5000 $-12,500$. </a:t>
            </a:r>
            <a:r>
              <a:rPr lang="en-US" sz="2400" dirty="0"/>
              <a:t>Put a new drain filed system is several thousand $. Average lifetime for drain field might be around 25 years. </a:t>
            </a:r>
          </a:p>
        </p:txBody>
      </p:sp>
    </p:spTree>
    <p:extLst>
      <p:ext uri="{BB962C8B-B14F-4D97-AF65-F5344CB8AC3E}">
        <p14:creationId xmlns:p14="http://schemas.microsoft.com/office/powerpoint/2010/main" val="1295475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332</Words>
  <Application>Microsoft Office PowerPoint</Application>
  <PresentationFormat>Widescreen</PresentationFormat>
  <Paragraphs>15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Septic Tank, Failed Drain Field, cause and cost                             Eastern coast, Haiyan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Septic Tank, Failed Drain Field, cause and cost                             Eastern coast, Haiyan </dc:title>
  <dc:creator>Liu, Haiyan</dc:creator>
  <cp:lastModifiedBy>Liu, Haiyan</cp:lastModifiedBy>
  <cp:revision>1</cp:revision>
  <dcterms:created xsi:type="dcterms:W3CDTF">2021-08-15T20:53:48Z</dcterms:created>
  <dcterms:modified xsi:type="dcterms:W3CDTF">2021-08-16T00:05:58Z</dcterms:modified>
</cp:coreProperties>
</file>