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32F8CB-F2EF-409C-BD3F-3F2C5CD43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1768500-0ADE-4EBA-A232-3375DAECD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FFB120-6631-4DE6-8AC3-0D2F8F0D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78E7E-BF08-4DF8-9B64-B89CE81FE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18AB3-B3B5-4913-9BBA-23FFF9DA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55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B4E74-3246-442E-903C-885C8A144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D0FCCB-800B-401F-9268-058A6A987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FAEE4-D2DC-441B-B426-3434FB2C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FC3B86-9E33-49E2-9598-22DC81D2B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15338B-124E-429A-864A-09EF330BE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21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F0146F-651D-4584-91A7-A7AFB98E7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A042E9-93E5-4107-973D-A2486C5D7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DCFF2C-7231-4481-B9A5-CDC28DF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A342F-7E81-4CB2-9D6C-69AD233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A5201-3053-44B2-A6B8-23D5D958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973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FF7BA4-25F2-4D35-8202-3DE028E4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16AAA6-86AC-492F-A85C-B96189B8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C59202-2B7B-4288-BE3E-E3C89E72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DFA4B1-10A8-416F-89C7-F89E72D1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1EBD3A-8B3F-4858-91B2-13743074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9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D6873-5442-4423-AEC2-7FE261A15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208A79-B9FB-43DC-904F-C048AEFC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E1B865-200A-48D6-A422-FC76A988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97063E-1A2C-4E63-B44A-50C2A2E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27E4B5-250E-4F30-9BD2-C95126FF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45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A5A97C-EC5D-4C7A-BC49-C0FBF47A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13F859-D7D9-412F-88FF-3B6A8A65A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3624C0-F5DB-443C-99D7-62B716DA9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0AB5E-6CED-4C16-BCBE-E3DCA569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40339-1F87-40AB-820F-DCBE0C2B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8C25C-8057-4B89-80BE-2976F758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7517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F2EE0B-EC15-451A-A4FC-D57578D8C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439EC2-A411-418C-AFA6-BCAE509D6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7FBDBE-2561-4517-8B48-6F7A5A6E4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89D9DCB-4A38-4472-BD45-88A33D477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A4B4BE0-6F1E-42C7-BDC3-26CD3C3C3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0D9680-019B-4E2A-912D-8C86B891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1AE9CB-12EF-49EB-BCAC-FAFA0DFB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B40EB92-5828-45FF-82DA-2F9797A98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1404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FDE6D-9B89-402A-87B0-C723BA72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B7994AA-1339-492F-92A7-73AFA472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205B35-8D09-4A16-80FC-B75D26AE5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2D480B-7A03-4AEC-B7BF-706C4529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25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4D9B43-70A3-4C88-9895-3D3162D6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439884-D356-4D12-B9C1-4B97A77B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8BF1D5-6166-43E8-BD6A-514707CE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10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443B20-2878-48E5-8896-907FAD45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8224A-8F35-424D-8BA9-CA2C50762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4E3987-8BAD-4A64-82DF-F13FCC828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AE0561-7863-4826-902B-7881823A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E3FA58-B3A8-4359-9ED1-E21A9851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66BFC8-2E61-4DE7-B1FA-F5388564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62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3FE21-7134-4A5D-8E6A-BAB93635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EE5082-9A68-4879-8D9F-F84541E749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EA1FB2-B86F-43F6-87CE-94E98E2CD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2BC19B-EC2A-429D-990B-5318DF9ED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D57F2E-BE6C-4DF7-A4FB-4FC4F886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F93790-A470-455F-B97B-B7A2F55A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570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58F614-482F-4AE8-B9C9-231DFD4E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40DF2C-EDFC-42F6-9533-2B07E5079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72E5A1-74B3-4310-919E-A3BE8069B8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A1846-B869-464D-AB5E-39A01C4E25E6}" type="datetimeFigureOut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3B226D-473D-4EC9-8E21-09AA8BAA6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49A3B9-A660-42A7-929F-010F52A65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75E3E-E086-4DDB-A5BD-3C50917D85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635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CA79E66-60EF-42C9-BBE7-A99541219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3" y="1437874"/>
            <a:ext cx="918883" cy="9188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967D66-6E30-4C01-8D50-3CF210705776}"/>
              </a:ext>
            </a:extLst>
          </p:cNvPr>
          <p:cNvSpPr txBox="1"/>
          <p:nvPr/>
        </p:nvSpPr>
        <p:spPr>
          <a:xfrm>
            <a:off x="5419166" y="1481816"/>
            <a:ext cx="22076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Upload file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987C3B2-FE04-4B4A-A737-E438D9DAF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3" y="2541413"/>
            <a:ext cx="918883" cy="918883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AACEC3-1962-4551-A8AD-826BC36BCF50}"/>
              </a:ext>
            </a:extLst>
          </p:cNvPr>
          <p:cNvSpPr txBox="1"/>
          <p:nvPr/>
        </p:nvSpPr>
        <p:spPr>
          <a:xfrm>
            <a:off x="5419166" y="2585355"/>
            <a:ext cx="1789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Show all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6C39414-1BC3-4465-B49A-A28941758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3" y="3644950"/>
            <a:ext cx="918883" cy="91888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167879A-31CC-4592-817A-6A0608E77687}"/>
              </a:ext>
            </a:extLst>
          </p:cNvPr>
          <p:cNvSpPr txBox="1"/>
          <p:nvPr/>
        </p:nvSpPr>
        <p:spPr>
          <a:xfrm>
            <a:off x="5419166" y="3688894"/>
            <a:ext cx="2121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Show less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685452DF-5115-43C5-A9D1-7069D99410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2" y="4792431"/>
            <a:ext cx="918883" cy="91888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2C161A-FE8A-455D-B978-1DA543E8E0A3}"/>
              </a:ext>
            </a:extLst>
          </p:cNvPr>
          <p:cNvSpPr txBox="1"/>
          <p:nvPr/>
        </p:nvSpPr>
        <p:spPr>
          <a:xfrm>
            <a:off x="5419165" y="4837250"/>
            <a:ext cx="1960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Generate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C5739DA4-0C62-4F53-8D00-3BAD8EFE9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81" y="5880091"/>
            <a:ext cx="918883" cy="91888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70B742-C1EF-4F6C-AF1D-826B6676EB4B}"/>
              </a:ext>
            </a:extLst>
          </p:cNvPr>
          <p:cNvSpPr txBox="1"/>
          <p:nvPr/>
        </p:nvSpPr>
        <p:spPr>
          <a:xfrm>
            <a:off x="5419165" y="5923950"/>
            <a:ext cx="2464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Agency FB" panose="020B0503020202020204" pitchFamily="34" charset="0"/>
              </a:rPr>
              <a:t>NoGenerate</a:t>
            </a:r>
            <a:endParaRPr lang="en-US" sz="4800" dirty="0">
              <a:latin typeface="Agency FB" panose="020B0503020202020204" pitchFamily="34" charset="0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C31EE9FD-E7D3-432A-A149-58C91B9F39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" y="5809519"/>
            <a:ext cx="918884" cy="91888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55978DA-A441-48AE-BFA6-D46F43193F35}"/>
              </a:ext>
            </a:extLst>
          </p:cNvPr>
          <p:cNvSpPr txBox="1"/>
          <p:nvPr/>
        </p:nvSpPr>
        <p:spPr>
          <a:xfrm>
            <a:off x="1048871" y="5859609"/>
            <a:ext cx="18485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Set back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DD8FF90A-6A73-4BFD-B280-F32BB143DF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" y="4915680"/>
            <a:ext cx="918884" cy="918884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49FFBDA-5A03-4CCF-A922-C259C03F5692}"/>
              </a:ext>
            </a:extLst>
          </p:cNvPr>
          <p:cNvSpPr txBox="1"/>
          <p:nvPr/>
        </p:nvSpPr>
        <p:spPr>
          <a:xfrm>
            <a:off x="1043461" y="4953477"/>
            <a:ext cx="23038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Reset back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0F8F11AF-5491-40B0-8C68-87850ECDF6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" y="3730032"/>
            <a:ext cx="918883" cy="918883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B9A8ACB-7E94-44B2-9EFC-B7584454F63A}"/>
              </a:ext>
            </a:extLst>
          </p:cNvPr>
          <p:cNvSpPr txBox="1"/>
          <p:nvPr/>
        </p:nvSpPr>
        <p:spPr>
          <a:xfrm>
            <a:off x="1043461" y="3773974"/>
            <a:ext cx="18245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Birthday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BB29AD9-FC21-426F-A2F1-1EC464925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86" y="2455308"/>
            <a:ext cx="918883" cy="918883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2C7AFCB-7CC4-45FF-9431-377EA26810FD}"/>
              </a:ext>
            </a:extLst>
          </p:cNvPr>
          <p:cNvSpPr txBox="1"/>
          <p:nvPr/>
        </p:nvSpPr>
        <p:spPr>
          <a:xfrm>
            <a:off x="1043461" y="2499250"/>
            <a:ext cx="2238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All remove</a:t>
            </a:r>
          </a:p>
        </p:txBody>
      </p:sp>
    </p:spTree>
    <p:extLst>
      <p:ext uri="{BB962C8B-B14F-4D97-AF65-F5344CB8AC3E}">
        <p14:creationId xmlns:p14="http://schemas.microsoft.com/office/powerpoint/2010/main" val="293276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AB4D414-D593-49E8-8580-69D06ADBB788}"/>
              </a:ext>
            </a:extLst>
          </p:cNvPr>
          <p:cNvSpPr txBox="1"/>
          <p:nvPr/>
        </p:nvSpPr>
        <p:spPr>
          <a:xfrm>
            <a:off x="645527" y="236325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CFD4CE0-B0C1-4AB9-BFB7-CA32125585D0}"/>
              </a:ext>
            </a:extLst>
          </p:cNvPr>
          <p:cNvSpPr txBox="1"/>
          <p:nvPr/>
        </p:nvSpPr>
        <p:spPr>
          <a:xfrm>
            <a:off x="645526" y="1067322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3ED526-8661-4581-95D5-D8B7FDCDAAE9}"/>
              </a:ext>
            </a:extLst>
          </p:cNvPr>
          <p:cNvSpPr txBox="1"/>
          <p:nvPr/>
        </p:nvSpPr>
        <p:spPr>
          <a:xfrm>
            <a:off x="645526" y="2087678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maintenance..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68BF37-9C71-4E78-98C7-E8875FC137B9}"/>
              </a:ext>
            </a:extLst>
          </p:cNvPr>
          <p:cNvSpPr txBox="1"/>
          <p:nvPr/>
        </p:nvSpPr>
        <p:spPr>
          <a:xfrm>
            <a:off x="645526" y="3002078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maintenance…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58FBDAC-5FAC-4801-A14C-AA050E4AF70D}"/>
              </a:ext>
            </a:extLst>
          </p:cNvPr>
          <p:cNvSpPr txBox="1"/>
          <p:nvPr/>
        </p:nvSpPr>
        <p:spPr>
          <a:xfrm>
            <a:off x="645526" y="3823345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maintenance….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E1845-2E54-4A28-82FD-75D9025D0EC7}"/>
              </a:ext>
            </a:extLst>
          </p:cNvPr>
          <p:cNvSpPr txBox="1"/>
          <p:nvPr/>
        </p:nvSpPr>
        <p:spPr>
          <a:xfrm>
            <a:off x="645526" y="4654342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maintenance…..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84F477-C7D1-4A28-8F73-4367320349C5}"/>
              </a:ext>
            </a:extLst>
          </p:cNvPr>
          <p:cNvSpPr txBox="1"/>
          <p:nvPr/>
        </p:nvSpPr>
        <p:spPr>
          <a:xfrm>
            <a:off x="645526" y="5475609"/>
            <a:ext cx="4572000" cy="54864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4800" dirty="0">
                <a:latin typeface="Agency FB" panose="020B0503020202020204" pitchFamily="34" charset="0"/>
              </a:rPr>
              <a:t>Under maintenance…...</a:t>
            </a:r>
          </a:p>
        </p:txBody>
      </p:sp>
    </p:spTree>
    <p:extLst>
      <p:ext uri="{BB962C8B-B14F-4D97-AF65-F5344CB8AC3E}">
        <p14:creationId xmlns:p14="http://schemas.microsoft.com/office/powerpoint/2010/main" val="23880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Agency FB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1</cp:revision>
  <dcterms:created xsi:type="dcterms:W3CDTF">2025-08-02T05:56:47Z</dcterms:created>
  <dcterms:modified xsi:type="dcterms:W3CDTF">2025-08-02T05:57:13Z</dcterms:modified>
</cp:coreProperties>
</file>