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B6D"/>
    <a:srgbClr val="D4131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16CD9DB-A6D6-4059-890A-35EB90B614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8205" y="1568117"/>
            <a:ext cx="8575589" cy="4365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65EC12-9F18-44F3-A81F-AB93CE0622C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40" y="678626"/>
            <a:ext cx="10569145" cy="925091"/>
          </a:xfrm>
        </p:spPr>
        <p:txBody>
          <a:bodyPr anchor="b">
            <a:noAutofit/>
          </a:bodyPr>
          <a:lstStyle>
            <a:lvl1pPr algn="l">
              <a:defRPr sz="6600" b="1">
                <a:solidFill>
                  <a:srgbClr val="1A2B6D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&lt;TITLE&gt;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A394-51DC-4ABD-BFFE-AC805D104B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5734503"/>
            <a:ext cx="5445967" cy="399143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1A2B6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&lt;Subtitle&gt;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9A7BB1-6D9C-45DA-9A8D-300CA40F07A3}"/>
              </a:ext>
            </a:extLst>
          </p:cNvPr>
          <p:cNvSpPr/>
          <p:nvPr userDrawn="1"/>
        </p:nvSpPr>
        <p:spPr>
          <a:xfrm>
            <a:off x="0" y="6262218"/>
            <a:ext cx="12192000" cy="365125"/>
          </a:xfrm>
          <a:prstGeom prst="rect">
            <a:avLst/>
          </a:prstGeom>
          <a:solidFill>
            <a:srgbClr val="1A2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0C32-AA6C-43D6-9782-94D639BD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5726" y="636398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AD5397D-572E-427E-9438-5BDCEAED3B9B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01A3-8EF8-4787-91D5-22510CF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ourstatsclub.org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9BAE-695F-4FEB-9906-98CDA60F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4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53EBD9D-B393-4C1D-8DEE-5302AC10F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C520D05F-3AC6-412A-BBFE-60A7B13884F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402999" y="5734503"/>
            <a:ext cx="4613275" cy="399144"/>
          </a:xfrm>
        </p:spPr>
        <p:txBody>
          <a:bodyPr>
            <a:noAutofit/>
          </a:bodyPr>
          <a:lstStyle>
            <a:lvl1pPr marL="0" indent="0" algn="r">
              <a:buNone/>
              <a:defRPr lang="en-US" sz="2400" b="1" kern="1200" dirty="0">
                <a:solidFill>
                  <a:srgbClr val="1A2B6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&lt;Who&gt;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EB1921-864E-4456-B0E7-0CD551B79E18}"/>
              </a:ext>
            </a:extLst>
          </p:cNvPr>
          <p:cNvCxnSpPr/>
          <p:nvPr userDrawn="1"/>
        </p:nvCxnSpPr>
        <p:spPr>
          <a:xfrm>
            <a:off x="0" y="0"/>
            <a:ext cx="12192000" cy="0"/>
          </a:xfrm>
          <a:prstGeom prst="line">
            <a:avLst/>
          </a:prstGeom>
          <a:ln w="152400">
            <a:solidFill>
              <a:srgbClr val="D413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5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78A9-BD14-4F87-B7E4-06D09962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49720-4215-4C4D-8B44-3EE0CBD67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6EDA-F315-4A6D-ABD6-E066EA97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173" y="6459861"/>
            <a:ext cx="2743200" cy="365125"/>
          </a:xfrm>
          <a:prstGeom prst="rect">
            <a:avLst/>
          </a:prstGeom>
        </p:spPr>
        <p:txBody>
          <a:bodyPr/>
          <a:lstStyle/>
          <a:p>
            <a:fld id="{CAD5397D-572E-427E-9438-5BDCEAED3B9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CA31-3C63-4A75-AE20-3B11CD20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307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28F1-8DB5-4067-8860-B849B60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9627" y="6502767"/>
            <a:ext cx="2743200" cy="365125"/>
          </a:xfrm>
          <a:prstGeom prst="rect">
            <a:avLst/>
          </a:prstGeom>
        </p:spPr>
        <p:txBody>
          <a:bodyPr/>
          <a:lstStyle/>
          <a:p>
            <a:fld id="{C53EBD9D-B393-4C1D-8DEE-5302AC1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5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DD5D2-A6B0-4EAA-AB41-CE7C292C0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5AB6F-4C45-4B1C-9DA2-7A09C6FE3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DE87-6150-4FCC-9004-25D44CAD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27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CAD5397D-572E-427E-9438-5BDCEAED3B9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D981-89F1-47F9-878D-7B537420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C7DD7-5808-4075-BCD6-236A42EA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5530" y="6492873"/>
            <a:ext cx="2743200" cy="365125"/>
          </a:xfrm>
          <a:prstGeom prst="rect">
            <a:avLst/>
          </a:prstGeom>
        </p:spPr>
        <p:txBody>
          <a:bodyPr/>
          <a:lstStyle/>
          <a:p>
            <a:fld id="{C53EBD9D-B393-4C1D-8DEE-5302AC1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6354-6168-4C73-ACED-D0DBF940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7434-48DD-4707-A20B-D255D6CA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6429A-02CC-4C62-9B66-A1D068BD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0935" y="6475799"/>
            <a:ext cx="2743200" cy="365125"/>
          </a:xfrm>
          <a:prstGeom prst="rect">
            <a:avLst/>
          </a:prstGeom>
        </p:spPr>
        <p:txBody>
          <a:bodyPr/>
          <a:lstStyle/>
          <a:p>
            <a:fld id="{CAD5397D-572E-427E-9438-5BDCEAED3B9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8ABF-E354-41F5-BDDC-3B240CDC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2D363-C3D5-4E9E-B4FE-AB23A803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7865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C53EBD9D-B393-4C1D-8DEE-5302AC1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1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0A72-4770-4F67-AFF6-4D6C536A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0CD44-5488-4D8A-9B6F-B148720A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1FE2-2589-42AD-905D-C5C19EE1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216" y="6492274"/>
            <a:ext cx="2743200" cy="365125"/>
          </a:xfrm>
          <a:prstGeom prst="rect">
            <a:avLst/>
          </a:prstGeom>
        </p:spPr>
        <p:txBody>
          <a:bodyPr/>
          <a:lstStyle/>
          <a:p>
            <a:fld id="{CAD5397D-572E-427E-9438-5BDCEAED3B9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5A3FE-A645-423D-8150-D00F7365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79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1C626-4FBD-494B-922F-EE6494DC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9584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C53EBD9D-B393-4C1D-8DEE-5302AC1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9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C28E-D55C-419D-A2C6-0D889DDC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FA0A-22FF-46CC-8BEA-B60D8CE8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F6275-7F98-4E30-80D3-9C79DD3BE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1A434-81AB-4DAB-9E29-5EC5D1E9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556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CAD5397D-572E-427E-9438-5BDCEAED3B9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E4578-265E-4B9A-A737-982EA346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9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880C3-C784-4427-8224-1D95FF72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233" y="6484036"/>
            <a:ext cx="2743200" cy="365125"/>
          </a:xfrm>
          <a:prstGeom prst="rect">
            <a:avLst/>
          </a:prstGeom>
        </p:spPr>
        <p:txBody>
          <a:bodyPr/>
          <a:lstStyle/>
          <a:p>
            <a:fld id="{C53EBD9D-B393-4C1D-8DEE-5302AC1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93AC-1A96-494D-A37B-258F58E1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EB87F-26A2-40F6-A535-1DE2FBA0F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5B80A-A4DA-4D25-AA68-9910D9D9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52EC8-7C66-4457-B14F-B167414B2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193E2-7005-49EA-82BE-D8BE18EFC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CD56A-05C4-47E3-9A98-DA260A35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5397D-572E-427E-9438-5BDCEAED3B9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7ACCB-301F-488D-B33E-BAA75DC3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0F8C6-C2E9-4118-A696-BE2C009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EBD9D-B393-4C1D-8DEE-5302AC1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454E-6C05-46EE-BDB4-5412ABD8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D1E0C-8C60-4C04-9F68-480A6C21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794" y="6514328"/>
            <a:ext cx="2743200" cy="365125"/>
          </a:xfrm>
          <a:prstGeom prst="rect">
            <a:avLst/>
          </a:prstGeom>
        </p:spPr>
        <p:txBody>
          <a:bodyPr/>
          <a:lstStyle/>
          <a:p>
            <a:fld id="{CAD5397D-572E-427E-9438-5BDCEAED3B9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2F1C7-0C0C-4C80-9EBA-F252EAE8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FF552-4D53-4169-B4B5-41707FA7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4913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C53EBD9D-B393-4C1D-8DEE-5302AC1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DEA17-7BB9-48AD-BA9B-617C29EF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319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CAD5397D-572E-427E-9438-5BDCEAED3B9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7E8E6-D941-45DB-9482-0C982E24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AAE03-63A6-4E2F-A88A-FF3EAC5A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8481" y="6492873"/>
            <a:ext cx="2743200" cy="365125"/>
          </a:xfrm>
          <a:prstGeom prst="rect">
            <a:avLst/>
          </a:prstGeom>
        </p:spPr>
        <p:txBody>
          <a:bodyPr/>
          <a:lstStyle/>
          <a:p>
            <a:fld id="{C53EBD9D-B393-4C1D-8DEE-5302AC1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4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A77B-7695-409F-B50F-1D6CFFDA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57F0-F198-42AB-9E62-E8B0C5C6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2D058-2447-4F0E-AF5E-9AF2530C8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49C5-2A5B-419D-B201-15BE7DC8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508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CAD5397D-572E-427E-9438-5BDCEAED3B9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72E59-1747-4BF0-B33B-9D39D017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69561-A312-4986-B1C4-7E0C5A22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9011" y="6492874"/>
            <a:ext cx="2743200" cy="365125"/>
          </a:xfrm>
          <a:prstGeom prst="rect">
            <a:avLst/>
          </a:prstGeom>
        </p:spPr>
        <p:txBody>
          <a:bodyPr/>
          <a:lstStyle/>
          <a:p>
            <a:fld id="{C53EBD9D-B393-4C1D-8DEE-5302AC1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4095-FE58-4084-B80A-1B2E990D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8A45E-7DC5-47E9-95DD-2FC26DCFD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D00EE-0BA6-4831-B4A1-1DB163D18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92EA-9B81-4315-AD16-F5ED515B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0935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CAD5397D-572E-427E-9438-5BDCEAED3B9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989A2-D014-44CB-86D6-17AEE374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7881-50D4-43E1-9BF2-00802C30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7865" y="6506090"/>
            <a:ext cx="2743200" cy="365125"/>
          </a:xfrm>
          <a:prstGeom prst="rect">
            <a:avLst/>
          </a:prstGeom>
        </p:spPr>
        <p:txBody>
          <a:bodyPr/>
          <a:lstStyle/>
          <a:p>
            <a:fld id="{C53EBD9D-B393-4C1D-8DEE-5302AC1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E07B3-40A5-4592-B39E-8DC2F713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576"/>
            <a:ext cx="9376719" cy="7152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758914-F0D2-4D82-A283-8512DD066106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1A2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EF62A-317E-4350-B7BE-79763A413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1155"/>
            <a:ext cx="10515600" cy="5005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16006-30A3-4247-93C1-08AE4535D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0935" y="648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CAD5397D-572E-427E-9438-5BDCEAED3B9B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9893B-DC9D-4D28-8E5F-99FEABC33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939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ourstatsclub.org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45A36-F562-4D26-9449-D2C333568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3936" y="64838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C53EBD9D-B393-4C1D-8DEE-5302AC10F91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E32B9-CE9C-4936-85A2-A005ADF35CBC}"/>
              </a:ext>
            </a:extLst>
          </p:cNvPr>
          <p:cNvCxnSpPr/>
          <p:nvPr userDrawn="1"/>
        </p:nvCxnSpPr>
        <p:spPr>
          <a:xfrm>
            <a:off x="0" y="-24714"/>
            <a:ext cx="12192000" cy="0"/>
          </a:xfrm>
          <a:prstGeom prst="line">
            <a:avLst/>
          </a:prstGeom>
          <a:ln w="76200">
            <a:solidFill>
              <a:srgbClr val="D413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4624F32-5E12-4C97-A49A-833E7791500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271" y="83771"/>
            <a:ext cx="1029730" cy="7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4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A2B6D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1A2B6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1A2B6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1A2B6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1A2B6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1A2B6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4F1F-EAF8-4A7C-AFA3-791C5D414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8E4FE-E404-420C-B47F-D1521E216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F22CB-67C6-4D07-AD00-A517B8A488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4E80-876D-43CE-8157-90196B36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E0D04-7440-40E7-87F8-A08193C1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CB93-CB1F-493A-AFC5-716683B3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8E0B-54EB-4AF0-B78F-15274C6D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4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A087-A83E-473B-941B-63CF86F8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091B-CD30-41AE-AA95-D1585DAD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 lnSpcReduction="10000"/>
      </a:bodyPr>
      <a:lstStyle>
        <a:defPPr algn="r">
          <a:defRPr dirty="0" smtClean="0">
            <a:solidFill>
              <a:srgbClr val="1A2B6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Divakaran</dc:creator>
  <cp:lastModifiedBy>Mahesh Divakaran</cp:lastModifiedBy>
  <cp:revision>10</cp:revision>
  <dcterms:created xsi:type="dcterms:W3CDTF">2020-09-14T17:03:37Z</dcterms:created>
  <dcterms:modified xsi:type="dcterms:W3CDTF">2020-09-14T18:15:51Z</dcterms:modified>
</cp:coreProperties>
</file>